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6" r:id="rId2"/>
    <p:sldId id="257" r:id="rId3"/>
    <p:sldId id="284" r:id="rId4"/>
    <p:sldId id="307" r:id="rId5"/>
    <p:sldId id="306" r:id="rId6"/>
    <p:sldId id="323" r:id="rId7"/>
    <p:sldId id="340" r:id="rId8"/>
    <p:sldId id="341" r:id="rId9"/>
    <p:sldId id="342" r:id="rId10"/>
    <p:sldId id="343" r:id="rId11"/>
    <p:sldId id="344" r:id="rId12"/>
    <p:sldId id="345" r:id="rId13"/>
    <p:sldId id="346" r:id="rId14"/>
    <p:sldId id="347" r:id="rId15"/>
    <p:sldId id="348" r:id="rId16"/>
    <p:sldId id="286" r:id="rId17"/>
    <p:sldId id="325" r:id="rId18"/>
    <p:sldId id="283" r:id="rId19"/>
    <p:sldId id="317" r:id="rId20"/>
    <p:sldId id="287" r:id="rId21"/>
    <p:sldId id="326" r:id="rId22"/>
    <p:sldId id="288" r:id="rId23"/>
    <p:sldId id="289" r:id="rId24"/>
    <p:sldId id="327" r:id="rId25"/>
    <p:sldId id="328" r:id="rId26"/>
    <p:sldId id="329" r:id="rId27"/>
    <p:sldId id="292" r:id="rId28"/>
    <p:sldId id="294" r:id="rId29"/>
    <p:sldId id="295" r:id="rId30"/>
    <p:sldId id="339" r:id="rId31"/>
    <p:sldId id="331" r:id="rId32"/>
    <p:sldId id="332" r:id="rId33"/>
    <p:sldId id="333" r:id="rId34"/>
    <p:sldId id="334" r:id="rId35"/>
    <p:sldId id="335" r:id="rId36"/>
    <p:sldId id="349" r:id="rId37"/>
    <p:sldId id="350" r:id="rId38"/>
    <p:sldId id="337" r:id="rId39"/>
    <p:sldId id="336" r:id="rId40"/>
    <p:sldId id="296" r:id="rId41"/>
    <p:sldId id="297" r:id="rId42"/>
    <p:sldId id="298" r:id="rId43"/>
    <p:sldId id="299" r:id="rId44"/>
    <p:sldId id="338" r:id="rId45"/>
    <p:sldId id="316" r:id="rId46"/>
    <p:sldId id="28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0C"/>
    <a:srgbClr val="008000"/>
    <a:srgbClr val="BA0010"/>
    <a:srgbClr val="1AD2FF"/>
    <a:srgbClr val="1000C3"/>
    <a:srgbClr val="F300FE"/>
    <a:srgbClr val="F4B183"/>
    <a:srgbClr val="FF6600"/>
    <a:srgbClr val="4A6D55"/>
    <a:srgbClr val="1C3E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30" autoAdjust="0"/>
    <p:restoredTop sz="87050" autoAdjust="0"/>
  </p:normalViewPr>
  <p:slideViewPr>
    <p:cSldViewPr snapToGrid="0">
      <p:cViewPr varScale="1">
        <p:scale>
          <a:sx n="78" d="100"/>
          <a:sy n="78" d="100"/>
        </p:scale>
        <p:origin x="216"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79" d="100"/>
          <a:sy n="79" d="100"/>
        </p:scale>
        <p:origin x="2866"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B0EC4-29FE-447C-9C36-6367090AEA19}" type="doc">
      <dgm:prSet loTypeId="urn:microsoft.com/office/officeart/2005/8/layout/rings+Icon" loCatId="relationship" qsTypeId="urn:microsoft.com/office/officeart/2005/8/quickstyle/simple2" qsCatId="simple" csTypeId="urn:microsoft.com/office/officeart/2005/8/colors/accent0_1" csCatId="mainScheme" phldr="1"/>
      <dgm:spPr/>
    </dgm:pt>
    <dgm:pt modelId="{CBFEA067-5701-43A4-9D15-D10F7624C808}">
      <dgm:prSet phldrT="[Text]"/>
      <dgm:spPr>
        <a:blipFill rotWithShape="0">
          <a:blip xmlns:r="http://schemas.openxmlformats.org/officeDocument/2006/relationships" r:embed="rId1"/>
          <a:stretch>
            <a:fillRect/>
          </a:stretch>
        </a:blipFill>
      </dgm:spPr>
      <dgm:t>
        <a:bodyPr/>
        <a:lstStyle/>
        <a:p>
          <a:endParaRPr lang="en-US" dirty="0"/>
        </a:p>
      </dgm:t>
    </dgm:pt>
    <dgm:pt modelId="{C07B24CF-BB4A-46BE-A4E7-DFBB405AE508}" type="parTrans" cxnId="{5E45C7B7-98F4-4C7A-B2CA-1B597F1C792F}">
      <dgm:prSet/>
      <dgm:spPr/>
      <dgm:t>
        <a:bodyPr/>
        <a:lstStyle/>
        <a:p>
          <a:endParaRPr lang="en-US"/>
        </a:p>
      </dgm:t>
    </dgm:pt>
    <dgm:pt modelId="{CAA0DF85-775A-44C3-AB44-98E2EF8C781C}" type="sibTrans" cxnId="{5E45C7B7-98F4-4C7A-B2CA-1B597F1C792F}">
      <dgm:prSet/>
      <dgm:spPr/>
      <dgm:t>
        <a:bodyPr/>
        <a:lstStyle/>
        <a:p>
          <a:endParaRPr lang="en-US"/>
        </a:p>
      </dgm:t>
    </dgm:pt>
    <dgm:pt modelId="{A1BB5B2B-A914-4DC4-B584-C313D8CA4DCC}">
      <dgm:prSet phldrT="[Text]"/>
      <dgm:spPr>
        <a:blipFill rotWithShape="0">
          <a:blip xmlns:r="http://schemas.openxmlformats.org/officeDocument/2006/relationships" r:embed="rId2"/>
          <a:stretch>
            <a:fillRect/>
          </a:stretch>
        </a:blipFill>
      </dgm:spPr>
      <dgm:t>
        <a:bodyPr/>
        <a:lstStyle/>
        <a:p>
          <a:endParaRPr lang="en-US" dirty="0"/>
        </a:p>
      </dgm:t>
    </dgm:pt>
    <dgm:pt modelId="{4DE3A642-A964-4609-8168-CE8DDB80D0F2}" type="parTrans" cxnId="{1C151C85-BF3E-404C-A991-1445297673E7}">
      <dgm:prSet/>
      <dgm:spPr/>
      <dgm:t>
        <a:bodyPr/>
        <a:lstStyle/>
        <a:p>
          <a:endParaRPr lang="en-US"/>
        </a:p>
      </dgm:t>
    </dgm:pt>
    <dgm:pt modelId="{28B8881F-0C3C-443B-A785-B12582452D86}" type="sibTrans" cxnId="{1C151C85-BF3E-404C-A991-1445297673E7}">
      <dgm:prSet/>
      <dgm:spPr/>
      <dgm:t>
        <a:bodyPr/>
        <a:lstStyle/>
        <a:p>
          <a:endParaRPr lang="en-US"/>
        </a:p>
      </dgm:t>
    </dgm:pt>
    <dgm:pt modelId="{D3BF2ECD-DFCF-4E4D-88EA-6FEADF01C747}">
      <dgm:prSet phldrT="[Text]"/>
      <dgm:spPr>
        <a:blipFill rotWithShape="0">
          <a:blip xmlns:r="http://schemas.openxmlformats.org/officeDocument/2006/relationships" r:embed="rId3"/>
          <a:stretch>
            <a:fillRect/>
          </a:stretch>
        </a:blipFill>
      </dgm:spPr>
      <dgm:t>
        <a:bodyPr/>
        <a:lstStyle/>
        <a:p>
          <a:endParaRPr lang="en-US" dirty="0"/>
        </a:p>
      </dgm:t>
    </dgm:pt>
    <dgm:pt modelId="{8EB64AE8-874A-4C7E-9F66-5C80CC146EA1}" type="parTrans" cxnId="{31FA1272-291C-4015-98A9-AE504B13AEAD}">
      <dgm:prSet/>
      <dgm:spPr/>
      <dgm:t>
        <a:bodyPr/>
        <a:lstStyle/>
        <a:p>
          <a:endParaRPr lang="en-US"/>
        </a:p>
      </dgm:t>
    </dgm:pt>
    <dgm:pt modelId="{25497705-0263-4637-AE4F-6FAD34F0FB6A}" type="sibTrans" cxnId="{31FA1272-291C-4015-98A9-AE504B13AEAD}">
      <dgm:prSet/>
      <dgm:spPr/>
      <dgm:t>
        <a:bodyPr/>
        <a:lstStyle/>
        <a:p>
          <a:endParaRPr lang="en-US"/>
        </a:p>
      </dgm:t>
    </dgm:pt>
    <dgm:pt modelId="{C25BD72C-AF6D-4CEB-B950-780657A55A17}" type="pres">
      <dgm:prSet presAssocID="{969B0EC4-29FE-447C-9C36-6367090AEA19}" presName="Name0" presStyleCnt="0">
        <dgm:presLayoutVars>
          <dgm:chMax val="7"/>
          <dgm:dir/>
          <dgm:resizeHandles val="exact"/>
        </dgm:presLayoutVars>
      </dgm:prSet>
      <dgm:spPr/>
    </dgm:pt>
    <dgm:pt modelId="{49B4FDC5-A831-4A02-9D03-8D9AEFD562B6}" type="pres">
      <dgm:prSet presAssocID="{969B0EC4-29FE-447C-9C36-6367090AEA19}" presName="ellipse1" presStyleLbl="vennNode1" presStyleIdx="0" presStyleCnt="3" custLinFactNeighborX="9489">
        <dgm:presLayoutVars>
          <dgm:bulletEnabled val="1"/>
        </dgm:presLayoutVars>
      </dgm:prSet>
      <dgm:spPr/>
      <dgm:t>
        <a:bodyPr/>
        <a:lstStyle/>
        <a:p>
          <a:endParaRPr lang="en-US"/>
        </a:p>
      </dgm:t>
    </dgm:pt>
    <dgm:pt modelId="{3BA3944F-9661-4937-8B7F-1F1E78404A4F}" type="pres">
      <dgm:prSet presAssocID="{969B0EC4-29FE-447C-9C36-6367090AEA19}" presName="ellipse2" presStyleLbl="vennNode1" presStyleIdx="1" presStyleCnt="3">
        <dgm:presLayoutVars>
          <dgm:bulletEnabled val="1"/>
        </dgm:presLayoutVars>
      </dgm:prSet>
      <dgm:spPr/>
      <dgm:t>
        <a:bodyPr/>
        <a:lstStyle/>
        <a:p>
          <a:endParaRPr lang="en-US"/>
        </a:p>
      </dgm:t>
    </dgm:pt>
    <dgm:pt modelId="{DAD3F9E7-EFE1-4F34-8FBF-F212E57DFB64}" type="pres">
      <dgm:prSet presAssocID="{969B0EC4-29FE-447C-9C36-6367090AEA19}" presName="ellipse3" presStyleLbl="vennNode1" presStyleIdx="2" presStyleCnt="3" custLinFactNeighborX="-7665" custLinFactNeighborY="-730">
        <dgm:presLayoutVars>
          <dgm:bulletEnabled val="1"/>
        </dgm:presLayoutVars>
      </dgm:prSet>
      <dgm:spPr/>
      <dgm:t>
        <a:bodyPr/>
        <a:lstStyle/>
        <a:p>
          <a:endParaRPr lang="en-US"/>
        </a:p>
      </dgm:t>
    </dgm:pt>
  </dgm:ptLst>
  <dgm:cxnLst>
    <dgm:cxn modelId="{5E45C7B7-98F4-4C7A-B2CA-1B597F1C792F}" srcId="{969B0EC4-29FE-447C-9C36-6367090AEA19}" destId="{CBFEA067-5701-43A4-9D15-D10F7624C808}" srcOrd="0" destOrd="0" parTransId="{C07B24CF-BB4A-46BE-A4E7-DFBB405AE508}" sibTransId="{CAA0DF85-775A-44C3-AB44-98E2EF8C781C}"/>
    <dgm:cxn modelId="{31FA1272-291C-4015-98A9-AE504B13AEAD}" srcId="{969B0EC4-29FE-447C-9C36-6367090AEA19}" destId="{D3BF2ECD-DFCF-4E4D-88EA-6FEADF01C747}" srcOrd="2" destOrd="0" parTransId="{8EB64AE8-874A-4C7E-9F66-5C80CC146EA1}" sibTransId="{25497705-0263-4637-AE4F-6FAD34F0FB6A}"/>
    <dgm:cxn modelId="{1C151C85-BF3E-404C-A991-1445297673E7}" srcId="{969B0EC4-29FE-447C-9C36-6367090AEA19}" destId="{A1BB5B2B-A914-4DC4-B584-C313D8CA4DCC}" srcOrd="1" destOrd="0" parTransId="{4DE3A642-A964-4609-8168-CE8DDB80D0F2}" sibTransId="{28B8881F-0C3C-443B-A785-B12582452D86}"/>
    <dgm:cxn modelId="{32E94F5D-3A52-422B-A123-39457000917C}" type="presOf" srcId="{CBFEA067-5701-43A4-9D15-D10F7624C808}" destId="{49B4FDC5-A831-4A02-9D03-8D9AEFD562B6}" srcOrd="0" destOrd="0" presId="urn:microsoft.com/office/officeart/2005/8/layout/rings+Icon"/>
    <dgm:cxn modelId="{7684DADA-6740-4ED5-B8EA-086745793503}" type="presOf" srcId="{D3BF2ECD-DFCF-4E4D-88EA-6FEADF01C747}" destId="{DAD3F9E7-EFE1-4F34-8FBF-F212E57DFB64}" srcOrd="0" destOrd="0" presId="urn:microsoft.com/office/officeart/2005/8/layout/rings+Icon"/>
    <dgm:cxn modelId="{E77FFB13-043F-4D52-A8A3-B5595B2A95C5}" type="presOf" srcId="{969B0EC4-29FE-447C-9C36-6367090AEA19}" destId="{C25BD72C-AF6D-4CEB-B950-780657A55A17}" srcOrd="0" destOrd="0" presId="urn:microsoft.com/office/officeart/2005/8/layout/rings+Icon"/>
    <dgm:cxn modelId="{A6216F24-F184-49A9-8959-98B635ABEEFF}" type="presOf" srcId="{A1BB5B2B-A914-4DC4-B584-C313D8CA4DCC}" destId="{3BA3944F-9661-4937-8B7F-1F1E78404A4F}" srcOrd="0" destOrd="0" presId="urn:microsoft.com/office/officeart/2005/8/layout/rings+Icon"/>
    <dgm:cxn modelId="{EE4DF1C7-941F-4A85-9DE3-32F6E2422B5E}" type="presParOf" srcId="{C25BD72C-AF6D-4CEB-B950-780657A55A17}" destId="{49B4FDC5-A831-4A02-9D03-8D9AEFD562B6}" srcOrd="0" destOrd="0" presId="urn:microsoft.com/office/officeart/2005/8/layout/rings+Icon"/>
    <dgm:cxn modelId="{B53C9CAA-7925-4BDF-906F-7B9504D1F036}" type="presParOf" srcId="{C25BD72C-AF6D-4CEB-B950-780657A55A17}" destId="{3BA3944F-9661-4937-8B7F-1F1E78404A4F}" srcOrd="1" destOrd="0" presId="urn:microsoft.com/office/officeart/2005/8/layout/rings+Icon"/>
    <dgm:cxn modelId="{213A7683-9671-4B91-BCF0-4AA456284912}" type="presParOf" srcId="{C25BD72C-AF6D-4CEB-B950-780657A55A17}" destId="{DAD3F9E7-EFE1-4F34-8FBF-F212E57DFB64}"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4FDC5-A831-4A02-9D03-8D9AEFD562B6}">
      <dsp:nvSpPr>
        <dsp:cNvPr id="0" name=""/>
        <dsp:cNvSpPr/>
      </dsp:nvSpPr>
      <dsp:spPr>
        <a:xfrm>
          <a:off x="2991054" y="0"/>
          <a:ext cx="2813208" cy="2813168"/>
        </a:xfrm>
        <a:prstGeom prst="ellipse">
          <a:avLst/>
        </a:prstGeom>
        <a:blipFill rotWithShape="0">
          <a:blip xmlns:r="http://schemas.openxmlformats.org/officeDocument/2006/relationships" r:embed="rId1"/>
          <a:stretch>
            <a:fillRect/>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403039" y="411979"/>
        <a:ext cx="1989238" cy="1989210"/>
      </dsp:txXfrm>
    </dsp:sp>
    <dsp:sp modelId="{3BA3944F-9661-4937-8B7F-1F1E78404A4F}">
      <dsp:nvSpPr>
        <dsp:cNvPr id="0" name=""/>
        <dsp:cNvSpPr/>
      </dsp:nvSpPr>
      <dsp:spPr>
        <a:xfrm>
          <a:off x="4172091" y="1876226"/>
          <a:ext cx="2813208" cy="2813168"/>
        </a:xfrm>
        <a:prstGeom prst="ellipse">
          <a:avLst/>
        </a:prstGeom>
        <a:blipFill rotWithShape="0">
          <a:blip xmlns:r="http://schemas.openxmlformats.org/officeDocument/2006/relationships" r:embed="rId2"/>
          <a:stretch>
            <a:fillRect/>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584076" y="2288205"/>
        <a:ext cx="1989238" cy="1989210"/>
      </dsp:txXfrm>
    </dsp:sp>
    <dsp:sp modelId="{DAD3F9E7-EFE1-4F34-8FBF-F212E57DFB64}">
      <dsp:nvSpPr>
        <dsp:cNvPr id="0" name=""/>
        <dsp:cNvSpPr/>
      </dsp:nvSpPr>
      <dsp:spPr>
        <a:xfrm>
          <a:off x="5402730" y="0"/>
          <a:ext cx="2813208" cy="2813168"/>
        </a:xfrm>
        <a:prstGeom prst="ellipse">
          <a:avLst/>
        </a:prstGeom>
        <a:blipFill rotWithShape="0">
          <a:blip xmlns:r="http://schemas.openxmlformats.org/officeDocument/2006/relationships" r:embed="rId3"/>
          <a:stretch>
            <a:fillRect/>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814715" y="411979"/>
        <a:ext cx="1989238" cy="1989210"/>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AC69C6-22AE-4929-9597-31CE03447930}" type="datetimeFigureOut">
              <a:rPr lang="en-US" smtClean="0"/>
              <a:t>2/6/2019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B67743-0C06-4989-85F0-7614F69145AE}" type="slidenum">
              <a:rPr lang="en-US" smtClean="0"/>
              <a:t>‹#›</a:t>
            </a:fld>
            <a:endParaRPr lang="en-US"/>
          </a:p>
        </p:txBody>
      </p:sp>
    </p:spTree>
    <p:extLst>
      <p:ext uri="{BB962C8B-B14F-4D97-AF65-F5344CB8AC3E}">
        <p14:creationId xmlns:p14="http://schemas.microsoft.com/office/powerpoint/2010/main" val="3107512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30A33-3866-4C14-9F1A-86EDDD50E551}" type="datetimeFigureOut">
              <a:rPr lang="en-US" smtClean="0"/>
              <a:t>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255B2-EDA0-4583-9636-B20C629C883B}" type="slidenum">
              <a:rPr lang="en-US" smtClean="0"/>
              <a:t>‹#›</a:t>
            </a:fld>
            <a:endParaRPr lang="en-US"/>
          </a:p>
        </p:txBody>
      </p:sp>
    </p:spTree>
    <p:extLst>
      <p:ext uri="{BB962C8B-B14F-4D97-AF65-F5344CB8AC3E}">
        <p14:creationId xmlns:p14="http://schemas.microsoft.com/office/powerpoint/2010/main" val="2735423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1</a:t>
            </a:fld>
            <a:endParaRPr lang="en-US"/>
          </a:p>
        </p:txBody>
      </p:sp>
    </p:spTree>
    <p:extLst>
      <p:ext uri="{BB962C8B-B14F-4D97-AF65-F5344CB8AC3E}">
        <p14:creationId xmlns:p14="http://schemas.microsoft.com/office/powerpoint/2010/main" val="224903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Communication Plan must include</a:t>
            </a:r>
          </a:p>
          <a:p>
            <a:r>
              <a:rPr lang="en-US" sz="1200" kern="1200" dirty="0" smtClean="0">
                <a:solidFill>
                  <a:schemeClr val="tx1"/>
                </a:solidFill>
                <a:effectLst/>
                <a:latin typeface="+mn-lt"/>
                <a:ea typeface="+mn-ea"/>
                <a:cs typeface="+mn-cs"/>
              </a:rPr>
              <a:t>--names and contact info for staff, other hospitals, volunteers, State and local EP officials</a:t>
            </a:r>
          </a:p>
          <a:p>
            <a:r>
              <a:rPr lang="en-US" sz="1200" kern="1200" dirty="0" smtClean="0">
                <a:solidFill>
                  <a:schemeClr val="tx1"/>
                </a:solidFill>
                <a:effectLst/>
                <a:latin typeface="+mn-lt"/>
                <a:ea typeface="+mn-ea"/>
                <a:cs typeface="+mn-cs"/>
              </a:rPr>
              <a:t>--There also must be primary and alternate means of communicating with staff identified as well as how to contact EP officials and emergency management agencies </a:t>
            </a:r>
          </a:p>
          <a:p>
            <a:r>
              <a:rPr lang="en-US" sz="1200" kern="1200" dirty="0" smtClean="0">
                <a:solidFill>
                  <a:schemeClr val="tx1"/>
                </a:solidFill>
                <a:effectLst/>
                <a:latin typeface="+mn-lt"/>
                <a:ea typeface="+mn-ea"/>
                <a:cs typeface="+mn-cs"/>
              </a:rPr>
              <a:t>--method to share medical records and patient information including general condition and location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D71E8D-6A06-4DB3-904B-B28E26013B3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70968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247" y="4387135"/>
            <a:ext cx="5601970" cy="4479773"/>
          </a:xfrm>
        </p:spPr>
        <p:txBody>
          <a:bodyPr>
            <a:normAutofit fontScale="92500"/>
          </a:bodyPr>
          <a:lstStyle/>
          <a:p>
            <a:pPr lvl="0"/>
            <a:r>
              <a:rPr lang="en-US" sz="1200" kern="1200" dirty="0" smtClean="0">
                <a:solidFill>
                  <a:schemeClr val="tx1"/>
                </a:solidFill>
                <a:effectLst/>
                <a:latin typeface="+mn-lt"/>
                <a:ea typeface="+mn-ea"/>
                <a:cs typeface="+mn-cs"/>
              </a:rPr>
              <a:t>Providers are required to conduct two testing exercises annually; one community based full-scale exercise and one additional exercise of their choice. </a:t>
            </a:r>
          </a:p>
          <a:p>
            <a:pPr lvl="0"/>
            <a:r>
              <a:rPr lang="en-US" sz="1200" kern="1200" dirty="0" smtClean="0">
                <a:solidFill>
                  <a:schemeClr val="tx1"/>
                </a:solidFill>
                <a:effectLst/>
                <a:latin typeface="+mn-lt"/>
                <a:ea typeface="+mn-ea"/>
                <a:cs typeface="+mn-cs"/>
              </a:rPr>
              <a:t>In the event that a provider experiences an actual emergency that tests their plan, they would be exempt from the requirement for a community based full-scale exercise for one year following the emergency event. </a:t>
            </a:r>
          </a:p>
          <a:p>
            <a:pPr lvl="0"/>
            <a:r>
              <a:rPr lang="en-US" sz="1200" kern="1200" dirty="0" smtClean="0">
                <a:solidFill>
                  <a:schemeClr val="tx1"/>
                </a:solidFill>
                <a:effectLst/>
                <a:latin typeface="+mn-lt"/>
                <a:ea typeface="+mn-ea"/>
                <a:cs typeface="+mn-cs"/>
              </a:rPr>
              <a:t>The regulation does allow for some flexibility for training and testing. For example, we require providers to conduct one community-based full-scale exercise and a second exercise of their choice. This will hopefully afford providers the flexibility to determine which testing exercise is most beneficial to them as they consider their specific needs. </a:t>
            </a:r>
          </a:p>
          <a:p>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rPr>
              <a:t>Full-Scale Exercise</a:t>
            </a: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For purposes of the requirement for a community-based full-scale exercise, we expect facilities to simulate an anticipated response to an emergency involving their actual operations and the community.  </a:t>
            </a:r>
          </a:p>
          <a:p>
            <a:pPr lvl="0"/>
            <a:r>
              <a:rPr lang="en-US" sz="1200" kern="1200" dirty="0" smtClean="0">
                <a:solidFill>
                  <a:schemeClr val="tx1"/>
                </a:solidFill>
                <a:effectLst/>
                <a:latin typeface="+mn-lt"/>
                <a:ea typeface="+mn-ea"/>
                <a:cs typeface="+mn-cs"/>
              </a:rPr>
              <a:t>This would involve the creation of scenarios, the engagement and education of personnel, and mock patients/victims.  In addition, this would include the involvement of other providers, suppliers, and community emergency response agencies.  </a:t>
            </a:r>
          </a:p>
          <a:p>
            <a:pPr lvl="0"/>
            <a:r>
              <a:rPr lang="en-US" sz="1200" kern="1200" dirty="0" smtClean="0">
                <a:solidFill>
                  <a:schemeClr val="tx1"/>
                </a:solidFill>
                <a:effectLst/>
                <a:latin typeface="+mn-lt"/>
                <a:ea typeface="+mn-ea"/>
                <a:cs typeface="+mn-cs"/>
              </a:rPr>
              <a:t>The intention of this requirement is to not only assess the feasibility of a provider's emergency plan through testing, but also to encourage providers to become engaged in their community and promote a more coordinated response within the facility, across health care providers, and with State and local public health departments and emergency systems.  </a:t>
            </a:r>
          </a:p>
          <a:p>
            <a:r>
              <a:rPr lang="en-US" sz="1200" b="1" u="sng" kern="1200" dirty="0" smtClean="0">
                <a:solidFill>
                  <a:schemeClr val="tx1"/>
                </a:solidFill>
                <a:effectLst/>
                <a:latin typeface="+mn-lt"/>
                <a:ea typeface="+mn-ea"/>
                <a:cs typeface="+mn-cs"/>
              </a:rPr>
              <a:t>When a community-based full-scale exercise is not available</a:t>
            </a:r>
            <a:r>
              <a:rPr lang="en-US" sz="1200" kern="1200" dirty="0" smtClean="0">
                <a:solidFill>
                  <a:schemeClr val="tx1"/>
                </a:solidFill>
                <a:effectLst/>
                <a:latin typeface="+mn-lt"/>
                <a:ea typeface="+mn-ea"/>
                <a:cs typeface="+mn-cs"/>
              </a:rPr>
              <a:t>: We understand that participation in a community based full-scale exercise may not always be feasible or readily accessible.  </a:t>
            </a:r>
          </a:p>
          <a:p>
            <a:r>
              <a:rPr lang="en-US" sz="1200" kern="1200" dirty="0" smtClean="0">
                <a:solidFill>
                  <a:schemeClr val="tx1"/>
                </a:solidFill>
                <a:effectLst/>
                <a:latin typeface="+mn-lt"/>
                <a:ea typeface="+mn-ea"/>
                <a:cs typeface="+mn-cs"/>
              </a:rPr>
              <a:t>Therefore, if a community-based full-scale exercise is not feasible, the requirement does provide providers with the flexibility to conduct a testing exercise that is based on the individual facility.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D71E8D-6A06-4DB3-904B-B28E26013B3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45273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emphasize, the implementation date of this Final Rule is November 15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this year. Meaning that facilities must meet and be able to demonstrate compliance by November. This includes having completed the training and exercise requirements.</a:t>
            </a:r>
          </a:p>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t>12</a:t>
            </a:fld>
            <a:endParaRPr lang="en-US"/>
          </a:p>
        </p:txBody>
      </p:sp>
    </p:spTree>
    <p:extLst>
      <p:ext uri="{BB962C8B-B14F-4D97-AF65-F5344CB8AC3E}">
        <p14:creationId xmlns:p14="http://schemas.microsoft.com/office/powerpoint/2010/main" val="342104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 this slide, you will see the definitions and differences between what CMS considers a facility based exercise and a full scale exercise. </a:t>
            </a:r>
          </a:p>
          <a:p>
            <a:r>
              <a:rPr lang="en-US" sz="1200" kern="1200" dirty="0" smtClean="0">
                <a:solidFill>
                  <a:schemeClr val="tx1"/>
                </a:solidFill>
                <a:effectLst/>
                <a:latin typeface="+mn-lt"/>
                <a:ea typeface="+mn-ea"/>
                <a:cs typeface="+mn-cs"/>
              </a:rPr>
              <a:t>Facility-based includes, but is not limited to, hazards specific to a facility based on the geographic location, taking into account the patient population. </a:t>
            </a:r>
          </a:p>
          <a:p>
            <a:r>
              <a:rPr lang="en-US" sz="1200" kern="1200" dirty="0" smtClean="0">
                <a:solidFill>
                  <a:schemeClr val="tx1"/>
                </a:solidFill>
                <a:effectLst/>
                <a:latin typeface="+mn-lt"/>
                <a:ea typeface="+mn-ea"/>
                <a:cs typeface="+mn-cs"/>
              </a:rPr>
              <a:t>Full-Scale exercise is an operations based exercise which typically involves multiple agencies and disciplines and incorporates the requirements for facilities to coordinate and collaborate with their state and local emergency officials.</a:t>
            </a:r>
          </a:p>
          <a:p>
            <a:r>
              <a:rPr lang="en-US" sz="1200" kern="1200" dirty="0" smtClean="0">
                <a:solidFill>
                  <a:schemeClr val="tx1"/>
                </a:solidFill>
                <a:effectLst/>
                <a:latin typeface="+mn-lt"/>
                <a:ea typeface="+mn-ea"/>
                <a:cs typeface="+mn-cs"/>
              </a:rPr>
              <a:t>The Final Rule requires facilities to participate in a full-scale exercise that is community-based or when not available or accessible, the facility may conduct an individual facility-based exercise. </a:t>
            </a: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t>13</a:t>
            </a:fld>
            <a:endParaRPr lang="en-US"/>
          </a:p>
        </p:txBody>
      </p:sp>
    </p:spTree>
    <p:extLst>
      <p:ext uri="{BB962C8B-B14F-4D97-AF65-F5344CB8AC3E}">
        <p14:creationId xmlns:p14="http://schemas.microsoft.com/office/powerpoint/2010/main" val="283468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this slide, you see our definition for the table top exercise. It may be in the best interest of a facility to start with a table top exercise before conducting a full-scale exercises to be able to assess its capabilities and potential effectiveness of its program.</a:t>
            </a:r>
          </a:p>
          <a:p>
            <a:endParaRPr lang="en-US" dirty="0"/>
          </a:p>
        </p:txBody>
      </p:sp>
      <p:sp>
        <p:nvSpPr>
          <p:cNvPr id="4" name="Slide Number Placeholder 3"/>
          <p:cNvSpPr>
            <a:spLocks noGrp="1"/>
          </p:cNvSpPr>
          <p:nvPr>
            <p:ph type="sldNum" sz="quarter" idx="10"/>
          </p:nvPr>
        </p:nvSpPr>
        <p:spPr/>
        <p:txBody>
          <a:bodyPr/>
          <a:lstStyle/>
          <a:p>
            <a:fld id="{348479B2-B137-4FAA-B6DC-C594B6658870}" type="slidenum">
              <a:rPr lang="en-US" smtClean="0"/>
              <a:t>14</a:t>
            </a:fld>
            <a:endParaRPr lang="en-US"/>
          </a:p>
        </p:txBody>
      </p:sp>
    </p:spTree>
    <p:extLst>
      <p:ext uri="{BB962C8B-B14F-4D97-AF65-F5344CB8AC3E}">
        <p14:creationId xmlns:p14="http://schemas.microsoft.com/office/powerpoint/2010/main" val="1275771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16</a:t>
            </a:fld>
            <a:endParaRPr lang="en-US"/>
          </a:p>
        </p:txBody>
      </p:sp>
    </p:spTree>
    <p:extLst>
      <p:ext uri="{BB962C8B-B14F-4D97-AF65-F5344CB8AC3E}">
        <p14:creationId xmlns:p14="http://schemas.microsoft.com/office/powerpoint/2010/main" val="332836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17</a:t>
            </a:fld>
            <a:endParaRPr lang="en-US"/>
          </a:p>
        </p:txBody>
      </p:sp>
    </p:spTree>
    <p:extLst>
      <p:ext uri="{BB962C8B-B14F-4D97-AF65-F5344CB8AC3E}">
        <p14:creationId xmlns:p14="http://schemas.microsoft.com/office/powerpoint/2010/main" val="246480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18</a:t>
            </a:fld>
            <a:endParaRPr lang="en-US"/>
          </a:p>
        </p:txBody>
      </p:sp>
    </p:spTree>
    <p:extLst>
      <p:ext uri="{BB962C8B-B14F-4D97-AF65-F5344CB8AC3E}">
        <p14:creationId xmlns:p14="http://schemas.microsoft.com/office/powerpoint/2010/main" val="1648897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19</a:t>
            </a:fld>
            <a:endParaRPr lang="en-US"/>
          </a:p>
        </p:txBody>
      </p:sp>
    </p:spTree>
    <p:extLst>
      <p:ext uri="{BB962C8B-B14F-4D97-AF65-F5344CB8AC3E}">
        <p14:creationId xmlns:p14="http://schemas.microsoft.com/office/powerpoint/2010/main" val="3980569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20</a:t>
            </a:fld>
            <a:endParaRPr lang="en-US"/>
          </a:p>
        </p:txBody>
      </p:sp>
    </p:spTree>
    <p:extLst>
      <p:ext uri="{BB962C8B-B14F-4D97-AF65-F5344CB8AC3E}">
        <p14:creationId xmlns:p14="http://schemas.microsoft.com/office/powerpoint/2010/main" val="426499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a:t>
            </a:fld>
            <a:endParaRPr lang="en-US"/>
          </a:p>
        </p:txBody>
      </p:sp>
    </p:spTree>
    <p:extLst>
      <p:ext uri="{BB962C8B-B14F-4D97-AF65-F5344CB8AC3E}">
        <p14:creationId xmlns:p14="http://schemas.microsoft.com/office/powerpoint/2010/main" val="1984747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21</a:t>
            </a:fld>
            <a:endParaRPr lang="en-US"/>
          </a:p>
        </p:txBody>
      </p:sp>
    </p:spTree>
    <p:extLst>
      <p:ext uri="{BB962C8B-B14F-4D97-AF65-F5344CB8AC3E}">
        <p14:creationId xmlns:p14="http://schemas.microsoft.com/office/powerpoint/2010/main" val="1943892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22</a:t>
            </a:fld>
            <a:endParaRPr lang="en-US"/>
          </a:p>
        </p:txBody>
      </p:sp>
    </p:spTree>
    <p:extLst>
      <p:ext uri="{BB962C8B-B14F-4D97-AF65-F5344CB8AC3E}">
        <p14:creationId xmlns:p14="http://schemas.microsoft.com/office/powerpoint/2010/main" val="1335013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23</a:t>
            </a:fld>
            <a:endParaRPr lang="en-US"/>
          </a:p>
        </p:txBody>
      </p:sp>
    </p:spTree>
    <p:extLst>
      <p:ext uri="{BB962C8B-B14F-4D97-AF65-F5344CB8AC3E}">
        <p14:creationId xmlns:p14="http://schemas.microsoft.com/office/powerpoint/2010/main" val="2959385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27</a:t>
            </a:fld>
            <a:endParaRPr lang="en-US"/>
          </a:p>
        </p:txBody>
      </p:sp>
    </p:spTree>
    <p:extLst>
      <p:ext uri="{BB962C8B-B14F-4D97-AF65-F5344CB8AC3E}">
        <p14:creationId xmlns:p14="http://schemas.microsoft.com/office/powerpoint/2010/main" val="2176505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28</a:t>
            </a:fld>
            <a:endParaRPr lang="en-US"/>
          </a:p>
        </p:txBody>
      </p:sp>
    </p:spTree>
    <p:extLst>
      <p:ext uri="{BB962C8B-B14F-4D97-AF65-F5344CB8AC3E}">
        <p14:creationId xmlns:p14="http://schemas.microsoft.com/office/powerpoint/2010/main" val="2362257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29</a:t>
            </a:fld>
            <a:endParaRPr lang="en-US"/>
          </a:p>
        </p:txBody>
      </p:sp>
    </p:spTree>
    <p:extLst>
      <p:ext uri="{BB962C8B-B14F-4D97-AF65-F5344CB8AC3E}">
        <p14:creationId xmlns:p14="http://schemas.microsoft.com/office/powerpoint/2010/main" val="2673558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40</a:t>
            </a:fld>
            <a:endParaRPr lang="en-US"/>
          </a:p>
        </p:txBody>
      </p:sp>
    </p:spTree>
    <p:extLst>
      <p:ext uri="{BB962C8B-B14F-4D97-AF65-F5344CB8AC3E}">
        <p14:creationId xmlns:p14="http://schemas.microsoft.com/office/powerpoint/2010/main" val="227175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41</a:t>
            </a:fld>
            <a:endParaRPr lang="en-US"/>
          </a:p>
        </p:txBody>
      </p:sp>
    </p:spTree>
    <p:extLst>
      <p:ext uri="{BB962C8B-B14F-4D97-AF65-F5344CB8AC3E}">
        <p14:creationId xmlns:p14="http://schemas.microsoft.com/office/powerpoint/2010/main" val="549889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42</a:t>
            </a:fld>
            <a:endParaRPr lang="en-US"/>
          </a:p>
        </p:txBody>
      </p:sp>
    </p:spTree>
    <p:extLst>
      <p:ext uri="{BB962C8B-B14F-4D97-AF65-F5344CB8AC3E}">
        <p14:creationId xmlns:p14="http://schemas.microsoft.com/office/powerpoint/2010/main" val="908938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43</a:t>
            </a:fld>
            <a:endParaRPr lang="en-US"/>
          </a:p>
        </p:txBody>
      </p:sp>
    </p:spTree>
    <p:extLst>
      <p:ext uri="{BB962C8B-B14F-4D97-AF65-F5344CB8AC3E}">
        <p14:creationId xmlns:p14="http://schemas.microsoft.com/office/powerpoint/2010/main" val="227568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3</a:t>
            </a:fld>
            <a:endParaRPr lang="en-US"/>
          </a:p>
        </p:txBody>
      </p:sp>
    </p:spTree>
    <p:extLst>
      <p:ext uri="{BB962C8B-B14F-4D97-AF65-F5344CB8AC3E}">
        <p14:creationId xmlns:p14="http://schemas.microsoft.com/office/powerpoint/2010/main" val="3423592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45</a:t>
            </a:fld>
            <a:endParaRPr lang="en-US"/>
          </a:p>
        </p:txBody>
      </p:sp>
    </p:spTree>
    <p:extLst>
      <p:ext uri="{BB962C8B-B14F-4D97-AF65-F5344CB8AC3E}">
        <p14:creationId xmlns:p14="http://schemas.microsoft.com/office/powerpoint/2010/main" val="436198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46</a:t>
            </a:fld>
            <a:endParaRPr lang="en-US"/>
          </a:p>
        </p:txBody>
      </p:sp>
    </p:spTree>
    <p:extLst>
      <p:ext uri="{BB962C8B-B14F-4D97-AF65-F5344CB8AC3E}">
        <p14:creationId xmlns:p14="http://schemas.microsoft.com/office/powerpoint/2010/main" val="339098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4</a:t>
            </a:fld>
            <a:endParaRPr lang="en-US"/>
          </a:p>
        </p:txBody>
      </p:sp>
    </p:spTree>
    <p:extLst>
      <p:ext uri="{BB962C8B-B14F-4D97-AF65-F5344CB8AC3E}">
        <p14:creationId xmlns:p14="http://schemas.microsoft.com/office/powerpoint/2010/main" val="193709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5</a:t>
            </a:fld>
            <a:endParaRPr lang="en-US"/>
          </a:p>
        </p:txBody>
      </p:sp>
    </p:spTree>
    <p:extLst>
      <p:ext uri="{BB962C8B-B14F-4D97-AF65-F5344CB8AC3E}">
        <p14:creationId xmlns:p14="http://schemas.microsoft.com/office/powerpoint/2010/main" val="381963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255B2-EDA0-4583-9636-B20C629C883B}" type="slidenum">
              <a:rPr lang="en-US" smtClean="0"/>
              <a:t>6</a:t>
            </a:fld>
            <a:endParaRPr lang="en-US"/>
          </a:p>
        </p:txBody>
      </p:sp>
    </p:spTree>
    <p:extLst>
      <p:ext uri="{BB962C8B-B14F-4D97-AF65-F5344CB8AC3E}">
        <p14:creationId xmlns:p14="http://schemas.microsoft.com/office/powerpoint/2010/main" val="230285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01613"/>
            <a:ext cx="6157913" cy="3463925"/>
          </a:xfrm>
        </p:spPr>
      </p:sp>
      <p:sp>
        <p:nvSpPr>
          <p:cNvPr id="3" name="Notes Placeholder 2"/>
          <p:cNvSpPr>
            <a:spLocks noGrp="1"/>
          </p:cNvSpPr>
          <p:nvPr>
            <p:ph type="body" idx="1"/>
          </p:nvPr>
        </p:nvSpPr>
        <p:spPr>
          <a:xfrm>
            <a:off x="576334" y="3797052"/>
            <a:ext cx="5725883" cy="5165361"/>
          </a:xfrm>
        </p:spPr>
        <p:txBody>
          <a:bodyPr>
            <a:normAutofit/>
          </a:bodyPr>
          <a:lstStyle/>
          <a:p>
            <a:r>
              <a:rPr lang="en-US" sz="1200" kern="1200" dirty="0" smtClean="0">
                <a:solidFill>
                  <a:schemeClr val="tx1"/>
                </a:solidFill>
                <a:effectLst/>
                <a:latin typeface="+mn-lt"/>
                <a:ea typeface="+mn-ea"/>
                <a:cs typeface="+mn-cs"/>
              </a:rPr>
              <a:t>Plan must be based on a 1) documented risk assessment using an “all hazards approach.</a:t>
            </a:r>
          </a:p>
          <a:p>
            <a:r>
              <a:rPr lang="en-US" sz="1200" kern="1200" dirty="0" smtClean="0">
                <a:solidFill>
                  <a:schemeClr val="tx1"/>
                </a:solidFill>
                <a:effectLst/>
                <a:latin typeface="+mn-lt"/>
                <a:ea typeface="+mn-ea"/>
                <a:cs typeface="+mn-cs"/>
              </a:rPr>
              <a:t>The plan must:</a:t>
            </a:r>
          </a:p>
          <a:p>
            <a:r>
              <a:rPr lang="en-US" sz="1200" kern="1200" dirty="0" smtClean="0">
                <a:solidFill>
                  <a:schemeClr val="tx1"/>
                </a:solidFill>
                <a:effectLst/>
                <a:latin typeface="+mn-lt"/>
                <a:ea typeface="+mn-ea"/>
                <a:cs typeface="+mn-cs"/>
              </a:rPr>
              <a:t>2) Include strategies to address events identified in the risk assessment, plans for evacuating or sheltering in place, working with other providers in the area.</a:t>
            </a:r>
          </a:p>
          <a:p>
            <a:r>
              <a:rPr lang="en-US" sz="1200" kern="1200" dirty="0" smtClean="0">
                <a:solidFill>
                  <a:schemeClr val="tx1"/>
                </a:solidFill>
                <a:effectLst/>
                <a:latin typeface="+mn-lt"/>
                <a:ea typeface="+mn-ea"/>
                <a:cs typeface="+mn-cs"/>
              </a:rPr>
              <a:t>3) Address patient population; continuity of operations; succession planning.  </a:t>
            </a:r>
          </a:p>
          <a:p>
            <a:r>
              <a:rPr lang="en-US" sz="1200" kern="1200" dirty="0" smtClean="0">
                <a:solidFill>
                  <a:schemeClr val="tx1"/>
                </a:solidFill>
                <a:effectLst/>
                <a:latin typeface="+mn-lt"/>
                <a:ea typeface="+mn-ea"/>
                <a:cs typeface="+mn-cs"/>
              </a:rPr>
              <a:t>4) A process for cooperation/collaboration with local, tribal, regional, state or Federal EP officials to ensure an integrated response.</a:t>
            </a:r>
          </a:p>
          <a:p>
            <a:r>
              <a:rPr lang="en-US" dirty="0" smtClean="0"/>
              <a:t>The </a:t>
            </a:r>
            <a:r>
              <a:rPr lang="en-US" dirty="0"/>
              <a:t>rule to allows a provider that is part of a healthcare system consisting of multiple separately certified healthcare facilities to have one unified and integrated emergency preparedness program.  The integrated emergency plan and policies and procedures must be developed in a manner that takes into account each separately certified facility's unique circumstances, patient populations,  services offered.  In addition, a risk assessment must be conducted for each separately certified facility within the system.</a:t>
            </a:r>
          </a:p>
          <a:p>
            <a:r>
              <a:rPr lang="en-US" dirty="0"/>
              <a:t>Note: Each separately certified facility must – meet the COP on it’s </a:t>
            </a:r>
            <a:r>
              <a:rPr lang="en-US" dirty="0" smtClean="0"/>
              <a:t>own,</a:t>
            </a:r>
            <a:r>
              <a:rPr lang="en-US" baseline="0" dirty="0" smtClean="0"/>
              <a:t> meaning upon survey each facility is required to be able to demonstrate how they have met the requirements. </a:t>
            </a:r>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63092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all-hazards approach is an integrated approach to emergency preparedness planning that focuses on capacities and capabilities that are critical to preparedness for a full spectrum of emergencies or disasters, including internal emergencies and a man-made emergency (or both) or natural disaster. This approach is specific to the location of the provider or supplier and considers the particular type of hazards most likely to occur in their areas.</a:t>
            </a:r>
          </a:p>
          <a:p>
            <a:r>
              <a:rPr lang="en-US" sz="1200" kern="1200" dirty="0" smtClean="0">
                <a:solidFill>
                  <a:schemeClr val="tx1"/>
                </a:solidFill>
                <a:effectLst/>
                <a:latin typeface="+mn-lt"/>
                <a:ea typeface="+mn-ea"/>
                <a:cs typeface="+mn-cs"/>
              </a:rPr>
              <a:t>* Examples hurricane, floods, etc.</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t>8</a:t>
            </a:fld>
            <a:endParaRPr lang="en-US"/>
          </a:p>
        </p:txBody>
      </p:sp>
    </p:spTree>
    <p:extLst>
      <p:ext uri="{BB962C8B-B14F-4D97-AF65-F5344CB8AC3E}">
        <p14:creationId xmlns:p14="http://schemas.microsoft.com/office/powerpoint/2010/main" val="385384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Policies and procedures must be based on the risk assessment  and the emergency plan must address (highlights/full list in the regulations)</a:t>
            </a:r>
          </a:p>
          <a:p>
            <a:endParaRPr lang="en-US" dirty="0" smtClean="0"/>
          </a:p>
          <a:p>
            <a:r>
              <a:rPr lang="en-US" dirty="0" smtClean="0"/>
              <a:t>--provision of sub-sis-ten-</a:t>
            </a:r>
            <a:r>
              <a:rPr lang="en-US" dirty="0" err="1" smtClean="0"/>
              <a:t>ce</a:t>
            </a:r>
            <a:r>
              <a:rPr lang="en-US" dirty="0" smtClean="0"/>
              <a:t> needs, alternate energy sources, sewage and waste disposal, procedures for evacuating or sheltering in place</a:t>
            </a:r>
          </a:p>
          <a:p>
            <a:r>
              <a:rPr lang="en-US" dirty="0" smtClean="0"/>
              <a:t>--system to track location of staff and patients (accurate, readily available, shareable)</a:t>
            </a:r>
          </a:p>
          <a:p>
            <a:r>
              <a:rPr lang="en-US" dirty="0" smtClean="0"/>
              <a:t>--safe evacuation considerations –Care and treatment needs, transportation, ID evacuation location</a:t>
            </a:r>
          </a:p>
          <a:p>
            <a:r>
              <a:rPr lang="en-US" dirty="0" smtClean="0"/>
              <a:t>--means to shelter in place – consider ability of building to survive a disaster and proactive steps that can be taken prior to an emergency</a:t>
            </a:r>
          </a:p>
          <a:p>
            <a:r>
              <a:rPr lang="en-US" dirty="0" smtClean="0"/>
              <a:t>--system to preserve medical documentation (ensures confidentiality in compliance with HIPAA) </a:t>
            </a:r>
          </a:p>
          <a:p>
            <a:r>
              <a:rPr lang="en-US" dirty="0" smtClean="0"/>
              <a:t>--use of volunteers and role of State and Federal Health Officials  (suggest use of Medical Reserve Cops – ensure members are screened and trained in advance)</a:t>
            </a:r>
          </a:p>
          <a:p>
            <a:r>
              <a:rPr lang="en-US" dirty="0" smtClean="0"/>
              <a:t>--Arrangements with other providers to receive patients in the event of limitation or cessation of operations as well as a method for sharing medical documentation with the receiving provider.  </a:t>
            </a:r>
          </a:p>
          <a:p>
            <a:endParaRPr lang="en-US" dirty="0"/>
          </a:p>
        </p:txBody>
      </p:sp>
      <p:sp>
        <p:nvSpPr>
          <p:cNvPr id="4" name="Slide Number Placeholder 3"/>
          <p:cNvSpPr>
            <a:spLocks noGrp="1"/>
          </p:cNvSpPr>
          <p:nvPr>
            <p:ph type="sldNum" sz="quarter" idx="10"/>
          </p:nvPr>
        </p:nvSpPr>
        <p:spPr/>
        <p:txBody>
          <a:bodyPr/>
          <a:lstStyle/>
          <a:p>
            <a:fld id="{41D71E8D-6A06-4DB3-904B-B28E26013B3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483564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8FBE04B-2CB6-4362-B77E-CF066FF42ADB}" type="datetime1">
              <a:rPr lang="en-US" smtClean="0"/>
              <a:t>2/6/2019</a:t>
            </a:fld>
            <a:endParaRPr lang="en-US"/>
          </a:p>
        </p:txBody>
      </p:sp>
      <p:sp>
        <p:nvSpPr>
          <p:cNvPr id="5" name="Footer Placeholder 4"/>
          <p:cNvSpPr>
            <a:spLocks noGrp="1"/>
          </p:cNvSpPr>
          <p:nvPr>
            <p:ph type="ftr" sz="quarter" idx="11"/>
          </p:nvPr>
        </p:nvSpPr>
        <p:spPr/>
        <p:txBody>
          <a:bodyPr/>
          <a:lstStyle/>
          <a:p>
            <a:r>
              <a:rPr lang="en-US" smtClean="0"/>
              <a:t>NCOEMS Chief 101 - HPP</a:t>
            </a:r>
            <a:endParaRPr lang="en-US"/>
          </a:p>
        </p:txBody>
      </p:sp>
      <p:sp>
        <p:nvSpPr>
          <p:cNvPr id="6" name="Slide Number Placeholder 5"/>
          <p:cNvSpPr>
            <a:spLocks noGrp="1"/>
          </p:cNvSpPr>
          <p:nvPr>
            <p:ph type="sldNum" sz="quarter" idx="12"/>
          </p:nvPr>
        </p:nvSpPr>
        <p:spPr/>
        <p:txBody>
          <a:bodyPr/>
          <a:lstStyle/>
          <a:p>
            <a:fld id="{F5C8C2DD-E724-46D2-8787-1F619DDCBC7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ctrTitle"/>
          </p:nvPr>
        </p:nvSpPr>
        <p:spPr>
          <a:xfrm>
            <a:off x="3048000" y="2666733"/>
            <a:ext cx="9144000" cy="950495"/>
          </a:xfrm>
        </p:spPr>
        <p:txBody>
          <a:bodyPr anchor="b">
            <a:normAutofit/>
          </a:bodyPr>
          <a:lstStyle>
            <a:lvl1pPr algn="r">
              <a:defRPr sz="4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9" name="Subtitle 2"/>
          <p:cNvSpPr>
            <a:spLocks noGrp="1"/>
          </p:cNvSpPr>
          <p:nvPr>
            <p:ph type="subTitle" idx="1"/>
          </p:nvPr>
        </p:nvSpPr>
        <p:spPr>
          <a:xfrm>
            <a:off x="3048000" y="3429000"/>
            <a:ext cx="9144000" cy="576930"/>
          </a:xfrm>
        </p:spPr>
        <p:txBody>
          <a:bodyPr>
            <a:normAutofit/>
          </a:bodyPr>
          <a:lstStyle>
            <a:lvl1pPr marL="0" indent="0" algn="r">
              <a:buNone/>
              <a:defRPr sz="3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74747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rogram Goa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274320">
              <a:spcAft>
                <a:spcPts val="600"/>
              </a:spcAft>
              <a:buFont typeface="Arial" panose="020B0604020202020204" pitchFamily="34" charset="0"/>
              <a:buChar char="•"/>
              <a:defRPr/>
            </a:lvl1pPr>
          </a:lstStyle>
          <a:p>
            <a:pPr lvl="0"/>
            <a:r>
              <a:rPr lang="en-US" dirty="0" smtClean="0"/>
              <a:t>Click to edit Master text styles</a:t>
            </a:r>
          </a:p>
          <a:p>
            <a:pPr lvl="0"/>
            <a:endParaRPr lang="en-US" dirty="0" smtClean="0"/>
          </a:p>
        </p:txBody>
      </p:sp>
      <p:sp>
        <p:nvSpPr>
          <p:cNvPr id="4" name="Date Placeholder 3"/>
          <p:cNvSpPr>
            <a:spLocks noGrp="1"/>
          </p:cNvSpPr>
          <p:nvPr>
            <p:ph type="dt" sz="half" idx="10"/>
          </p:nvPr>
        </p:nvSpPr>
        <p:spPr/>
        <p:txBody>
          <a:bodyPr/>
          <a:lstStyle/>
          <a:p>
            <a:fld id="{02005B2A-04EA-4264-BDA1-DE7D8B1557CA}" type="datetime1">
              <a:rPr lang="en-US" smtClean="0"/>
              <a:t>2/6/2019</a:t>
            </a:fld>
            <a:endParaRPr lang="en-US" dirty="0"/>
          </a:p>
        </p:txBody>
      </p:sp>
      <p:sp>
        <p:nvSpPr>
          <p:cNvPr id="5" name="Footer Placeholder 4"/>
          <p:cNvSpPr>
            <a:spLocks noGrp="1"/>
          </p:cNvSpPr>
          <p:nvPr>
            <p:ph type="ftr" sz="quarter" idx="11"/>
          </p:nvPr>
        </p:nvSpPr>
        <p:spPr/>
        <p:txBody>
          <a:bodyPr/>
          <a:lstStyle/>
          <a:p>
            <a:r>
              <a:rPr lang="en-US" smtClean="0"/>
              <a:t>NCOEMS Chief 101 - HPP</a:t>
            </a:r>
            <a:endParaRPr lang="en-US" dirty="0"/>
          </a:p>
        </p:txBody>
      </p:sp>
      <p:sp>
        <p:nvSpPr>
          <p:cNvPr id="6" name="Slide Number Placeholder 5"/>
          <p:cNvSpPr>
            <a:spLocks noGrp="1"/>
          </p:cNvSpPr>
          <p:nvPr>
            <p:ph type="sldNum" sz="quarter" idx="12"/>
          </p:nvPr>
        </p:nvSpPr>
        <p:spPr/>
        <p:txBody>
          <a:bodyPr/>
          <a:lstStyle/>
          <a:p>
            <a:fld id="{F5C8C2DD-E724-46D2-8787-1F619DDCBC7B}" type="slidenum">
              <a:rPr lang="en-US" smtClean="0"/>
              <a:t>‹#›</a:t>
            </a:fld>
            <a:endParaRPr lang="en-US" dirty="0"/>
          </a:p>
        </p:txBody>
      </p:sp>
    </p:spTree>
    <p:extLst>
      <p:ext uri="{BB962C8B-B14F-4D97-AF65-F5344CB8AC3E}">
        <p14:creationId xmlns:p14="http://schemas.microsoft.com/office/powerpoint/2010/main" val="3480255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1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DCF05B6-6060-4E61-AC72-D083A5E1FBAB}" type="datetime1">
              <a:rPr lang="en-US" smtClean="0"/>
              <a:t>2/6/2019</a:t>
            </a:fld>
            <a:endParaRPr lang="en-US"/>
          </a:p>
        </p:txBody>
      </p:sp>
      <p:sp>
        <p:nvSpPr>
          <p:cNvPr id="5" name="Footer Placeholder 4"/>
          <p:cNvSpPr>
            <a:spLocks noGrp="1"/>
          </p:cNvSpPr>
          <p:nvPr>
            <p:ph type="ftr" sz="quarter" idx="11"/>
          </p:nvPr>
        </p:nvSpPr>
        <p:spPr/>
        <p:txBody>
          <a:bodyPr/>
          <a:lstStyle/>
          <a:p>
            <a:r>
              <a:rPr lang="en-US" smtClean="0"/>
              <a:t>NCOEMS Chief 101 - HPP</a:t>
            </a:r>
            <a:endParaRPr lang="en-US"/>
          </a:p>
        </p:txBody>
      </p:sp>
      <p:sp>
        <p:nvSpPr>
          <p:cNvPr id="6" name="Slide Number Placeholder 5"/>
          <p:cNvSpPr>
            <a:spLocks noGrp="1"/>
          </p:cNvSpPr>
          <p:nvPr>
            <p:ph type="sldNum" sz="quarter" idx="12"/>
          </p:nvPr>
        </p:nvSpPr>
        <p:spPr/>
        <p:txBody>
          <a:bodyPr/>
          <a:lstStyle/>
          <a:p>
            <a:fld id="{F5C8C2DD-E724-46D2-8787-1F619DDCBC7B}" type="slidenum">
              <a:rPr lang="en-US" smtClean="0"/>
              <a:t>‹#›</a:t>
            </a:fld>
            <a:endParaRPr lang="en-US"/>
          </a:p>
        </p:txBody>
      </p:sp>
    </p:spTree>
    <p:extLst>
      <p:ext uri="{BB962C8B-B14F-4D97-AF65-F5344CB8AC3E}">
        <p14:creationId xmlns:p14="http://schemas.microsoft.com/office/powerpoint/2010/main" val="1269868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t 2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9284" y="978569"/>
            <a:ext cx="5486400" cy="4114800"/>
          </a:xfrm>
        </p:spPr>
        <p:txBody>
          <a:bodyPr/>
          <a:lstStyle>
            <a:lvl1pPr>
              <a:defRPr sz="2800"/>
            </a:lvl1pPr>
            <a:lvl2pPr>
              <a:defRPr sz="2600"/>
            </a:lvl2pPr>
            <a:lvl3pPr>
              <a:defRPr sz="2400"/>
            </a:lvl3pPr>
            <a:lvl4pPr>
              <a:defRPr sz="22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4" name="Content Placeholder 3"/>
          <p:cNvSpPr>
            <a:spLocks noGrp="1"/>
          </p:cNvSpPr>
          <p:nvPr>
            <p:ph sz="half" idx="2"/>
          </p:nvPr>
        </p:nvSpPr>
        <p:spPr>
          <a:xfrm>
            <a:off x="6176212" y="978569"/>
            <a:ext cx="5486400" cy="4114800"/>
          </a:xfrm>
        </p:spPr>
        <p:txBody>
          <a:bodyPr/>
          <a:lstStyle>
            <a:lvl1pPr>
              <a:defRPr sz="2800"/>
            </a:lvl1pPr>
            <a:lvl2pPr>
              <a:defRPr sz="2600"/>
            </a:lvl2pPr>
            <a:lvl3pPr>
              <a:defRPr sz="2400"/>
            </a:lvl3pPr>
            <a:lvl4pPr>
              <a:defRPr sz="22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8905BEE-2ECA-44EF-BA52-0C5E34C7EB74}" type="datetime1">
              <a:rPr lang="en-US" smtClean="0"/>
              <a:t>2/6/2019</a:t>
            </a:fld>
            <a:endParaRPr lang="en-US"/>
          </a:p>
        </p:txBody>
      </p:sp>
      <p:sp>
        <p:nvSpPr>
          <p:cNvPr id="6" name="Footer Placeholder 5"/>
          <p:cNvSpPr>
            <a:spLocks noGrp="1"/>
          </p:cNvSpPr>
          <p:nvPr>
            <p:ph type="ftr" sz="quarter" idx="11"/>
          </p:nvPr>
        </p:nvSpPr>
        <p:spPr/>
        <p:txBody>
          <a:bodyPr/>
          <a:lstStyle/>
          <a:p>
            <a:r>
              <a:rPr lang="en-US" smtClean="0"/>
              <a:t>NCOEMS Chief 101 - HPP</a:t>
            </a:r>
            <a:endParaRPr lang="en-US"/>
          </a:p>
        </p:txBody>
      </p:sp>
      <p:sp>
        <p:nvSpPr>
          <p:cNvPr id="7" name="Slide Number Placeholder 6"/>
          <p:cNvSpPr>
            <a:spLocks noGrp="1"/>
          </p:cNvSpPr>
          <p:nvPr>
            <p:ph type="sldNum" sz="quarter" idx="12"/>
          </p:nvPr>
        </p:nvSpPr>
        <p:spPr/>
        <p:txBody>
          <a:bodyPr/>
          <a:lstStyle/>
          <a:p>
            <a:fld id="{F5C8C2DD-E724-46D2-8787-1F619DDCBC7B}" type="slidenum">
              <a:rPr lang="en-US" smtClean="0"/>
              <a:t>‹#›</a:t>
            </a:fld>
            <a:endParaRPr lang="en-US"/>
          </a:p>
        </p:txBody>
      </p:sp>
    </p:spTree>
    <p:extLst>
      <p:ext uri="{BB962C8B-B14F-4D97-AF65-F5344CB8AC3E}">
        <p14:creationId xmlns:p14="http://schemas.microsoft.com/office/powerpoint/2010/main" val="423933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amp; Ques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284" y="314961"/>
            <a:ext cx="11173328" cy="5965524"/>
          </a:xfrm>
        </p:spPr>
        <p:txBody>
          <a:bodyPr anchor="ctr"/>
          <a:lstStyle>
            <a:lvl1pPr marL="182880" indent="0" algn="ctr">
              <a:buFont typeface="Arial" panose="020B0604020202020204" pitchFamily="34" charset="0"/>
              <a:buNone/>
              <a:defRPr sz="4000"/>
            </a:lvl1pPr>
          </a:lstStyle>
          <a:p>
            <a:pPr lvl="0"/>
            <a:r>
              <a:rPr lang="en-US" dirty="0" smtClean="0"/>
              <a:t>Click to edit Master text styles</a:t>
            </a:r>
          </a:p>
          <a:p>
            <a:pPr lvl="0"/>
            <a:endParaRPr lang="en-US" dirty="0" smtClean="0"/>
          </a:p>
        </p:txBody>
      </p:sp>
      <p:sp>
        <p:nvSpPr>
          <p:cNvPr id="4" name="Date Placeholder 3"/>
          <p:cNvSpPr>
            <a:spLocks noGrp="1"/>
          </p:cNvSpPr>
          <p:nvPr>
            <p:ph type="dt" sz="half" idx="10"/>
          </p:nvPr>
        </p:nvSpPr>
        <p:spPr/>
        <p:txBody>
          <a:bodyPr/>
          <a:lstStyle/>
          <a:p>
            <a:fld id="{69310B0A-EDE9-4E83-BA75-3AB4CE628783}" type="datetime1">
              <a:rPr lang="en-US" smtClean="0"/>
              <a:t>2/6/2019</a:t>
            </a:fld>
            <a:endParaRPr lang="en-US" dirty="0"/>
          </a:p>
        </p:txBody>
      </p:sp>
      <p:sp>
        <p:nvSpPr>
          <p:cNvPr id="5" name="Footer Placeholder 4"/>
          <p:cNvSpPr>
            <a:spLocks noGrp="1"/>
          </p:cNvSpPr>
          <p:nvPr>
            <p:ph type="ftr" sz="quarter" idx="11"/>
          </p:nvPr>
        </p:nvSpPr>
        <p:spPr/>
        <p:txBody>
          <a:bodyPr/>
          <a:lstStyle/>
          <a:p>
            <a:r>
              <a:rPr lang="en-US" smtClean="0"/>
              <a:t>NCOEMS Chief 101 - HPP</a:t>
            </a:r>
            <a:endParaRPr lang="en-US" dirty="0"/>
          </a:p>
        </p:txBody>
      </p:sp>
      <p:sp>
        <p:nvSpPr>
          <p:cNvPr id="6" name="Slide Number Placeholder 5"/>
          <p:cNvSpPr>
            <a:spLocks noGrp="1"/>
          </p:cNvSpPr>
          <p:nvPr>
            <p:ph type="sldNum" sz="quarter" idx="12"/>
          </p:nvPr>
        </p:nvSpPr>
        <p:spPr/>
        <p:txBody>
          <a:bodyPr/>
          <a:lstStyle/>
          <a:p>
            <a:fld id="{F5C8C2DD-E724-46D2-8787-1F619DDCBC7B}" type="slidenum">
              <a:rPr lang="en-US" smtClean="0"/>
              <a:t>‹#›</a:t>
            </a:fld>
            <a:endParaRPr lang="en-US" dirty="0"/>
          </a:p>
        </p:txBody>
      </p:sp>
    </p:spTree>
    <p:extLst>
      <p:ext uri="{BB962C8B-B14F-4D97-AF65-F5344CB8AC3E}">
        <p14:creationId xmlns:p14="http://schemas.microsoft.com/office/powerpoint/2010/main" val="201284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line Content Slide">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41356" y="138609"/>
            <a:ext cx="11891617" cy="1027455"/>
          </a:xfrm>
          <a:prstGeom prst="rect">
            <a:avLst/>
          </a:prstGeom>
        </p:spPr>
        <p:txBody>
          <a:bodyPr vert="horz" lIns="91440" tIns="45720" rIns="91440" bIns="45720" rtlCol="0" anchor="t" anchorCtr="0">
            <a:noAutofit/>
          </a:bodyPr>
          <a:lstStyle>
            <a:lvl1pPr>
              <a:defRPr/>
            </a:lvl1pPr>
          </a:lstStyle>
          <a:p>
            <a:r>
              <a:rPr lang="en-US" dirty="0"/>
              <a:t>Use for Two-line </a:t>
            </a:r>
            <a:br>
              <a:rPr lang="en-US" dirty="0"/>
            </a:br>
            <a:r>
              <a:rPr lang="en-US" dirty="0"/>
              <a:t>Slide Titles</a:t>
            </a:r>
          </a:p>
        </p:txBody>
      </p:sp>
      <p:sp>
        <p:nvSpPr>
          <p:cNvPr id="7" name="Text Placeholder 6"/>
          <p:cNvSpPr>
            <a:spLocks noGrp="1"/>
          </p:cNvSpPr>
          <p:nvPr>
            <p:ph type="body" sz="quarter" idx="10"/>
          </p:nvPr>
        </p:nvSpPr>
        <p:spPr>
          <a:xfrm>
            <a:off x="469901" y="1514901"/>
            <a:ext cx="11290300" cy="4506465"/>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317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line Content Slide">
    <p:spTree>
      <p:nvGrpSpPr>
        <p:cNvPr id="1" name=""/>
        <p:cNvGrpSpPr/>
        <p:nvPr/>
      </p:nvGrpSpPr>
      <p:grpSpPr>
        <a:xfrm>
          <a:off x="0" y="0"/>
          <a:ext cx="0" cy="0"/>
          <a:chOff x="0" y="0"/>
          <a:chExt cx="0" cy="0"/>
        </a:xfrm>
      </p:grpSpPr>
      <p:sp>
        <p:nvSpPr>
          <p:cNvPr id="5" name="Title Placeholder 7"/>
          <p:cNvSpPr>
            <a:spLocks noGrp="1"/>
          </p:cNvSpPr>
          <p:nvPr>
            <p:ph type="title" hasCustomPrompt="1"/>
          </p:nvPr>
        </p:nvSpPr>
        <p:spPr>
          <a:xfrm>
            <a:off x="141356" y="72329"/>
            <a:ext cx="11891617" cy="665506"/>
          </a:xfrm>
          <a:prstGeom prst="rect">
            <a:avLst/>
          </a:prstGeom>
        </p:spPr>
        <p:txBody>
          <a:bodyPr vert="horz" lIns="91440" tIns="45720" rIns="91440" bIns="45720" rtlCol="0" anchor="t" anchorCtr="0">
            <a:noAutofit/>
          </a:bodyPr>
          <a:lstStyle>
            <a:lvl1pPr>
              <a:defRPr/>
            </a:lvl1pPr>
          </a:lstStyle>
          <a:p>
            <a:r>
              <a:rPr lang="en-US" dirty="0"/>
              <a:t>Use for Single-line Slide Titles</a:t>
            </a:r>
          </a:p>
        </p:txBody>
      </p:sp>
      <p:sp>
        <p:nvSpPr>
          <p:cNvPr id="7" name="Text Placeholder 6"/>
          <p:cNvSpPr>
            <a:spLocks noGrp="1"/>
          </p:cNvSpPr>
          <p:nvPr>
            <p:ph type="body" sz="quarter" idx="10"/>
          </p:nvPr>
        </p:nvSpPr>
        <p:spPr>
          <a:xfrm>
            <a:off x="469901" y="1078174"/>
            <a:ext cx="11290300" cy="4943192"/>
          </a:xfrm>
          <a:prstGeom prst="rect">
            <a:avLst/>
          </a:prstGeom>
        </p:spPr>
        <p:txBody>
          <a:bodyPr>
            <a:normAutofit/>
          </a:bodyPr>
          <a:lstStyle>
            <a:lvl1pPr marL="231775" indent="-231775">
              <a:lnSpc>
                <a:spcPct val="100000"/>
              </a:lnSpc>
              <a:spcBef>
                <a:spcPts val="0"/>
              </a:spcBef>
              <a:buFont typeface="Arial" panose="020B0604020202020204" pitchFamily="34" charset="0"/>
              <a:buChar char="•"/>
              <a:defRPr sz="2800"/>
            </a:lvl1pPr>
            <a:lvl2pPr marL="682625" indent="-225425">
              <a:lnSpc>
                <a:spcPct val="100000"/>
              </a:lnSpc>
              <a:spcBef>
                <a:spcPts val="0"/>
              </a:spcBef>
              <a:buFont typeface="Calibri" panose="020F0502020204030204" pitchFamily="34" charset="0"/>
              <a:buChar char="‒"/>
              <a:defRPr sz="2400"/>
            </a:lvl2pPr>
            <a:lvl3pPr marL="1092200" indent="-177800">
              <a:lnSpc>
                <a:spcPct val="100000"/>
              </a:lnSpc>
              <a:spcBef>
                <a:spcPts val="0"/>
              </a:spcBef>
              <a:buFont typeface="Calibri" panose="020F0502020204030204" pitchFamily="34" charset="0"/>
              <a:buChar char="◦"/>
              <a:defRPr sz="2000"/>
            </a:lvl3pPr>
            <a:lvl4pPr marL="1541463" indent="-169863">
              <a:lnSpc>
                <a:spcPct val="100000"/>
              </a:lnSpc>
              <a:spcBef>
                <a:spcPts val="0"/>
              </a:spcBef>
              <a:buFont typeface="Calibri" panose="020F0502020204030204" pitchFamily="34" charset="0"/>
              <a:buChar char="‐"/>
              <a:defRPr sz="1800"/>
            </a:lvl4pPr>
            <a:lvl5pPr marL="2006600" indent="-177800">
              <a:lnSpc>
                <a:spcPct val="100000"/>
              </a:lnSpc>
              <a:spcBef>
                <a:spcPts val="0"/>
              </a:spcBef>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52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284" y="88233"/>
            <a:ext cx="11173328" cy="75397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284" y="993457"/>
            <a:ext cx="11173328" cy="528702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000" b="1">
                <a:solidFill>
                  <a:schemeClr val="bg1"/>
                </a:solidFill>
                <a:latin typeface="Arial" panose="020B0604020202020204" pitchFamily="34" charset="0"/>
                <a:cs typeface="Arial" panose="020B0604020202020204" pitchFamily="34" charset="0"/>
              </a:defRPr>
            </a:lvl1pPr>
          </a:lstStyle>
          <a:p>
            <a:fld id="{4D9A3769-03B5-4C65-926C-23A6269C7BEC}" type="datetime1">
              <a:rPr lang="en-US" smtClean="0"/>
              <a:t>2/6/2019</a:t>
            </a:fld>
            <a:endParaRPr lang="en-US" dirty="0"/>
          </a:p>
        </p:txBody>
      </p:sp>
      <p:sp>
        <p:nvSpPr>
          <p:cNvPr id="5" name="Footer Placeholder 4"/>
          <p:cNvSpPr>
            <a:spLocks noGrp="1"/>
          </p:cNvSpPr>
          <p:nvPr>
            <p:ph type="ftr" sz="quarter" idx="3"/>
          </p:nvPr>
        </p:nvSpPr>
        <p:spPr>
          <a:xfrm>
            <a:off x="4038600" y="6492874"/>
            <a:ext cx="4114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smtClean="0"/>
              <a:t>NCOEMS Chief 101 - HPP</a:t>
            </a:r>
            <a:endParaRPr lang="en-US" dirty="0"/>
          </a:p>
        </p:txBody>
      </p:sp>
      <p:sp>
        <p:nvSpPr>
          <p:cNvPr id="6" name="Slide Number Placeholder 5"/>
          <p:cNvSpPr>
            <a:spLocks noGrp="1"/>
          </p:cNvSpPr>
          <p:nvPr>
            <p:ph type="sldNum" sz="quarter" idx="4"/>
          </p:nvPr>
        </p:nvSpPr>
        <p:spPr>
          <a:xfrm>
            <a:off x="9448800" y="6492873"/>
            <a:ext cx="2743200" cy="365125"/>
          </a:xfrm>
          <a:prstGeom prst="rect">
            <a:avLst/>
          </a:prstGeom>
        </p:spPr>
        <p:txBody>
          <a:bodyPr vert="horz" lIns="91440" tIns="45720" rIns="91440" bIns="45720" rtlCol="0" anchor="ctr"/>
          <a:lstStyle>
            <a:lvl1pPr algn="r">
              <a:defRPr sz="1000" b="1">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Rectangle 6"/>
          <p:cNvSpPr/>
          <p:nvPr userDrawn="1"/>
        </p:nvSpPr>
        <p:spPr>
          <a:xfrm>
            <a:off x="0" y="6502801"/>
            <a:ext cx="12192000" cy="37699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200" dirty="0">
              <a:solidFill>
                <a:schemeClr val="bg1"/>
              </a:solidFill>
            </a:endParaRP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0125" y="5547128"/>
            <a:ext cx="1151475" cy="825224"/>
          </a:xfrm>
          <a:prstGeom prst="rect">
            <a:avLst/>
          </a:prstGeom>
        </p:spPr>
      </p:pic>
      <p:pic>
        <p:nvPicPr>
          <p:cNvPr id="9" name="Picture 8"/>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0810773" y="5637196"/>
            <a:ext cx="1017965" cy="706397"/>
          </a:xfrm>
          <a:prstGeom prst="rect">
            <a:avLst/>
          </a:prstGeom>
        </p:spPr>
      </p:pic>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03840" y="155780"/>
            <a:ext cx="1424898" cy="921993"/>
          </a:xfrm>
          <a:prstGeom prst="rect">
            <a:avLst/>
          </a:prstGeom>
        </p:spPr>
      </p:pic>
      <p:sp>
        <p:nvSpPr>
          <p:cNvPr id="11" name="TextBox 10"/>
          <p:cNvSpPr txBox="1"/>
          <p:nvPr userDrawn="1"/>
        </p:nvSpPr>
        <p:spPr>
          <a:xfrm>
            <a:off x="3073400" y="5959740"/>
            <a:ext cx="6045200" cy="400110"/>
          </a:xfrm>
          <a:prstGeom prst="rect">
            <a:avLst/>
          </a:prstGeom>
          <a:noFill/>
        </p:spPr>
        <p:txBody>
          <a:bodyPr wrap="square" rtlCol="0">
            <a:spAutoFit/>
          </a:bodyPr>
          <a:lstStyle/>
          <a:p>
            <a:pPr algn="ctr"/>
            <a:r>
              <a:rPr lang="en-US" sz="1000" b="1" dirty="0" smtClean="0">
                <a:latin typeface="Arial" panose="020B0604020202020204" pitchFamily="34" charset="0"/>
                <a:cs typeface="Arial" panose="020B0604020202020204" pitchFamily="34" charset="0"/>
              </a:rPr>
              <a:t>North Carolina Healthcare Preparedness, Response, and Recovery Program: </a:t>
            </a:r>
          </a:p>
          <a:p>
            <a:pPr algn="ctr"/>
            <a:r>
              <a:rPr lang="en-US" sz="1000" b="1" dirty="0" smtClean="0">
                <a:latin typeface="Arial" panose="020B0604020202020204" pitchFamily="34" charset="0"/>
                <a:cs typeface="Arial" panose="020B0604020202020204" pitchFamily="34" charset="0"/>
              </a:rPr>
              <a:t>Partnering for a Prepared and Resilient North Carolina</a:t>
            </a: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09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4" r:id="rId5"/>
    <p:sldLayoutId id="2147483655" r:id="rId6"/>
    <p:sldLayoutId id="2147483656" r:id="rId7"/>
  </p:sldLayoutIdLst>
  <p:hf hdr="0"/>
  <p:txStyles>
    <p:titleStyle>
      <a:lvl1pPr algn="ctr" defTabSz="914400" rtl="0" eaLnBrk="1" latinLnBrk="0" hangingPunct="1">
        <a:lnSpc>
          <a:spcPct val="90000"/>
        </a:lnSpc>
        <a:spcBef>
          <a:spcPct val="0"/>
        </a:spcBef>
        <a:buNone/>
        <a:defRPr sz="4000" b="1" kern="1200">
          <a:solidFill>
            <a:srgbClr val="1C3E6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3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SzPct val="11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SzPct val="85000"/>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SzPct val="60000"/>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7.wdp"/><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9.wdp"/><Relationship Id="rId2" Type="http://schemas.openxmlformats.org/officeDocument/2006/relationships/notesSlide" Target="../notesSlides/notesSlide21.xml"/><Relationship Id="rId16"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5.png"/><Relationship Id="rId15" Type="http://schemas.microsoft.com/office/2007/relationships/hdphoto" Target="../media/hdphoto8.wdp"/><Relationship Id="rId10" Type="http://schemas.microsoft.com/office/2007/relationships/hdphoto" Target="../media/hdphoto5.wdp"/><Relationship Id="rId4" Type="http://schemas.openxmlformats.org/officeDocument/2006/relationships/image" Target="../media/image14.png"/><Relationship Id="rId9" Type="http://schemas.microsoft.com/office/2007/relationships/hdphoto" Target="../media/hdphoto4.wdp"/><Relationship Id="rId1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hyperlink" Target="mailto:Cdrobert@wakehealth.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ms.gov/Medicare/Provider-Enrollment-and-Certification/SurveyCertEmergPrep/Emergency-Prep-Rule.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48000" y="3067665"/>
            <a:ext cx="9144000" cy="1126494"/>
          </a:xfrm>
        </p:spPr>
        <p:txBody>
          <a:bodyPr>
            <a:normAutofit/>
          </a:bodyPr>
          <a:lstStyle/>
          <a:p>
            <a:r>
              <a:rPr lang="en-US" dirty="0" smtClean="0"/>
              <a:t>Effectively Leveraging Resources to Support</a:t>
            </a:r>
          </a:p>
          <a:p>
            <a:r>
              <a:rPr lang="en-US" dirty="0" smtClean="0"/>
              <a:t>Critical Infrastructure </a:t>
            </a:r>
            <a:endParaRPr lang="en-US" dirty="0"/>
          </a:p>
        </p:txBody>
      </p:sp>
      <p:sp>
        <p:nvSpPr>
          <p:cNvPr id="5" name="Title 4"/>
          <p:cNvSpPr>
            <a:spLocks noGrp="1"/>
          </p:cNvSpPr>
          <p:nvPr>
            <p:ph type="ctrTitle"/>
          </p:nvPr>
        </p:nvSpPr>
        <p:spPr>
          <a:xfrm>
            <a:off x="3048000" y="2444621"/>
            <a:ext cx="9144000" cy="623044"/>
          </a:xfrm>
        </p:spPr>
        <p:txBody>
          <a:bodyPr>
            <a:normAutofit fontScale="90000"/>
          </a:bodyPr>
          <a:lstStyle/>
          <a:p>
            <a:r>
              <a:rPr lang="en-US" dirty="0" smtClean="0"/>
              <a:t>Healthcare Preparedness:</a:t>
            </a:r>
            <a:endParaRPr lang="en-US" dirty="0"/>
          </a:p>
        </p:txBody>
      </p:sp>
    </p:spTree>
    <p:extLst>
      <p:ext uri="{BB962C8B-B14F-4D97-AF65-F5344CB8AC3E}">
        <p14:creationId xmlns:p14="http://schemas.microsoft.com/office/powerpoint/2010/main" val="1406713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017" y="138609"/>
            <a:ext cx="8918713" cy="547192"/>
          </a:xfrm>
        </p:spPr>
        <p:txBody>
          <a:bodyPr/>
          <a:lstStyle/>
          <a:p>
            <a:r>
              <a:rPr lang="en-US" dirty="0">
                <a:latin typeface="Arial" panose="020B0604020202020204" pitchFamily="34" charset="0"/>
                <a:cs typeface="Arial" panose="020B0604020202020204" pitchFamily="34" charset="0"/>
              </a:rPr>
              <a:t>Communication Plan</a:t>
            </a:r>
          </a:p>
        </p:txBody>
      </p:sp>
      <p:sp>
        <p:nvSpPr>
          <p:cNvPr id="3" name="Text Placeholder 2"/>
          <p:cNvSpPr>
            <a:spLocks noGrp="1"/>
          </p:cNvSpPr>
          <p:nvPr>
            <p:ph type="body" sz="quarter" idx="10"/>
          </p:nvPr>
        </p:nvSpPr>
        <p:spPr>
          <a:xfrm>
            <a:off x="1876426" y="1085851"/>
            <a:ext cx="8467725" cy="4935515"/>
          </a:xfrm>
        </p:spPr>
        <p:txBody>
          <a:bodyPr>
            <a:normAutofit fontScale="70000" lnSpcReduction="20000"/>
          </a:bodyPr>
          <a:lstStyle/>
          <a:p>
            <a:pPr lvl="0"/>
            <a:r>
              <a:rPr lang="en-US" dirty="0">
                <a:latin typeface="Arial" panose="020B0604020202020204" pitchFamily="34" charset="0"/>
                <a:cs typeface="Arial" panose="020B0604020202020204" pitchFamily="34" charset="0"/>
              </a:rPr>
              <a:t>Develop a communication plan that  complies with both Federal and State laws.  </a:t>
            </a:r>
          </a:p>
          <a:p>
            <a:pPr marL="0" indent="0">
              <a:buNone/>
            </a:pP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Coordinate  patient care within the facility, across health care providers, and with state and local public health departments and emergency management systems</a:t>
            </a:r>
            <a:r>
              <a:rPr lang="en-US" dirty="0" smtClean="0">
                <a:latin typeface="Arial" panose="020B0604020202020204" pitchFamily="34" charset="0"/>
                <a:cs typeface="Arial" panose="020B0604020202020204" pitchFamily="34" charset="0"/>
              </a:rPr>
              <a:t>.</a:t>
            </a:r>
          </a:p>
          <a:p>
            <a:pPr lvl="0"/>
            <a:endParaRPr lang="en-US" dirty="0" smtClean="0">
              <a:latin typeface="Arial" panose="020B0604020202020204" pitchFamily="34" charset="0"/>
              <a:cs typeface="Arial" panose="020B0604020202020204" pitchFamily="34" charset="0"/>
            </a:endParaRPr>
          </a:p>
          <a:p>
            <a:pPr lvl="0"/>
            <a:r>
              <a:rPr lang="en-US" dirty="0" smtClean="0"/>
              <a:t>Must contain contact information for staff, entities providing services, patients’ physicians, volunteers, and community partners.</a:t>
            </a:r>
          </a:p>
          <a:p>
            <a:pPr lvl="0"/>
            <a:endParaRPr lang="en-US" dirty="0" smtClean="0"/>
          </a:p>
          <a:p>
            <a:pPr lvl="0"/>
            <a:r>
              <a:rPr lang="en-US" dirty="0" smtClean="0">
                <a:latin typeface="Arial" panose="020B0604020202020204" pitchFamily="34" charset="0"/>
                <a:cs typeface="Arial" panose="020B0604020202020204" pitchFamily="34" charset="0"/>
              </a:rPr>
              <a:t>Provides a primary and secondary means for communicating with ASC’s Staff and emergency management officials at all levels.</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Review and update plan annually.  </a:t>
            </a:r>
          </a:p>
          <a:p>
            <a:pPr marL="0" indent="0">
              <a:buNone/>
            </a:pPr>
            <a:endParaRPr lang="en-US" dirty="0"/>
          </a:p>
        </p:txBody>
      </p:sp>
      <p:sp>
        <p:nvSpPr>
          <p:cNvPr id="4"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6753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017" y="138609"/>
            <a:ext cx="8918713" cy="547192"/>
          </a:xfrm>
        </p:spPr>
        <p:txBody>
          <a:bodyPr/>
          <a:lstStyle/>
          <a:p>
            <a:r>
              <a:rPr lang="en-US" dirty="0">
                <a:latin typeface="Arial" panose="020B0604020202020204" pitchFamily="34" charset="0"/>
                <a:cs typeface="Arial" panose="020B0604020202020204" pitchFamily="34" charset="0"/>
              </a:rPr>
              <a:t>Training and Testing Program</a:t>
            </a:r>
          </a:p>
        </p:txBody>
      </p:sp>
      <p:sp>
        <p:nvSpPr>
          <p:cNvPr id="3" name="Text Placeholder 2"/>
          <p:cNvSpPr>
            <a:spLocks noGrp="1"/>
          </p:cNvSpPr>
          <p:nvPr>
            <p:ph type="body" sz="quarter" idx="10"/>
          </p:nvPr>
        </p:nvSpPr>
        <p:spPr>
          <a:xfrm>
            <a:off x="444223" y="1221938"/>
            <a:ext cx="11290300" cy="4506465"/>
          </a:xfrm>
        </p:spPr>
        <p:txBody>
          <a:bodyPr>
            <a:normAutofit fontScale="92500" lnSpcReduction="10000"/>
          </a:bodyPr>
          <a:lstStyle/>
          <a:p>
            <a:pPr lvl="0"/>
            <a:r>
              <a:rPr lang="en-US" dirty="0">
                <a:latin typeface="Arial" panose="020B0604020202020204" pitchFamily="34" charset="0"/>
                <a:cs typeface="Arial" panose="020B0604020202020204" pitchFamily="34" charset="0"/>
              </a:rPr>
              <a:t>Develop and maintain training and testing programs, including initial training in policies and </a:t>
            </a:r>
            <a:r>
              <a:rPr lang="en-US" dirty="0" smtClean="0">
                <a:latin typeface="Arial" panose="020B0604020202020204" pitchFamily="34" charset="0"/>
                <a:cs typeface="Arial" panose="020B0604020202020204" pitchFamily="34" charset="0"/>
              </a:rPr>
              <a:t>procedures</a:t>
            </a:r>
            <a:r>
              <a:rPr lang="en-US" dirty="0"/>
              <a:t> </a:t>
            </a:r>
            <a:r>
              <a:rPr lang="en-US" dirty="0" smtClean="0"/>
              <a:t>based on the emergency plan and risk assessment.</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lvl="0"/>
            <a:r>
              <a:rPr lang="en-US" dirty="0" smtClean="0">
                <a:latin typeface="Arial" panose="020B0604020202020204" pitchFamily="34" charset="0"/>
                <a:cs typeface="Arial" panose="020B0604020202020204" pitchFamily="34" charset="0"/>
              </a:rPr>
              <a:t>Demonstrate knowledge of </a:t>
            </a:r>
            <a:r>
              <a:rPr lang="en-US" dirty="0">
                <a:latin typeface="Arial" panose="020B0604020202020204" pitchFamily="34" charset="0"/>
                <a:cs typeface="Arial" panose="020B0604020202020204" pitchFamily="34" charset="0"/>
              </a:rPr>
              <a:t>emergency procedures and provide training at least annually</a:t>
            </a:r>
            <a:r>
              <a:rPr lang="en-US" dirty="0" smtClean="0">
                <a:latin typeface="Arial" panose="020B0604020202020204" pitchFamily="34" charset="0"/>
                <a:cs typeface="Arial" panose="020B0604020202020204" pitchFamily="34" charset="0"/>
              </a:rPr>
              <a:t>. Documents of training and testing must be maintained.</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Conduct drills and exercises to test the emergency plan. </a:t>
            </a:r>
            <a:endParaRPr lang="en-US" dirty="0" smtClean="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a:p>
            <a:pPr lvl="0"/>
            <a:r>
              <a:rPr lang="en-US" dirty="0" smtClean="0"/>
              <a:t>Must be reviewed updated annually.</a:t>
            </a:r>
            <a:endParaRPr lang="en-US" dirty="0">
              <a:latin typeface="Arial" panose="020B0604020202020204" pitchFamily="34" charset="0"/>
              <a:cs typeface="Arial" panose="020B0604020202020204" pitchFamily="34" charset="0"/>
            </a:endParaRPr>
          </a:p>
        </p:txBody>
      </p:sp>
      <p:sp>
        <p:nvSpPr>
          <p:cNvPr id="4"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523921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&amp; Testing Requirements</a:t>
            </a:r>
          </a:p>
        </p:txBody>
      </p:sp>
      <p:sp>
        <p:nvSpPr>
          <p:cNvPr id="3" name="Text Placeholder 2"/>
          <p:cNvSpPr>
            <a:spLocks noGrp="1"/>
          </p:cNvSpPr>
          <p:nvPr>
            <p:ph type="body" sz="quarter" idx="10"/>
          </p:nvPr>
        </p:nvSpPr>
        <p:spPr/>
        <p:txBody>
          <a:bodyPr>
            <a:normAutofit fontScale="92500" lnSpcReduction="20000"/>
          </a:bodyPr>
          <a:lstStyle/>
          <a:p>
            <a:r>
              <a:rPr lang="en-US" sz="2300" dirty="0"/>
              <a:t>Facilities are expected to meet all Training and Testing Requirements by the implementation date (11/15/17).</a:t>
            </a:r>
          </a:p>
          <a:p>
            <a:pPr marL="0" indent="0">
              <a:buNone/>
            </a:pPr>
            <a:r>
              <a:rPr lang="en-US" sz="2300" dirty="0"/>
              <a:t> </a:t>
            </a:r>
          </a:p>
          <a:p>
            <a:pPr lvl="1"/>
            <a:r>
              <a:rPr lang="en-US" sz="2300" dirty="0"/>
              <a:t>Participation in a full-scale exercise that is community-based or when a community-based exercise is not accessible, an individual, facility-based exercise</a:t>
            </a:r>
            <a:r>
              <a:rPr lang="en-US" sz="2300" dirty="0" smtClean="0"/>
              <a:t>.</a:t>
            </a:r>
          </a:p>
          <a:p>
            <a:pPr lvl="1"/>
            <a:r>
              <a:rPr lang="en-US" sz="2300" dirty="0" smtClean="0"/>
              <a:t>A real world event will suffice as long as the emergency plan is activated and it is documented and an after action review/improvement plan is completed. (within 1yr of survey)</a:t>
            </a:r>
            <a:endParaRPr lang="en-US" sz="2300" dirty="0"/>
          </a:p>
          <a:p>
            <a:pPr marL="457200" lvl="1" indent="0">
              <a:buNone/>
            </a:pPr>
            <a:endParaRPr lang="en-US" sz="2300" dirty="0"/>
          </a:p>
          <a:p>
            <a:r>
              <a:rPr lang="en-US" sz="2300" dirty="0"/>
              <a:t>Conduct an additional exercise that may include, but is not limited to the following:</a:t>
            </a:r>
          </a:p>
          <a:p>
            <a:endParaRPr lang="en-US" sz="2300" dirty="0"/>
          </a:p>
          <a:p>
            <a:pPr lvl="1"/>
            <a:r>
              <a:rPr lang="en-US" sz="2300" dirty="0"/>
              <a:t>A second full-scale exercise that is individual, facility-based.</a:t>
            </a:r>
          </a:p>
          <a:p>
            <a:pPr marL="457200" lvl="1" indent="0">
              <a:buNone/>
            </a:pPr>
            <a:r>
              <a:rPr lang="en-US" sz="2300" dirty="0" smtClean="0"/>
              <a:t>OR</a:t>
            </a:r>
            <a:endParaRPr lang="en-US" sz="2300" dirty="0"/>
          </a:p>
          <a:p>
            <a:pPr lvl="1"/>
            <a:r>
              <a:rPr lang="en-US" sz="2300" dirty="0"/>
              <a:t>A tabletop exercise that includes a group discussion led by a facilitator, using a narrated, clinically-relevant emergency scenario, and a set of problem statements, directed messages, or prepared questions designed to challenge an emergency plan.</a:t>
            </a:r>
          </a:p>
          <a:p>
            <a:pPr lvl="1"/>
            <a:endParaRPr lang="en-US" sz="2300" dirty="0"/>
          </a:p>
        </p:txBody>
      </p:sp>
      <p:sp>
        <p:nvSpPr>
          <p:cNvPr id="4"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D5121-540B-4B8E-81C0-E68BC5FA5238}" type="slidenum">
              <a:rPr lang="en-US">
                <a:latin typeface="Arial" panose="020B0604020202020204" pitchFamily="34" charset="0"/>
                <a:cs typeface="Arial" panose="020B0604020202020204" pitchFamily="34" charset="0"/>
              </a:rPr>
              <a:t>12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612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&amp; Testing Program Definitions</a:t>
            </a:r>
            <a:endParaRPr lang="en-US" dirty="0"/>
          </a:p>
        </p:txBody>
      </p:sp>
      <p:sp>
        <p:nvSpPr>
          <p:cNvPr id="3" name="Text Placeholder 2"/>
          <p:cNvSpPr>
            <a:spLocks noGrp="1"/>
          </p:cNvSpPr>
          <p:nvPr>
            <p:ph type="body" sz="quarter" idx="10"/>
          </p:nvPr>
        </p:nvSpPr>
        <p:spPr>
          <a:xfrm>
            <a:off x="1876426" y="880946"/>
            <a:ext cx="8467725" cy="5140420"/>
          </a:xfrm>
        </p:spPr>
        <p:txBody>
          <a:bodyPr>
            <a:normAutofit fontScale="92500"/>
          </a:bodyPr>
          <a:lstStyle/>
          <a:p>
            <a:r>
              <a:rPr lang="en-US" sz="2300" dirty="0"/>
              <a:t>Facility-Based: When discussing the terms “all-hazards approach” and facility-based risk assessments, we consider the term “facility-based” to mean that the emergency preparedness program is specific to the facility. Facility-based includes, but is not limited to, hazards specific to a facility based on the geographic location; Patient/Resident/Client population; facility type and potential surrounding community assets (i.e. rural area versus a large metropolitan area).</a:t>
            </a:r>
          </a:p>
          <a:p>
            <a:pPr marL="0" indent="0">
              <a:buNone/>
            </a:pPr>
            <a:endParaRPr lang="en-US" sz="2300" dirty="0"/>
          </a:p>
          <a:p>
            <a:r>
              <a:rPr lang="en-US" sz="2300" dirty="0"/>
              <a:t>Full-Scale Exercise: A full scale exercise is a multi-agency, multijurisdictional, multi-discipline exercise involving functional (for example, joint field office, emergency operation centers, etc.) and ‘‘boots on the ground’’ response (for example, firefighters decontaminating mock victims).</a:t>
            </a:r>
          </a:p>
        </p:txBody>
      </p:sp>
      <p:sp>
        <p:nvSpPr>
          <p:cNvPr id="4"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871B24-33B6-4F76-80B1-31165BDE4A7A}" type="slidenum">
              <a:rPr lang="en-US">
                <a:latin typeface="Arial" panose="020B0604020202020204" pitchFamily="34" charset="0"/>
                <a:cs typeface="Arial" panose="020B0604020202020204" pitchFamily="34" charset="0"/>
              </a:r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330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&amp; Testing Program Definitions</a:t>
            </a:r>
            <a:endParaRPr lang="en-US" dirty="0"/>
          </a:p>
        </p:txBody>
      </p:sp>
      <p:sp>
        <p:nvSpPr>
          <p:cNvPr id="3" name="Text Placeholder 2"/>
          <p:cNvSpPr>
            <a:spLocks noGrp="1"/>
          </p:cNvSpPr>
          <p:nvPr>
            <p:ph type="body" sz="quarter" idx="10"/>
          </p:nvPr>
        </p:nvSpPr>
        <p:spPr>
          <a:xfrm>
            <a:off x="1876426" y="880946"/>
            <a:ext cx="8467725" cy="5140420"/>
          </a:xfrm>
        </p:spPr>
        <p:txBody>
          <a:bodyPr>
            <a:normAutofit/>
          </a:bodyPr>
          <a:lstStyle/>
          <a:p>
            <a:endParaRPr lang="en-US" sz="2300" dirty="0"/>
          </a:p>
          <a:p>
            <a:r>
              <a:rPr lang="en-US" sz="2300" dirty="0"/>
              <a:t>Table-top Exercise (TTX): A table-top exercise is a group discussion led by a facilitator, using narrated, clinically-relevant emergency scenario, and a set of problem statements, directed messages, or prepared questions designed to challenge an emergency plan. It involves key personnel discussing simulated scenarios, including computer-simulated exercises, in an informal setting. TTXs can be used to assess plans, policies, and procedures.</a:t>
            </a:r>
          </a:p>
        </p:txBody>
      </p:sp>
      <p:sp>
        <p:nvSpPr>
          <p:cNvPr id="4"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EEE3FC-C4F5-4678-A199-CCF6BC65DB21}" type="slidenum">
              <a:rPr lang="en-US">
                <a:latin typeface="Arial" panose="020B0604020202020204" pitchFamily="34" charset="0"/>
                <a:cs typeface="Arial" panose="020B0604020202020204" pitchFamily="34" charset="0"/>
              </a:r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242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for Long Term Care (2017)</a:t>
            </a:r>
            <a:endParaRPr lang="en-US" dirty="0"/>
          </a:p>
        </p:txBody>
      </p:sp>
      <p:sp>
        <p:nvSpPr>
          <p:cNvPr id="3" name="Text Placeholder 2"/>
          <p:cNvSpPr>
            <a:spLocks noGrp="1"/>
          </p:cNvSpPr>
          <p:nvPr>
            <p:ph type="body" sz="quarter" idx="10"/>
          </p:nvPr>
        </p:nvSpPr>
        <p:spPr/>
        <p:txBody>
          <a:bodyPr/>
          <a:lstStyle/>
          <a:p>
            <a:r>
              <a:rPr lang="en-US" dirty="0" smtClean="0"/>
              <a:t>2017 Edition of NFPA 70. </a:t>
            </a:r>
            <a:endParaRPr lang="en-US" dirty="0"/>
          </a:p>
          <a:p>
            <a:r>
              <a:rPr lang="en-US" dirty="0" smtClean="0"/>
              <a:t>Chapter 7 Special Conditions</a:t>
            </a:r>
          </a:p>
          <a:p>
            <a:r>
              <a:rPr lang="en-US" dirty="0" smtClean="0"/>
              <a:t>Article 700 Emergency Systems</a:t>
            </a:r>
          </a:p>
          <a:p>
            <a:pPr lvl="1"/>
            <a:r>
              <a:rPr lang="en-US" dirty="0" smtClean="0"/>
              <a:t>(F) Temporary Source of Power for Maintenance or Repair of the Alternate Source of Power.</a:t>
            </a:r>
          </a:p>
          <a:p>
            <a:pPr marL="457200" lvl="1" indent="0">
              <a:buNone/>
            </a:pPr>
            <a:r>
              <a:rPr lang="en-US" dirty="0" smtClean="0"/>
              <a:t>If the emergency system relies on a single alternate source of power, which will be disabled for maintenance or repair, the emergency system shall include permanent switching means to connect a portable or temporary alternate source of power, which shall be available for the duration of the maintenance or repair. </a:t>
            </a:r>
            <a:endParaRPr lang="en-US" dirty="0"/>
          </a:p>
        </p:txBody>
      </p:sp>
    </p:spTree>
    <p:extLst>
      <p:ext uri="{BB962C8B-B14F-4D97-AF65-F5344CB8AC3E}">
        <p14:creationId xmlns:p14="http://schemas.microsoft.com/office/powerpoint/2010/main" val="2135057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16</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108102322"/>
              </p:ext>
            </p:extLst>
          </p:nvPr>
        </p:nvGraphicFramePr>
        <p:xfrm>
          <a:off x="518160" y="993774"/>
          <a:ext cx="11155680" cy="4689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5591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17</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pic>
        <p:nvPicPr>
          <p:cNvPr id="7" name="Picture 6" descr="This graphic illustrates the relationship between healthcare coalitions and the 17 provider types. " title="HPP Invests in Regional Health Care Preparedness, Response, and Recovery Capabilities through Health Care Coalitions"/>
          <p:cNvPicPr>
            <a:picLocks noChangeAspect="1"/>
          </p:cNvPicPr>
          <p:nvPr/>
        </p:nvPicPr>
        <p:blipFill>
          <a:blip r:embed="rId3"/>
          <a:stretch>
            <a:fillRect/>
          </a:stretch>
        </p:blipFill>
        <p:spPr>
          <a:xfrm>
            <a:off x="1572768" y="1041503"/>
            <a:ext cx="8729472" cy="4609027"/>
          </a:xfrm>
          <a:prstGeom prst="rect">
            <a:avLst/>
          </a:prstGeom>
        </p:spPr>
      </p:pic>
    </p:spTree>
    <p:extLst>
      <p:ext uri="{BB962C8B-B14F-4D97-AF65-F5344CB8AC3E}">
        <p14:creationId xmlns:p14="http://schemas.microsoft.com/office/powerpoint/2010/main" val="2904190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18</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graphicFrame>
        <p:nvGraphicFramePr>
          <p:cNvPr id="5" name="Content Placeholder 8"/>
          <p:cNvGraphicFramePr>
            <a:graphicFrameLocks noGrp="1"/>
          </p:cNvGraphicFramePr>
          <p:nvPr>
            <p:ph idx="1"/>
            <p:extLst>
              <p:ext uri="{D42A27DB-BD31-4B8C-83A1-F6EECF244321}">
                <p14:modId xmlns:p14="http://schemas.microsoft.com/office/powerpoint/2010/main" val="2786080815"/>
              </p:ext>
            </p:extLst>
          </p:nvPr>
        </p:nvGraphicFramePr>
        <p:xfrm>
          <a:off x="488741" y="1127761"/>
          <a:ext cx="11174413" cy="4605774"/>
        </p:xfrm>
        <a:graphic>
          <a:graphicData uri="http://schemas.openxmlformats.org/drawingml/2006/table">
            <a:tbl>
              <a:tblPr firstRow="1" bandRow="1">
                <a:tableStyleId>{8799B23B-EC83-4686-B30A-512413B5E67A}</a:tableStyleId>
              </a:tblPr>
              <a:tblGrid>
                <a:gridCol w="11174413">
                  <a:extLst>
                    <a:ext uri="{9D8B030D-6E8A-4147-A177-3AD203B41FA5}">
                      <a16:colId xmlns:a16="http://schemas.microsoft.com/office/drawing/2014/main" val="20000"/>
                    </a:ext>
                  </a:extLst>
                </a:gridCol>
              </a:tblGrid>
              <a:tr h="415799">
                <a:tc>
                  <a:txBody>
                    <a:bodyPr/>
                    <a:lstStyle/>
                    <a:p>
                      <a:pPr marL="0" marR="0" algn="ctr">
                        <a:spcBef>
                          <a:spcPts val="0"/>
                        </a:spcBef>
                        <a:spcAft>
                          <a:spcPts val="0"/>
                        </a:spcAft>
                      </a:pPr>
                      <a:r>
                        <a:rPr lang="en-US" sz="2000" dirty="0" smtClean="0">
                          <a:effectLst/>
                          <a:latin typeface="Arial" panose="020B0604020202020204" pitchFamily="34" charset="0"/>
                          <a:cs typeface="Arial" panose="020B0604020202020204" pitchFamily="34" charset="0"/>
                        </a:rPr>
                        <a:t>North Carolina Healthcare Preparedness, Response, and Recovery Program:</a:t>
                      </a:r>
                      <a:endParaRPr lang="en-US" sz="2000" dirty="0">
                        <a:effectLst/>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51830">
                <a:tc>
                  <a:txBody>
                    <a:bodyPr/>
                    <a:lstStyle/>
                    <a:p>
                      <a:pPr marL="0" marR="0" algn="ctr">
                        <a:spcBef>
                          <a:spcPts val="0"/>
                        </a:spcBef>
                        <a:spcAft>
                          <a:spcPts val="0"/>
                        </a:spcAft>
                      </a:pPr>
                      <a:r>
                        <a:rPr lang="en-US" sz="1600" i="1" dirty="0" smtClean="0">
                          <a:effectLst/>
                          <a:latin typeface="Arial" panose="020B0604020202020204" pitchFamily="34" charset="0"/>
                          <a:cs typeface="Arial" panose="020B0604020202020204" pitchFamily="34" charset="0"/>
                        </a:rPr>
                        <a:t>Partnering For a Prepared and Resilient North Carolina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5799">
                <a:tc>
                  <a:txBody>
                    <a:bodyPr/>
                    <a:lstStyle/>
                    <a:p>
                      <a:pPr algn="ctr"/>
                      <a:r>
                        <a:rPr lang="en-US" sz="2000" b="1" dirty="0" smtClean="0">
                          <a:latin typeface="Arial" panose="020B0604020202020204" pitchFamily="34" charset="0"/>
                          <a:cs typeface="Arial" panose="020B0604020202020204" pitchFamily="34" charset="0"/>
                        </a:rPr>
                        <a:t>Mission:</a:t>
                      </a:r>
                      <a:endParaRPr lang="en-US" sz="2000" b="1"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863583">
                <a:tc>
                  <a:txBody>
                    <a:bodyPr/>
                    <a:lstStyle/>
                    <a:p>
                      <a:pPr marL="0" marR="0" algn="ctr">
                        <a:spcBef>
                          <a:spcPts val="0"/>
                        </a:spcBef>
                        <a:spcAft>
                          <a:spcPts val="0"/>
                        </a:spcAft>
                      </a:pPr>
                      <a:r>
                        <a:rPr lang="en-US" sz="1600" i="1" dirty="0" smtClean="0">
                          <a:solidFill>
                            <a:srgbClr val="FF0000"/>
                          </a:solidFill>
                          <a:effectLst/>
                          <a:latin typeface="Arial" panose="020B0604020202020204" pitchFamily="34" charset="0"/>
                          <a:cs typeface="Arial" panose="020B0604020202020204" pitchFamily="34" charset="0"/>
                        </a:rPr>
                        <a:t>We are a partner to healthcare and emergency response organizations working to </a:t>
                      </a:r>
                    </a:p>
                    <a:p>
                      <a:pPr marL="0" marR="0" algn="ctr">
                        <a:spcBef>
                          <a:spcPts val="0"/>
                        </a:spcBef>
                        <a:spcAft>
                          <a:spcPts val="0"/>
                        </a:spcAft>
                      </a:pPr>
                      <a:r>
                        <a:rPr lang="en-US" sz="1600" i="1" dirty="0" smtClean="0">
                          <a:solidFill>
                            <a:srgbClr val="FF0000"/>
                          </a:solidFill>
                          <a:effectLst/>
                          <a:latin typeface="Arial" panose="020B0604020202020204" pitchFamily="34" charset="0"/>
                          <a:cs typeface="Arial" panose="020B0604020202020204" pitchFamily="34" charset="0"/>
                        </a:rPr>
                        <a:t>prepare for, mitigate, respond to, and recover from emergencies </a:t>
                      </a:r>
                    </a:p>
                    <a:p>
                      <a:pPr marL="0" marR="0" algn="ctr">
                        <a:spcBef>
                          <a:spcPts val="0"/>
                        </a:spcBef>
                        <a:spcAft>
                          <a:spcPts val="0"/>
                        </a:spcAft>
                      </a:pPr>
                      <a:r>
                        <a:rPr lang="en-US" sz="1600" i="1" dirty="0" smtClean="0">
                          <a:solidFill>
                            <a:srgbClr val="FF0000"/>
                          </a:solidFill>
                          <a:effectLst/>
                          <a:latin typeface="Arial" panose="020B0604020202020204" pitchFamily="34" charset="0"/>
                          <a:cs typeface="Arial" panose="020B0604020202020204" pitchFamily="34" charset="0"/>
                        </a:rPr>
                        <a:t>and disasters affecting the residents and guests of North Carolina.</a:t>
                      </a:r>
                      <a:endPar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5799">
                <a:tc>
                  <a:txBody>
                    <a:bodyPr/>
                    <a:lstStyle/>
                    <a:p>
                      <a:pPr algn="ctr"/>
                      <a:r>
                        <a:rPr lang="en-US" sz="2000" b="1" dirty="0" smtClean="0">
                          <a:latin typeface="Arial" panose="020B0604020202020204" pitchFamily="34" charset="0"/>
                          <a:cs typeface="Arial" panose="020B0604020202020204" pitchFamily="34" charset="0"/>
                        </a:rPr>
                        <a:t>Vision:</a:t>
                      </a:r>
                      <a:endParaRPr lang="en-US" sz="2000" b="1"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351830">
                <a:tc>
                  <a:txBody>
                    <a:bodyPr/>
                    <a:lstStyle/>
                    <a:p>
                      <a:pPr marL="0" marR="0" algn="ctr">
                        <a:spcBef>
                          <a:spcPts val="0"/>
                        </a:spcBef>
                        <a:spcAft>
                          <a:spcPts val="0"/>
                        </a:spcAft>
                      </a:pPr>
                      <a:r>
                        <a:rPr lang="en-US" sz="1600" i="1" dirty="0" smtClean="0">
                          <a:effectLst/>
                          <a:latin typeface="Arial" panose="020B0604020202020204" pitchFamily="34" charset="0"/>
                          <a:cs typeface="Arial" panose="020B0604020202020204" pitchFamily="34" charset="0"/>
                        </a:rPr>
                        <a:t>A sustainable and resilient healthcare coalition of partners and volunteers.</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5799">
                <a:tc>
                  <a:txBody>
                    <a:bodyPr/>
                    <a:lstStyle/>
                    <a:p>
                      <a:pPr algn="ctr"/>
                      <a:r>
                        <a:rPr lang="en-US" sz="2000" b="1" dirty="0" smtClean="0">
                          <a:latin typeface="Arial" panose="020B0604020202020204" pitchFamily="34" charset="0"/>
                          <a:cs typeface="Arial" panose="020B0604020202020204" pitchFamily="34" charset="0"/>
                        </a:rPr>
                        <a:t>Values:</a:t>
                      </a:r>
                      <a:endParaRPr lang="en-US" sz="2000" b="1"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6"/>
                  </a:ext>
                </a:extLst>
              </a:tr>
              <a:tr h="3518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smtClean="0">
                          <a:effectLst/>
                          <a:latin typeface="Arial" panose="020B0604020202020204" pitchFamily="34" charset="0"/>
                          <a:cs typeface="Arial" panose="020B0604020202020204" pitchFamily="34" charset="0"/>
                        </a:rPr>
                        <a:t>Advocacy     Innovation     Transparency     Integrity</a:t>
                      </a:r>
                      <a:endParaRPr lang="en-US" sz="1600" i="1" dirty="0" smtClean="0">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15799">
                <a:tc>
                  <a:txBody>
                    <a:bodyPr/>
                    <a:lstStyle/>
                    <a:p>
                      <a:pPr algn="ctr"/>
                      <a:r>
                        <a:rPr lang="en-US" sz="2000" b="1" dirty="0" smtClean="0">
                          <a:latin typeface="Arial" panose="020B0604020202020204" pitchFamily="34" charset="0"/>
                          <a:cs typeface="Arial" panose="020B0604020202020204" pitchFamily="34" charset="0"/>
                        </a:rPr>
                        <a:t>Goals:</a:t>
                      </a:r>
                      <a:endParaRPr lang="en-US" sz="2000" b="1"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8"/>
                  </a:ext>
                </a:extLst>
              </a:tr>
              <a:tr h="607706">
                <a:tc>
                  <a:txBody>
                    <a:bodyPr/>
                    <a:lstStyle/>
                    <a:p>
                      <a:pPr marL="0" marR="0" algn="ctr">
                        <a:spcBef>
                          <a:spcPts val="0"/>
                        </a:spcBef>
                        <a:spcAft>
                          <a:spcPts val="0"/>
                        </a:spcAft>
                      </a:pPr>
                      <a:r>
                        <a:rPr lang="en-US" sz="1600" i="1" dirty="0" smtClean="0">
                          <a:solidFill>
                            <a:srgbClr val="FF0000"/>
                          </a:solidFill>
                          <a:effectLst/>
                          <a:latin typeface="Arial" panose="020B0604020202020204" pitchFamily="34" charset="0"/>
                          <a:cs typeface="Arial" panose="020B0604020202020204" pitchFamily="34" charset="0"/>
                        </a:rPr>
                        <a:t>Strengthen Healthcare Infrastructure Preparedness        Support Business Continuity        Enhance Situational Awareness     Improve Incident Management        Augment Medical Surge Capability</a:t>
                      </a:r>
                      <a:endParaRPr lang="en-US" sz="16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57926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19</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grpSp>
        <p:nvGrpSpPr>
          <p:cNvPr id="5" name="Group 4"/>
          <p:cNvGrpSpPr/>
          <p:nvPr/>
        </p:nvGrpSpPr>
        <p:grpSpPr>
          <a:xfrm>
            <a:off x="1694656" y="997983"/>
            <a:ext cx="8802688" cy="3236976"/>
            <a:chOff x="170656" y="840249"/>
            <a:chExt cx="8802688" cy="3236976"/>
          </a:xfrm>
        </p:grpSpPr>
        <p:sp>
          <p:nvSpPr>
            <p:cNvPr id="8" name="Freeform 7"/>
            <p:cNvSpPr>
              <a:spLocks/>
            </p:cNvSpPr>
            <p:nvPr/>
          </p:nvSpPr>
          <p:spPr bwMode="auto">
            <a:xfrm>
              <a:off x="7246144" y="1838315"/>
              <a:ext cx="712787" cy="617249"/>
            </a:xfrm>
            <a:custGeom>
              <a:avLst/>
              <a:gdLst>
                <a:gd name="T0" fmla="*/ 1244 w 1348"/>
                <a:gd name="T1" fmla="*/ 472 h 1166"/>
                <a:gd name="T2" fmla="*/ 1128 w 1348"/>
                <a:gd name="T3" fmla="*/ 430 h 1166"/>
                <a:gd name="T4" fmla="*/ 1069 w 1348"/>
                <a:gd name="T5" fmla="*/ 472 h 1166"/>
                <a:gd name="T6" fmla="*/ 1011 w 1348"/>
                <a:gd name="T7" fmla="*/ 333 h 1166"/>
                <a:gd name="T8" fmla="*/ 953 w 1348"/>
                <a:gd name="T9" fmla="*/ 402 h 1166"/>
                <a:gd name="T10" fmla="*/ 1011 w 1348"/>
                <a:gd name="T11" fmla="*/ 472 h 1166"/>
                <a:gd name="T12" fmla="*/ 1046 w 1348"/>
                <a:gd name="T13" fmla="*/ 472 h 1166"/>
                <a:gd name="T14" fmla="*/ 953 w 1348"/>
                <a:gd name="T15" fmla="*/ 527 h 1166"/>
                <a:gd name="T16" fmla="*/ 895 w 1348"/>
                <a:gd name="T17" fmla="*/ 527 h 1166"/>
                <a:gd name="T18" fmla="*/ 1046 w 1348"/>
                <a:gd name="T19" fmla="*/ 500 h 1166"/>
                <a:gd name="T20" fmla="*/ 1128 w 1348"/>
                <a:gd name="T21" fmla="*/ 638 h 1166"/>
                <a:gd name="T22" fmla="*/ 1128 w 1348"/>
                <a:gd name="T23" fmla="*/ 666 h 1166"/>
                <a:gd name="T24" fmla="*/ 1128 w 1348"/>
                <a:gd name="T25" fmla="*/ 763 h 1166"/>
                <a:gd name="T26" fmla="*/ 1151 w 1348"/>
                <a:gd name="T27" fmla="*/ 805 h 1166"/>
                <a:gd name="T28" fmla="*/ 1011 w 1348"/>
                <a:gd name="T29" fmla="*/ 708 h 1166"/>
                <a:gd name="T30" fmla="*/ 1011 w 1348"/>
                <a:gd name="T31" fmla="*/ 666 h 1166"/>
                <a:gd name="T32" fmla="*/ 953 w 1348"/>
                <a:gd name="T33" fmla="*/ 666 h 1166"/>
                <a:gd name="T34" fmla="*/ 895 w 1348"/>
                <a:gd name="T35" fmla="*/ 666 h 1166"/>
                <a:gd name="T36" fmla="*/ 814 w 1348"/>
                <a:gd name="T37" fmla="*/ 736 h 1166"/>
                <a:gd name="T38" fmla="*/ 709 w 1348"/>
                <a:gd name="T39" fmla="*/ 638 h 1166"/>
                <a:gd name="T40" fmla="*/ 709 w 1348"/>
                <a:gd name="T41" fmla="*/ 596 h 1166"/>
                <a:gd name="T42" fmla="*/ 674 w 1348"/>
                <a:gd name="T43" fmla="*/ 666 h 1166"/>
                <a:gd name="T44" fmla="*/ 616 w 1348"/>
                <a:gd name="T45" fmla="*/ 638 h 1166"/>
                <a:gd name="T46" fmla="*/ 476 w 1348"/>
                <a:gd name="T47" fmla="*/ 596 h 1166"/>
                <a:gd name="T48" fmla="*/ 453 w 1348"/>
                <a:gd name="T49" fmla="*/ 596 h 1166"/>
                <a:gd name="T50" fmla="*/ 419 w 1348"/>
                <a:gd name="T51" fmla="*/ 596 h 1166"/>
                <a:gd name="T52" fmla="*/ 315 w 1348"/>
                <a:gd name="T53" fmla="*/ 527 h 1166"/>
                <a:gd name="T54" fmla="*/ 222 w 1348"/>
                <a:gd name="T55" fmla="*/ 500 h 1166"/>
                <a:gd name="T56" fmla="*/ 396 w 1348"/>
                <a:gd name="T57" fmla="*/ 666 h 1166"/>
                <a:gd name="T58" fmla="*/ 419 w 1348"/>
                <a:gd name="T59" fmla="*/ 708 h 1166"/>
                <a:gd name="T60" fmla="*/ 512 w 1348"/>
                <a:gd name="T61" fmla="*/ 736 h 1166"/>
                <a:gd name="T62" fmla="*/ 652 w 1348"/>
                <a:gd name="T63" fmla="*/ 736 h 1166"/>
                <a:gd name="T64" fmla="*/ 709 w 1348"/>
                <a:gd name="T65" fmla="*/ 832 h 1166"/>
                <a:gd name="T66" fmla="*/ 732 w 1348"/>
                <a:gd name="T67" fmla="*/ 832 h 1166"/>
                <a:gd name="T68" fmla="*/ 872 w 1348"/>
                <a:gd name="T69" fmla="*/ 832 h 1166"/>
                <a:gd name="T70" fmla="*/ 849 w 1348"/>
                <a:gd name="T71" fmla="*/ 875 h 1166"/>
                <a:gd name="T72" fmla="*/ 791 w 1348"/>
                <a:gd name="T73" fmla="*/ 999 h 1166"/>
                <a:gd name="T74" fmla="*/ 895 w 1348"/>
                <a:gd name="T75" fmla="*/ 902 h 1166"/>
                <a:gd name="T76" fmla="*/ 953 w 1348"/>
                <a:gd name="T77" fmla="*/ 902 h 1166"/>
                <a:gd name="T78" fmla="*/ 1011 w 1348"/>
                <a:gd name="T79" fmla="*/ 944 h 1166"/>
                <a:gd name="T80" fmla="*/ 1011 w 1348"/>
                <a:gd name="T81" fmla="*/ 999 h 1166"/>
                <a:gd name="T82" fmla="*/ 1011 w 1348"/>
                <a:gd name="T83" fmla="*/ 1041 h 1166"/>
                <a:gd name="T84" fmla="*/ 988 w 1348"/>
                <a:gd name="T85" fmla="*/ 1041 h 1166"/>
                <a:gd name="T86" fmla="*/ 1069 w 1348"/>
                <a:gd name="T87" fmla="*/ 1138 h 1166"/>
                <a:gd name="T88" fmla="*/ 558 w 1348"/>
                <a:gd name="T89" fmla="*/ 1068 h 1166"/>
                <a:gd name="T90" fmla="*/ 82 w 1348"/>
                <a:gd name="T91" fmla="*/ 763 h 1166"/>
                <a:gd name="T92" fmla="*/ 59 w 1348"/>
                <a:gd name="T93" fmla="*/ 500 h 1166"/>
                <a:gd name="T94" fmla="*/ 198 w 1348"/>
                <a:gd name="T95" fmla="*/ 402 h 1166"/>
                <a:gd name="T96" fmla="*/ 117 w 1348"/>
                <a:gd name="T97" fmla="*/ 333 h 1166"/>
                <a:gd name="T98" fmla="*/ 0 w 1348"/>
                <a:gd name="T99" fmla="*/ 97 h 1166"/>
                <a:gd name="T100" fmla="*/ 419 w 1348"/>
                <a:gd name="T101" fmla="*/ 194 h 1166"/>
                <a:gd name="T102" fmla="*/ 1069 w 1348"/>
                <a:gd name="T103" fmla="*/ 69 h 1166"/>
                <a:gd name="T104" fmla="*/ 1128 w 1348"/>
                <a:gd name="T105" fmla="*/ 263 h 1166"/>
                <a:gd name="T106" fmla="*/ 1291 w 1348"/>
                <a:gd name="T107" fmla="*/ 333 h 1166"/>
                <a:gd name="T108" fmla="*/ 1291 w 1348"/>
                <a:gd name="T109" fmla="*/ 47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8" h="1166">
                  <a:moveTo>
                    <a:pt x="1291" y="472"/>
                  </a:moveTo>
                  <a:lnTo>
                    <a:pt x="1244" y="472"/>
                  </a:lnTo>
                  <a:lnTo>
                    <a:pt x="1185" y="472"/>
                  </a:lnTo>
                  <a:lnTo>
                    <a:pt x="1128" y="430"/>
                  </a:lnTo>
                  <a:lnTo>
                    <a:pt x="1151" y="402"/>
                  </a:lnTo>
                  <a:lnTo>
                    <a:pt x="1069" y="472"/>
                  </a:lnTo>
                  <a:lnTo>
                    <a:pt x="1011" y="402"/>
                  </a:lnTo>
                  <a:lnTo>
                    <a:pt x="1011" y="333"/>
                  </a:lnTo>
                  <a:lnTo>
                    <a:pt x="1011" y="430"/>
                  </a:lnTo>
                  <a:lnTo>
                    <a:pt x="953" y="402"/>
                  </a:lnTo>
                  <a:lnTo>
                    <a:pt x="953" y="430"/>
                  </a:lnTo>
                  <a:lnTo>
                    <a:pt x="1011" y="472"/>
                  </a:lnTo>
                  <a:lnTo>
                    <a:pt x="1011" y="430"/>
                  </a:lnTo>
                  <a:lnTo>
                    <a:pt x="1046" y="472"/>
                  </a:lnTo>
                  <a:lnTo>
                    <a:pt x="1069" y="500"/>
                  </a:lnTo>
                  <a:lnTo>
                    <a:pt x="953" y="527"/>
                  </a:lnTo>
                  <a:lnTo>
                    <a:pt x="872" y="500"/>
                  </a:lnTo>
                  <a:lnTo>
                    <a:pt x="895" y="527"/>
                  </a:lnTo>
                  <a:lnTo>
                    <a:pt x="953" y="569"/>
                  </a:lnTo>
                  <a:lnTo>
                    <a:pt x="1046" y="500"/>
                  </a:lnTo>
                  <a:lnTo>
                    <a:pt x="1128" y="596"/>
                  </a:lnTo>
                  <a:lnTo>
                    <a:pt x="1128" y="638"/>
                  </a:lnTo>
                  <a:lnTo>
                    <a:pt x="1069" y="638"/>
                  </a:lnTo>
                  <a:lnTo>
                    <a:pt x="1128" y="666"/>
                  </a:lnTo>
                  <a:lnTo>
                    <a:pt x="1128" y="736"/>
                  </a:lnTo>
                  <a:lnTo>
                    <a:pt x="1128" y="763"/>
                  </a:lnTo>
                  <a:lnTo>
                    <a:pt x="1151" y="736"/>
                  </a:lnTo>
                  <a:lnTo>
                    <a:pt x="1151" y="805"/>
                  </a:lnTo>
                  <a:lnTo>
                    <a:pt x="1011" y="736"/>
                  </a:lnTo>
                  <a:lnTo>
                    <a:pt x="1011" y="708"/>
                  </a:lnTo>
                  <a:lnTo>
                    <a:pt x="1069" y="736"/>
                  </a:lnTo>
                  <a:lnTo>
                    <a:pt x="1011" y="666"/>
                  </a:lnTo>
                  <a:lnTo>
                    <a:pt x="1011" y="708"/>
                  </a:lnTo>
                  <a:lnTo>
                    <a:pt x="953" y="666"/>
                  </a:lnTo>
                  <a:lnTo>
                    <a:pt x="953" y="736"/>
                  </a:lnTo>
                  <a:lnTo>
                    <a:pt x="895" y="666"/>
                  </a:lnTo>
                  <a:lnTo>
                    <a:pt x="895" y="736"/>
                  </a:lnTo>
                  <a:lnTo>
                    <a:pt x="814" y="736"/>
                  </a:lnTo>
                  <a:lnTo>
                    <a:pt x="709" y="666"/>
                  </a:lnTo>
                  <a:lnTo>
                    <a:pt x="709" y="638"/>
                  </a:lnTo>
                  <a:lnTo>
                    <a:pt x="756" y="596"/>
                  </a:lnTo>
                  <a:lnTo>
                    <a:pt x="709" y="596"/>
                  </a:lnTo>
                  <a:lnTo>
                    <a:pt x="732" y="527"/>
                  </a:lnTo>
                  <a:lnTo>
                    <a:pt x="674" y="666"/>
                  </a:lnTo>
                  <a:lnTo>
                    <a:pt x="616" y="666"/>
                  </a:lnTo>
                  <a:lnTo>
                    <a:pt x="616" y="638"/>
                  </a:lnTo>
                  <a:lnTo>
                    <a:pt x="512" y="666"/>
                  </a:lnTo>
                  <a:lnTo>
                    <a:pt x="476" y="596"/>
                  </a:lnTo>
                  <a:lnTo>
                    <a:pt x="512" y="596"/>
                  </a:lnTo>
                  <a:lnTo>
                    <a:pt x="453" y="596"/>
                  </a:lnTo>
                  <a:lnTo>
                    <a:pt x="419" y="527"/>
                  </a:lnTo>
                  <a:lnTo>
                    <a:pt x="419" y="596"/>
                  </a:lnTo>
                  <a:lnTo>
                    <a:pt x="222" y="430"/>
                  </a:lnTo>
                  <a:lnTo>
                    <a:pt x="315" y="527"/>
                  </a:lnTo>
                  <a:lnTo>
                    <a:pt x="256" y="527"/>
                  </a:lnTo>
                  <a:lnTo>
                    <a:pt x="222" y="500"/>
                  </a:lnTo>
                  <a:lnTo>
                    <a:pt x="222" y="527"/>
                  </a:lnTo>
                  <a:lnTo>
                    <a:pt x="396" y="666"/>
                  </a:lnTo>
                  <a:lnTo>
                    <a:pt x="396" y="805"/>
                  </a:lnTo>
                  <a:lnTo>
                    <a:pt x="419" y="708"/>
                  </a:lnTo>
                  <a:lnTo>
                    <a:pt x="476" y="666"/>
                  </a:lnTo>
                  <a:lnTo>
                    <a:pt x="512" y="736"/>
                  </a:lnTo>
                  <a:lnTo>
                    <a:pt x="535" y="708"/>
                  </a:lnTo>
                  <a:lnTo>
                    <a:pt x="652" y="736"/>
                  </a:lnTo>
                  <a:lnTo>
                    <a:pt x="674" y="805"/>
                  </a:lnTo>
                  <a:lnTo>
                    <a:pt x="709" y="832"/>
                  </a:lnTo>
                  <a:lnTo>
                    <a:pt x="709" y="805"/>
                  </a:lnTo>
                  <a:lnTo>
                    <a:pt x="732" y="832"/>
                  </a:lnTo>
                  <a:lnTo>
                    <a:pt x="756" y="805"/>
                  </a:lnTo>
                  <a:lnTo>
                    <a:pt x="872" y="832"/>
                  </a:lnTo>
                  <a:lnTo>
                    <a:pt x="930" y="875"/>
                  </a:lnTo>
                  <a:lnTo>
                    <a:pt x="849" y="875"/>
                  </a:lnTo>
                  <a:lnTo>
                    <a:pt x="732" y="972"/>
                  </a:lnTo>
                  <a:lnTo>
                    <a:pt x="791" y="999"/>
                  </a:lnTo>
                  <a:lnTo>
                    <a:pt x="791" y="972"/>
                  </a:lnTo>
                  <a:lnTo>
                    <a:pt x="895" y="902"/>
                  </a:lnTo>
                  <a:lnTo>
                    <a:pt x="895" y="972"/>
                  </a:lnTo>
                  <a:lnTo>
                    <a:pt x="953" y="902"/>
                  </a:lnTo>
                  <a:lnTo>
                    <a:pt x="1069" y="944"/>
                  </a:lnTo>
                  <a:lnTo>
                    <a:pt x="1011" y="944"/>
                  </a:lnTo>
                  <a:lnTo>
                    <a:pt x="1069" y="972"/>
                  </a:lnTo>
                  <a:lnTo>
                    <a:pt x="1011" y="999"/>
                  </a:lnTo>
                  <a:lnTo>
                    <a:pt x="1069" y="999"/>
                  </a:lnTo>
                  <a:lnTo>
                    <a:pt x="1011" y="1041"/>
                  </a:lnTo>
                  <a:lnTo>
                    <a:pt x="988" y="999"/>
                  </a:lnTo>
                  <a:lnTo>
                    <a:pt x="988" y="1041"/>
                  </a:lnTo>
                  <a:lnTo>
                    <a:pt x="1092" y="1068"/>
                  </a:lnTo>
                  <a:lnTo>
                    <a:pt x="1069" y="1138"/>
                  </a:lnTo>
                  <a:lnTo>
                    <a:pt x="674" y="1166"/>
                  </a:lnTo>
                  <a:lnTo>
                    <a:pt x="558" y="1068"/>
                  </a:lnTo>
                  <a:lnTo>
                    <a:pt x="360" y="944"/>
                  </a:lnTo>
                  <a:lnTo>
                    <a:pt x="82" y="763"/>
                  </a:lnTo>
                  <a:lnTo>
                    <a:pt x="0" y="736"/>
                  </a:lnTo>
                  <a:lnTo>
                    <a:pt x="59" y="500"/>
                  </a:lnTo>
                  <a:lnTo>
                    <a:pt x="117" y="402"/>
                  </a:lnTo>
                  <a:lnTo>
                    <a:pt x="198" y="402"/>
                  </a:lnTo>
                  <a:lnTo>
                    <a:pt x="222" y="402"/>
                  </a:lnTo>
                  <a:lnTo>
                    <a:pt x="117" y="333"/>
                  </a:lnTo>
                  <a:lnTo>
                    <a:pt x="59" y="194"/>
                  </a:lnTo>
                  <a:lnTo>
                    <a:pt x="0" y="97"/>
                  </a:lnTo>
                  <a:lnTo>
                    <a:pt x="59" y="0"/>
                  </a:lnTo>
                  <a:lnTo>
                    <a:pt x="419" y="194"/>
                  </a:lnTo>
                  <a:lnTo>
                    <a:pt x="674" y="69"/>
                  </a:lnTo>
                  <a:lnTo>
                    <a:pt x="1069" y="69"/>
                  </a:lnTo>
                  <a:lnTo>
                    <a:pt x="1128" y="166"/>
                  </a:lnTo>
                  <a:lnTo>
                    <a:pt x="1128" y="263"/>
                  </a:lnTo>
                  <a:lnTo>
                    <a:pt x="1244" y="333"/>
                  </a:lnTo>
                  <a:lnTo>
                    <a:pt x="1291" y="333"/>
                  </a:lnTo>
                  <a:lnTo>
                    <a:pt x="1348" y="402"/>
                  </a:lnTo>
                  <a:lnTo>
                    <a:pt x="1291" y="472"/>
                  </a:lnTo>
                  <a:close/>
                </a:path>
              </a:pathLst>
            </a:custGeom>
            <a:solidFill>
              <a:srgbClr val="F6FA0C"/>
            </a:solidFill>
            <a:ln>
              <a:noFill/>
            </a:ln>
          </p:spPr>
          <p:txBody>
            <a:bodyPr/>
            <a:lstStyle/>
            <a:p>
              <a:endParaRPr lang="en-US"/>
            </a:p>
          </p:txBody>
        </p:sp>
        <p:sp>
          <p:nvSpPr>
            <p:cNvPr id="9" name="Freeform 8"/>
            <p:cNvSpPr>
              <a:spLocks/>
            </p:cNvSpPr>
            <p:nvPr/>
          </p:nvSpPr>
          <p:spPr bwMode="auto">
            <a:xfrm>
              <a:off x="7246144" y="1838315"/>
              <a:ext cx="712787" cy="617249"/>
            </a:xfrm>
            <a:custGeom>
              <a:avLst/>
              <a:gdLst>
                <a:gd name="T0" fmla="*/ 1244 w 1348"/>
                <a:gd name="T1" fmla="*/ 472 h 1166"/>
                <a:gd name="T2" fmla="*/ 1128 w 1348"/>
                <a:gd name="T3" fmla="*/ 430 h 1166"/>
                <a:gd name="T4" fmla="*/ 1069 w 1348"/>
                <a:gd name="T5" fmla="*/ 472 h 1166"/>
                <a:gd name="T6" fmla="*/ 1011 w 1348"/>
                <a:gd name="T7" fmla="*/ 333 h 1166"/>
                <a:gd name="T8" fmla="*/ 953 w 1348"/>
                <a:gd name="T9" fmla="*/ 402 h 1166"/>
                <a:gd name="T10" fmla="*/ 1011 w 1348"/>
                <a:gd name="T11" fmla="*/ 472 h 1166"/>
                <a:gd name="T12" fmla="*/ 1046 w 1348"/>
                <a:gd name="T13" fmla="*/ 472 h 1166"/>
                <a:gd name="T14" fmla="*/ 953 w 1348"/>
                <a:gd name="T15" fmla="*/ 527 h 1166"/>
                <a:gd name="T16" fmla="*/ 895 w 1348"/>
                <a:gd name="T17" fmla="*/ 527 h 1166"/>
                <a:gd name="T18" fmla="*/ 1046 w 1348"/>
                <a:gd name="T19" fmla="*/ 500 h 1166"/>
                <a:gd name="T20" fmla="*/ 1128 w 1348"/>
                <a:gd name="T21" fmla="*/ 638 h 1166"/>
                <a:gd name="T22" fmla="*/ 1128 w 1348"/>
                <a:gd name="T23" fmla="*/ 666 h 1166"/>
                <a:gd name="T24" fmla="*/ 1128 w 1348"/>
                <a:gd name="T25" fmla="*/ 763 h 1166"/>
                <a:gd name="T26" fmla="*/ 1151 w 1348"/>
                <a:gd name="T27" fmla="*/ 805 h 1166"/>
                <a:gd name="T28" fmla="*/ 1011 w 1348"/>
                <a:gd name="T29" fmla="*/ 708 h 1166"/>
                <a:gd name="T30" fmla="*/ 1011 w 1348"/>
                <a:gd name="T31" fmla="*/ 666 h 1166"/>
                <a:gd name="T32" fmla="*/ 953 w 1348"/>
                <a:gd name="T33" fmla="*/ 666 h 1166"/>
                <a:gd name="T34" fmla="*/ 895 w 1348"/>
                <a:gd name="T35" fmla="*/ 666 h 1166"/>
                <a:gd name="T36" fmla="*/ 814 w 1348"/>
                <a:gd name="T37" fmla="*/ 736 h 1166"/>
                <a:gd name="T38" fmla="*/ 709 w 1348"/>
                <a:gd name="T39" fmla="*/ 638 h 1166"/>
                <a:gd name="T40" fmla="*/ 709 w 1348"/>
                <a:gd name="T41" fmla="*/ 596 h 1166"/>
                <a:gd name="T42" fmla="*/ 674 w 1348"/>
                <a:gd name="T43" fmla="*/ 666 h 1166"/>
                <a:gd name="T44" fmla="*/ 616 w 1348"/>
                <a:gd name="T45" fmla="*/ 638 h 1166"/>
                <a:gd name="T46" fmla="*/ 476 w 1348"/>
                <a:gd name="T47" fmla="*/ 596 h 1166"/>
                <a:gd name="T48" fmla="*/ 453 w 1348"/>
                <a:gd name="T49" fmla="*/ 596 h 1166"/>
                <a:gd name="T50" fmla="*/ 419 w 1348"/>
                <a:gd name="T51" fmla="*/ 596 h 1166"/>
                <a:gd name="T52" fmla="*/ 315 w 1348"/>
                <a:gd name="T53" fmla="*/ 527 h 1166"/>
                <a:gd name="T54" fmla="*/ 222 w 1348"/>
                <a:gd name="T55" fmla="*/ 500 h 1166"/>
                <a:gd name="T56" fmla="*/ 396 w 1348"/>
                <a:gd name="T57" fmla="*/ 666 h 1166"/>
                <a:gd name="T58" fmla="*/ 419 w 1348"/>
                <a:gd name="T59" fmla="*/ 708 h 1166"/>
                <a:gd name="T60" fmla="*/ 512 w 1348"/>
                <a:gd name="T61" fmla="*/ 736 h 1166"/>
                <a:gd name="T62" fmla="*/ 652 w 1348"/>
                <a:gd name="T63" fmla="*/ 736 h 1166"/>
                <a:gd name="T64" fmla="*/ 709 w 1348"/>
                <a:gd name="T65" fmla="*/ 832 h 1166"/>
                <a:gd name="T66" fmla="*/ 732 w 1348"/>
                <a:gd name="T67" fmla="*/ 832 h 1166"/>
                <a:gd name="T68" fmla="*/ 872 w 1348"/>
                <a:gd name="T69" fmla="*/ 832 h 1166"/>
                <a:gd name="T70" fmla="*/ 849 w 1348"/>
                <a:gd name="T71" fmla="*/ 875 h 1166"/>
                <a:gd name="T72" fmla="*/ 791 w 1348"/>
                <a:gd name="T73" fmla="*/ 999 h 1166"/>
                <a:gd name="T74" fmla="*/ 895 w 1348"/>
                <a:gd name="T75" fmla="*/ 902 h 1166"/>
                <a:gd name="T76" fmla="*/ 953 w 1348"/>
                <a:gd name="T77" fmla="*/ 902 h 1166"/>
                <a:gd name="T78" fmla="*/ 1011 w 1348"/>
                <a:gd name="T79" fmla="*/ 944 h 1166"/>
                <a:gd name="T80" fmla="*/ 1011 w 1348"/>
                <a:gd name="T81" fmla="*/ 999 h 1166"/>
                <a:gd name="T82" fmla="*/ 1011 w 1348"/>
                <a:gd name="T83" fmla="*/ 1041 h 1166"/>
                <a:gd name="T84" fmla="*/ 988 w 1348"/>
                <a:gd name="T85" fmla="*/ 1041 h 1166"/>
                <a:gd name="T86" fmla="*/ 1069 w 1348"/>
                <a:gd name="T87" fmla="*/ 1138 h 1166"/>
                <a:gd name="T88" fmla="*/ 558 w 1348"/>
                <a:gd name="T89" fmla="*/ 1068 h 1166"/>
                <a:gd name="T90" fmla="*/ 82 w 1348"/>
                <a:gd name="T91" fmla="*/ 763 h 1166"/>
                <a:gd name="T92" fmla="*/ 59 w 1348"/>
                <a:gd name="T93" fmla="*/ 500 h 1166"/>
                <a:gd name="T94" fmla="*/ 198 w 1348"/>
                <a:gd name="T95" fmla="*/ 402 h 1166"/>
                <a:gd name="T96" fmla="*/ 117 w 1348"/>
                <a:gd name="T97" fmla="*/ 333 h 1166"/>
                <a:gd name="T98" fmla="*/ 0 w 1348"/>
                <a:gd name="T99" fmla="*/ 97 h 1166"/>
                <a:gd name="T100" fmla="*/ 419 w 1348"/>
                <a:gd name="T101" fmla="*/ 194 h 1166"/>
                <a:gd name="T102" fmla="*/ 1069 w 1348"/>
                <a:gd name="T103" fmla="*/ 69 h 1166"/>
                <a:gd name="T104" fmla="*/ 1128 w 1348"/>
                <a:gd name="T105" fmla="*/ 263 h 1166"/>
                <a:gd name="T106" fmla="*/ 1291 w 1348"/>
                <a:gd name="T107" fmla="*/ 333 h 1166"/>
                <a:gd name="T108" fmla="*/ 1291 w 1348"/>
                <a:gd name="T109" fmla="*/ 47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8" h="1166">
                  <a:moveTo>
                    <a:pt x="1291" y="472"/>
                  </a:moveTo>
                  <a:lnTo>
                    <a:pt x="1244" y="472"/>
                  </a:lnTo>
                  <a:lnTo>
                    <a:pt x="1185" y="472"/>
                  </a:lnTo>
                  <a:lnTo>
                    <a:pt x="1128" y="430"/>
                  </a:lnTo>
                  <a:lnTo>
                    <a:pt x="1151" y="402"/>
                  </a:lnTo>
                  <a:lnTo>
                    <a:pt x="1069" y="472"/>
                  </a:lnTo>
                  <a:lnTo>
                    <a:pt x="1011" y="402"/>
                  </a:lnTo>
                  <a:lnTo>
                    <a:pt x="1011" y="333"/>
                  </a:lnTo>
                  <a:lnTo>
                    <a:pt x="1011" y="430"/>
                  </a:lnTo>
                  <a:lnTo>
                    <a:pt x="953" y="402"/>
                  </a:lnTo>
                  <a:lnTo>
                    <a:pt x="953" y="430"/>
                  </a:lnTo>
                  <a:lnTo>
                    <a:pt x="1011" y="472"/>
                  </a:lnTo>
                  <a:lnTo>
                    <a:pt x="1011" y="430"/>
                  </a:lnTo>
                  <a:lnTo>
                    <a:pt x="1046" y="472"/>
                  </a:lnTo>
                  <a:lnTo>
                    <a:pt x="1069" y="500"/>
                  </a:lnTo>
                  <a:lnTo>
                    <a:pt x="953" y="527"/>
                  </a:lnTo>
                  <a:lnTo>
                    <a:pt x="872" y="500"/>
                  </a:lnTo>
                  <a:lnTo>
                    <a:pt x="895" y="527"/>
                  </a:lnTo>
                  <a:lnTo>
                    <a:pt x="953" y="569"/>
                  </a:lnTo>
                  <a:lnTo>
                    <a:pt x="1046" y="500"/>
                  </a:lnTo>
                  <a:lnTo>
                    <a:pt x="1128" y="596"/>
                  </a:lnTo>
                  <a:lnTo>
                    <a:pt x="1128" y="638"/>
                  </a:lnTo>
                  <a:lnTo>
                    <a:pt x="1069" y="638"/>
                  </a:lnTo>
                  <a:lnTo>
                    <a:pt x="1128" y="666"/>
                  </a:lnTo>
                  <a:lnTo>
                    <a:pt x="1128" y="736"/>
                  </a:lnTo>
                  <a:lnTo>
                    <a:pt x="1128" y="763"/>
                  </a:lnTo>
                  <a:lnTo>
                    <a:pt x="1151" y="736"/>
                  </a:lnTo>
                  <a:lnTo>
                    <a:pt x="1151" y="805"/>
                  </a:lnTo>
                  <a:lnTo>
                    <a:pt x="1011" y="736"/>
                  </a:lnTo>
                  <a:lnTo>
                    <a:pt x="1011" y="708"/>
                  </a:lnTo>
                  <a:lnTo>
                    <a:pt x="1069" y="736"/>
                  </a:lnTo>
                  <a:lnTo>
                    <a:pt x="1011" y="666"/>
                  </a:lnTo>
                  <a:lnTo>
                    <a:pt x="1011" y="708"/>
                  </a:lnTo>
                  <a:lnTo>
                    <a:pt x="953" y="666"/>
                  </a:lnTo>
                  <a:lnTo>
                    <a:pt x="953" y="736"/>
                  </a:lnTo>
                  <a:lnTo>
                    <a:pt x="895" y="666"/>
                  </a:lnTo>
                  <a:lnTo>
                    <a:pt x="895" y="736"/>
                  </a:lnTo>
                  <a:lnTo>
                    <a:pt x="814" y="736"/>
                  </a:lnTo>
                  <a:lnTo>
                    <a:pt x="709" y="666"/>
                  </a:lnTo>
                  <a:lnTo>
                    <a:pt x="709" y="638"/>
                  </a:lnTo>
                  <a:lnTo>
                    <a:pt x="756" y="596"/>
                  </a:lnTo>
                  <a:lnTo>
                    <a:pt x="709" y="596"/>
                  </a:lnTo>
                  <a:lnTo>
                    <a:pt x="732" y="527"/>
                  </a:lnTo>
                  <a:lnTo>
                    <a:pt x="674" y="666"/>
                  </a:lnTo>
                  <a:lnTo>
                    <a:pt x="616" y="666"/>
                  </a:lnTo>
                  <a:lnTo>
                    <a:pt x="616" y="638"/>
                  </a:lnTo>
                  <a:lnTo>
                    <a:pt x="512" y="666"/>
                  </a:lnTo>
                  <a:lnTo>
                    <a:pt x="476" y="596"/>
                  </a:lnTo>
                  <a:lnTo>
                    <a:pt x="512" y="596"/>
                  </a:lnTo>
                  <a:lnTo>
                    <a:pt x="453" y="596"/>
                  </a:lnTo>
                  <a:lnTo>
                    <a:pt x="419" y="527"/>
                  </a:lnTo>
                  <a:lnTo>
                    <a:pt x="419" y="596"/>
                  </a:lnTo>
                  <a:lnTo>
                    <a:pt x="222" y="430"/>
                  </a:lnTo>
                  <a:lnTo>
                    <a:pt x="315" y="527"/>
                  </a:lnTo>
                  <a:lnTo>
                    <a:pt x="256" y="527"/>
                  </a:lnTo>
                  <a:lnTo>
                    <a:pt x="222" y="500"/>
                  </a:lnTo>
                  <a:lnTo>
                    <a:pt x="222" y="527"/>
                  </a:lnTo>
                  <a:lnTo>
                    <a:pt x="396" y="666"/>
                  </a:lnTo>
                  <a:lnTo>
                    <a:pt x="396" y="805"/>
                  </a:lnTo>
                  <a:lnTo>
                    <a:pt x="419" y="708"/>
                  </a:lnTo>
                  <a:lnTo>
                    <a:pt x="476" y="666"/>
                  </a:lnTo>
                  <a:lnTo>
                    <a:pt x="512" y="736"/>
                  </a:lnTo>
                  <a:lnTo>
                    <a:pt x="535" y="708"/>
                  </a:lnTo>
                  <a:lnTo>
                    <a:pt x="652" y="736"/>
                  </a:lnTo>
                  <a:lnTo>
                    <a:pt x="674" y="805"/>
                  </a:lnTo>
                  <a:lnTo>
                    <a:pt x="709" y="832"/>
                  </a:lnTo>
                  <a:lnTo>
                    <a:pt x="709" y="805"/>
                  </a:lnTo>
                  <a:lnTo>
                    <a:pt x="732" y="832"/>
                  </a:lnTo>
                  <a:lnTo>
                    <a:pt x="756" y="805"/>
                  </a:lnTo>
                  <a:lnTo>
                    <a:pt x="872" y="832"/>
                  </a:lnTo>
                  <a:lnTo>
                    <a:pt x="930" y="875"/>
                  </a:lnTo>
                  <a:lnTo>
                    <a:pt x="849" y="875"/>
                  </a:lnTo>
                  <a:lnTo>
                    <a:pt x="732" y="972"/>
                  </a:lnTo>
                  <a:lnTo>
                    <a:pt x="791" y="999"/>
                  </a:lnTo>
                  <a:lnTo>
                    <a:pt x="791" y="972"/>
                  </a:lnTo>
                  <a:lnTo>
                    <a:pt x="895" y="902"/>
                  </a:lnTo>
                  <a:lnTo>
                    <a:pt x="895" y="972"/>
                  </a:lnTo>
                  <a:lnTo>
                    <a:pt x="953" y="902"/>
                  </a:lnTo>
                  <a:lnTo>
                    <a:pt x="1069" y="944"/>
                  </a:lnTo>
                  <a:lnTo>
                    <a:pt x="1011" y="944"/>
                  </a:lnTo>
                  <a:lnTo>
                    <a:pt x="1069" y="972"/>
                  </a:lnTo>
                  <a:lnTo>
                    <a:pt x="1011" y="999"/>
                  </a:lnTo>
                  <a:lnTo>
                    <a:pt x="1069" y="999"/>
                  </a:lnTo>
                  <a:lnTo>
                    <a:pt x="1011" y="1041"/>
                  </a:lnTo>
                  <a:lnTo>
                    <a:pt x="988" y="999"/>
                  </a:lnTo>
                  <a:lnTo>
                    <a:pt x="988" y="1041"/>
                  </a:lnTo>
                  <a:lnTo>
                    <a:pt x="1092" y="1068"/>
                  </a:lnTo>
                  <a:lnTo>
                    <a:pt x="1069" y="1138"/>
                  </a:lnTo>
                  <a:lnTo>
                    <a:pt x="674" y="1166"/>
                  </a:lnTo>
                  <a:lnTo>
                    <a:pt x="558" y="1068"/>
                  </a:lnTo>
                  <a:lnTo>
                    <a:pt x="360" y="944"/>
                  </a:lnTo>
                  <a:lnTo>
                    <a:pt x="82" y="763"/>
                  </a:lnTo>
                  <a:lnTo>
                    <a:pt x="0" y="736"/>
                  </a:lnTo>
                  <a:lnTo>
                    <a:pt x="59" y="500"/>
                  </a:lnTo>
                  <a:lnTo>
                    <a:pt x="117" y="402"/>
                  </a:lnTo>
                  <a:lnTo>
                    <a:pt x="198" y="402"/>
                  </a:lnTo>
                  <a:lnTo>
                    <a:pt x="222" y="402"/>
                  </a:lnTo>
                  <a:lnTo>
                    <a:pt x="117" y="333"/>
                  </a:lnTo>
                  <a:lnTo>
                    <a:pt x="59" y="194"/>
                  </a:lnTo>
                  <a:lnTo>
                    <a:pt x="0" y="97"/>
                  </a:lnTo>
                  <a:lnTo>
                    <a:pt x="59" y="0"/>
                  </a:lnTo>
                  <a:lnTo>
                    <a:pt x="419" y="194"/>
                  </a:lnTo>
                  <a:lnTo>
                    <a:pt x="674" y="69"/>
                  </a:lnTo>
                  <a:lnTo>
                    <a:pt x="1069" y="69"/>
                  </a:lnTo>
                  <a:lnTo>
                    <a:pt x="1128" y="166"/>
                  </a:lnTo>
                  <a:lnTo>
                    <a:pt x="1128" y="263"/>
                  </a:lnTo>
                  <a:lnTo>
                    <a:pt x="1244" y="333"/>
                  </a:lnTo>
                  <a:lnTo>
                    <a:pt x="1291" y="333"/>
                  </a:lnTo>
                  <a:lnTo>
                    <a:pt x="1348" y="402"/>
                  </a:lnTo>
                  <a:lnTo>
                    <a:pt x="1291" y="47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9"/>
            <p:cNvSpPr>
              <a:spLocks/>
            </p:cNvSpPr>
            <p:nvPr/>
          </p:nvSpPr>
          <p:spPr bwMode="auto">
            <a:xfrm>
              <a:off x="7904956" y="876744"/>
              <a:ext cx="619125" cy="461746"/>
            </a:xfrm>
            <a:custGeom>
              <a:avLst/>
              <a:gdLst>
                <a:gd name="T0" fmla="*/ 1010 w 1172"/>
                <a:gd name="T1" fmla="*/ 540 h 874"/>
                <a:gd name="T2" fmla="*/ 1068 w 1172"/>
                <a:gd name="T3" fmla="*/ 540 h 874"/>
                <a:gd name="T4" fmla="*/ 1010 w 1172"/>
                <a:gd name="T5" fmla="*/ 569 h 874"/>
                <a:gd name="T6" fmla="*/ 1068 w 1172"/>
                <a:gd name="T7" fmla="*/ 569 h 874"/>
                <a:gd name="T8" fmla="*/ 1092 w 1172"/>
                <a:gd name="T9" fmla="*/ 597 h 874"/>
                <a:gd name="T10" fmla="*/ 1068 w 1172"/>
                <a:gd name="T11" fmla="*/ 666 h 874"/>
                <a:gd name="T12" fmla="*/ 1115 w 1172"/>
                <a:gd name="T13" fmla="*/ 735 h 874"/>
                <a:gd name="T14" fmla="*/ 1068 w 1172"/>
                <a:gd name="T15" fmla="*/ 777 h 874"/>
                <a:gd name="T16" fmla="*/ 1010 w 1172"/>
                <a:gd name="T17" fmla="*/ 735 h 874"/>
                <a:gd name="T18" fmla="*/ 1010 w 1172"/>
                <a:gd name="T19" fmla="*/ 777 h 874"/>
                <a:gd name="T20" fmla="*/ 1068 w 1172"/>
                <a:gd name="T21" fmla="*/ 777 h 874"/>
                <a:gd name="T22" fmla="*/ 1172 w 1172"/>
                <a:gd name="T23" fmla="*/ 874 h 874"/>
                <a:gd name="T24" fmla="*/ 952 w 1172"/>
                <a:gd name="T25" fmla="*/ 804 h 874"/>
                <a:gd name="T26" fmla="*/ 755 w 1172"/>
                <a:gd name="T27" fmla="*/ 569 h 874"/>
                <a:gd name="T28" fmla="*/ 673 w 1172"/>
                <a:gd name="T29" fmla="*/ 540 h 874"/>
                <a:gd name="T30" fmla="*/ 616 w 1172"/>
                <a:gd name="T31" fmla="*/ 569 h 874"/>
                <a:gd name="T32" fmla="*/ 673 w 1172"/>
                <a:gd name="T33" fmla="*/ 499 h 874"/>
                <a:gd name="T34" fmla="*/ 616 w 1172"/>
                <a:gd name="T35" fmla="*/ 499 h 874"/>
                <a:gd name="T36" fmla="*/ 557 w 1172"/>
                <a:gd name="T37" fmla="*/ 403 h 874"/>
                <a:gd name="T38" fmla="*/ 534 w 1172"/>
                <a:gd name="T39" fmla="*/ 403 h 874"/>
                <a:gd name="T40" fmla="*/ 534 w 1172"/>
                <a:gd name="T41" fmla="*/ 361 h 874"/>
                <a:gd name="T42" fmla="*/ 476 w 1172"/>
                <a:gd name="T43" fmla="*/ 361 h 874"/>
                <a:gd name="T44" fmla="*/ 383 w 1172"/>
                <a:gd name="T45" fmla="*/ 263 h 874"/>
                <a:gd name="T46" fmla="*/ 336 w 1172"/>
                <a:gd name="T47" fmla="*/ 263 h 874"/>
                <a:gd name="T48" fmla="*/ 336 w 1172"/>
                <a:gd name="T49" fmla="*/ 236 h 874"/>
                <a:gd name="T50" fmla="*/ 220 w 1172"/>
                <a:gd name="T51" fmla="*/ 194 h 874"/>
                <a:gd name="T52" fmla="*/ 81 w 1172"/>
                <a:gd name="T53" fmla="*/ 68 h 874"/>
                <a:gd name="T54" fmla="*/ 0 w 1172"/>
                <a:gd name="T55" fmla="*/ 0 h 874"/>
                <a:gd name="T56" fmla="*/ 417 w 1172"/>
                <a:gd name="T57" fmla="*/ 0 h 874"/>
                <a:gd name="T58" fmla="*/ 732 w 1172"/>
                <a:gd name="T59" fmla="*/ 263 h 874"/>
                <a:gd name="T60" fmla="*/ 732 w 1172"/>
                <a:gd name="T61" fmla="*/ 333 h 874"/>
                <a:gd name="T62" fmla="*/ 813 w 1172"/>
                <a:gd name="T63" fmla="*/ 430 h 874"/>
                <a:gd name="T64" fmla="*/ 870 w 1172"/>
                <a:gd name="T65" fmla="*/ 471 h 874"/>
                <a:gd name="T66" fmla="*/ 929 w 1172"/>
                <a:gd name="T67" fmla="*/ 430 h 874"/>
                <a:gd name="T68" fmla="*/ 1010 w 1172"/>
                <a:gd name="T69" fmla="*/ 499 h 874"/>
                <a:gd name="T70" fmla="*/ 1010 w 1172"/>
                <a:gd name="T71" fmla="*/ 54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874">
                  <a:moveTo>
                    <a:pt x="1010" y="540"/>
                  </a:moveTo>
                  <a:lnTo>
                    <a:pt x="1068" y="540"/>
                  </a:lnTo>
                  <a:lnTo>
                    <a:pt x="1010" y="569"/>
                  </a:lnTo>
                  <a:lnTo>
                    <a:pt x="1068" y="569"/>
                  </a:lnTo>
                  <a:lnTo>
                    <a:pt x="1092" y="597"/>
                  </a:lnTo>
                  <a:lnTo>
                    <a:pt x="1068" y="666"/>
                  </a:lnTo>
                  <a:lnTo>
                    <a:pt x="1115" y="735"/>
                  </a:lnTo>
                  <a:lnTo>
                    <a:pt x="1068" y="777"/>
                  </a:lnTo>
                  <a:lnTo>
                    <a:pt x="1010" y="735"/>
                  </a:lnTo>
                  <a:lnTo>
                    <a:pt x="1010" y="777"/>
                  </a:lnTo>
                  <a:lnTo>
                    <a:pt x="1068" y="777"/>
                  </a:lnTo>
                  <a:lnTo>
                    <a:pt x="1172" y="874"/>
                  </a:lnTo>
                  <a:lnTo>
                    <a:pt x="952" y="804"/>
                  </a:lnTo>
                  <a:lnTo>
                    <a:pt x="755" y="569"/>
                  </a:lnTo>
                  <a:lnTo>
                    <a:pt x="673" y="540"/>
                  </a:lnTo>
                  <a:lnTo>
                    <a:pt x="616" y="569"/>
                  </a:lnTo>
                  <a:lnTo>
                    <a:pt x="673" y="499"/>
                  </a:lnTo>
                  <a:lnTo>
                    <a:pt x="616" y="499"/>
                  </a:lnTo>
                  <a:lnTo>
                    <a:pt x="557" y="403"/>
                  </a:lnTo>
                  <a:lnTo>
                    <a:pt x="534" y="403"/>
                  </a:lnTo>
                  <a:lnTo>
                    <a:pt x="534" y="361"/>
                  </a:lnTo>
                  <a:lnTo>
                    <a:pt x="476" y="361"/>
                  </a:lnTo>
                  <a:lnTo>
                    <a:pt x="383" y="263"/>
                  </a:lnTo>
                  <a:lnTo>
                    <a:pt x="336" y="263"/>
                  </a:lnTo>
                  <a:lnTo>
                    <a:pt x="336" y="236"/>
                  </a:lnTo>
                  <a:lnTo>
                    <a:pt x="220" y="194"/>
                  </a:lnTo>
                  <a:lnTo>
                    <a:pt x="81" y="68"/>
                  </a:lnTo>
                  <a:lnTo>
                    <a:pt x="0" y="0"/>
                  </a:lnTo>
                  <a:lnTo>
                    <a:pt x="417" y="0"/>
                  </a:lnTo>
                  <a:lnTo>
                    <a:pt x="732" y="263"/>
                  </a:lnTo>
                  <a:lnTo>
                    <a:pt x="732" y="333"/>
                  </a:lnTo>
                  <a:lnTo>
                    <a:pt x="813" y="430"/>
                  </a:lnTo>
                  <a:lnTo>
                    <a:pt x="870" y="471"/>
                  </a:lnTo>
                  <a:lnTo>
                    <a:pt x="929" y="430"/>
                  </a:lnTo>
                  <a:lnTo>
                    <a:pt x="1010" y="499"/>
                  </a:lnTo>
                  <a:lnTo>
                    <a:pt x="1010" y="540"/>
                  </a:lnTo>
                  <a:close/>
                </a:path>
              </a:pathLst>
            </a:custGeom>
            <a:solidFill>
              <a:srgbClr val="F6FA0C"/>
            </a:solidFill>
            <a:ln>
              <a:noFill/>
            </a:ln>
          </p:spPr>
          <p:txBody>
            <a:bodyPr/>
            <a:lstStyle/>
            <a:p>
              <a:endParaRPr lang="en-US"/>
            </a:p>
          </p:txBody>
        </p:sp>
        <p:sp>
          <p:nvSpPr>
            <p:cNvPr id="11" name="Freeform 10"/>
            <p:cNvSpPr>
              <a:spLocks/>
            </p:cNvSpPr>
            <p:nvPr/>
          </p:nvSpPr>
          <p:spPr bwMode="auto">
            <a:xfrm>
              <a:off x="7904956" y="876744"/>
              <a:ext cx="619125" cy="461746"/>
            </a:xfrm>
            <a:custGeom>
              <a:avLst/>
              <a:gdLst>
                <a:gd name="T0" fmla="*/ 1010 w 1172"/>
                <a:gd name="T1" fmla="*/ 540 h 874"/>
                <a:gd name="T2" fmla="*/ 1068 w 1172"/>
                <a:gd name="T3" fmla="*/ 540 h 874"/>
                <a:gd name="T4" fmla="*/ 1010 w 1172"/>
                <a:gd name="T5" fmla="*/ 569 h 874"/>
                <a:gd name="T6" fmla="*/ 1068 w 1172"/>
                <a:gd name="T7" fmla="*/ 569 h 874"/>
                <a:gd name="T8" fmla="*/ 1092 w 1172"/>
                <a:gd name="T9" fmla="*/ 597 h 874"/>
                <a:gd name="T10" fmla="*/ 1068 w 1172"/>
                <a:gd name="T11" fmla="*/ 666 h 874"/>
                <a:gd name="T12" fmla="*/ 1115 w 1172"/>
                <a:gd name="T13" fmla="*/ 735 h 874"/>
                <a:gd name="T14" fmla="*/ 1068 w 1172"/>
                <a:gd name="T15" fmla="*/ 777 h 874"/>
                <a:gd name="T16" fmla="*/ 1010 w 1172"/>
                <a:gd name="T17" fmla="*/ 735 h 874"/>
                <a:gd name="T18" fmla="*/ 1010 w 1172"/>
                <a:gd name="T19" fmla="*/ 777 h 874"/>
                <a:gd name="T20" fmla="*/ 1068 w 1172"/>
                <a:gd name="T21" fmla="*/ 777 h 874"/>
                <a:gd name="T22" fmla="*/ 1172 w 1172"/>
                <a:gd name="T23" fmla="*/ 874 h 874"/>
                <a:gd name="T24" fmla="*/ 952 w 1172"/>
                <a:gd name="T25" fmla="*/ 804 h 874"/>
                <a:gd name="T26" fmla="*/ 755 w 1172"/>
                <a:gd name="T27" fmla="*/ 569 h 874"/>
                <a:gd name="T28" fmla="*/ 673 w 1172"/>
                <a:gd name="T29" fmla="*/ 540 h 874"/>
                <a:gd name="T30" fmla="*/ 616 w 1172"/>
                <a:gd name="T31" fmla="*/ 569 h 874"/>
                <a:gd name="T32" fmla="*/ 673 w 1172"/>
                <a:gd name="T33" fmla="*/ 499 h 874"/>
                <a:gd name="T34" fmla="*/ 616 w 1172"/>
                <a:gd name="T35" fmla="*/ 499 h 874"/>
                <a:gd name="T36" fmla="*/ 557 w 1172"/>
                <a:gd name="T37" fmla="*/ 403 h 874"/>
                <a:gd name="T38" fmla="*/ 534 w 1172"/>
                <a:gd name="T39" fmla="*/ 403 h 874"/>
                <a:gd name="T40" fmla="*/ 534 w 1172"/>
                <a:gd name="T41" fmla="*/ 361 h 874"/>
                <a:gd name="T42" fmla="*/ 476 w 1172"/>
                <a:gd name="T43" fmla="*/ 361 h 874"/>
                <a:gd name="T44" fmla="*/ 383 w 1172"/>
                <a:gd name="T45" fmla="*/ 263 h 874"/>
                <a:gd name="T46" fmla="*/ 336 w 1172"/>
                <a:gd name="T47" fmla="*/ 263 h 874"/>
                <a:gd name="T48" fmla="*/ 336 w 1172"/>
                <a:gd name="T49" fmla="*/ 236 h 874"/>
                <a:gd name="T50" fmla="*/ 220 w 1172"/>
                <a:gd name="T51" fmla="*/ 194 h 874"/>
                <a:gd name="T52" fmla="*/ 81 w 1172"/>
                <a:gd name="T53" fmla="*/ 68 h 874"/>
                <a:gd name="T54" fmla="*/ 0 w 1172"/>
                <a:gd name="T55" fmla="*/ 0 h 874"/>
                <a:gd name="T56" fmla="*/ 417 w 1172"/>
                <a:gd name="T57" fmla="*/ 0 h 874"/>
                <a:gd name="T58" fmla="*/ 732 w 1172"/>
                <a:gd name="T59" fmla="*/ 263 h 874"/>
                <a:gd name="T60" fmla="*/ 732 w 1172"/>
                <a:gd name="T61" fmla="*/ 333 h 874"/>
                <a:gd name="T62" fmla="*/ 813 w 1172"/>
                <a:gd name="T63" fmla="*/ 430 h 874"/>
                <a:gd name="T64" fmla="*/ 870 w 1172"/>
                <a:gd name="T65" fmla="*/ 471 h 874"/>
                <a:gd name="T66" fmla="*/ 929 w 1172"/>
                <a:gd name="T67" fmla="*/ 430 h 874"/>
                <a:gd name="T68" fmla="*/ 1010 w 1172"/>
                <a:gd name="T69" fmla="*/ 499 h 874"/>
                <a:gd name="T70" fmla="*/ 1010 w 1172"/>
                <a:gd name="T71" fmla="*/ 54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874">
                  <a:moveTo>
                    <a:pt x="1010" y="540"/>
                  </a:moveTo>
                  <a:lnTo>
                    <a:pt x="1068" y="540"/>
                  </a:lnTo>
                  <a:lnTo>
                    <a:pt x="1010" y="569"/>
                  </a:lnTo>
                  <a:lnTo>
                    <a:pt x="1068" y="569"/>
                  </a:lnTo>
                  <a:lnTo>
                    <a:pt x="1092" y="597"/>
                  </a:lnTo>
                  <a:lnTo>
                    <a:pt x="1068" y="666"/>
                  </a:lnTo>
                  <a:lnTo>
                    <a:pt x="1115" y="735"/>
                  </a:lnTo>
                  <a:lnTo>
                    <a:pt x="1068" y="777"/>
                  </a:lnTo>
                  <a:lnTo>
                    <a:pt x="1010" y="735"/>
                  </a:lnTo>
                  <a:lnTo>
                    <a:pt x="1010" y="777"/>
                  </a:lnTo>
                  <a:lnTo>
                    <a:pt x="1068" y="777"/>
                  </a:lnTo>
                  <a:lnTo>
                    <a:pt x="1172" y="874"/>
                  </a:lnTo>
                  <a:lnTo>
                    <a:pt x="952" y="804"/>
                  </a:lnTo>
                  <a:lnTo>
                    <a:pt x="755" y="569"/>
                  </a:lnTo>
                  <a:lnTo>
                    <a:pt x="673" y="540"/>
                  </a:lnTo>
                  <a:lnTo>
                    <a:pt x="616" y="569"/>
                  </a:lnTo>
                  <a:lnTo>
                    <a:pt x="673" y="499"/>
                  </a:lnTo>
                  <a:lnTo>
                    <a:pt x="616" y="499"/>
                  </a:lnTo>
                  <a:lnTo>
                    <a:pt x="557" y="403"/>
                  </a:lnTo>
                  <a:lnTo>
                    <a:pt x="534" y="403"/>
                  </a:lnTo>
                  <a:lnTo>
                    <a:pt x="534" y="361"/>
                  </a:lnTo>
                  <a:lnTo>
                    <a:pt x="476" y="361"/>
                  </a:lnTo>
                  <a:lnTo>
                    <a:pt x="383" y="263"/>
                  </a:lnTo>
                  <a:lnTo>
                    <a:pt x="336" y="263"/>
                  </a:lnTo>
                  <a:lnTo>
                    <a:pt x="336" y="236"/>
                  </a:lnTo>
                  <a:lnTo>
                    <a:pt x="220" y="194"/>
                  </a:lnTo>
                  <a:lnTo>
                    <a:pt x="81" y="68"/>
                  </a:lnTo>
                  <a:lnTo>
                    <a:pt x="0" y="0"/>
                  </a:lnTo>
                  <a:lnTo>
                    <a:pt x="417" y="0"/>
                  </a:lnTo>
                  <a:lnTo>
                    <a:pt x="732" y="263"/>
                  </a:lnTo>
                  <a:lnTo>
                    <a:pt x="732" y="333"/>
                  </a:lnTo>
                  <a:lnTo>
                    <a:pt x="813" y="430"/>
                  </a:lnTo>
                  <a:lnTo>
                    <a:pt x="870" y="471"/>
                  </a:lnTo>
                  <a:lnTo>
                    <a:pt x="929" y="430"/>
                  </a:lnTo>
                  <a:lnTo>
                    <a:pt x="1010" y="499"/>
                  </a:lnTo>
                  <a:lnTo>
                    <a:pt x="1010" y="54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11"/>
            <p:cNvSpPr>
              <a:spLocks/>
            </p:cNvSpPr>
            <p:nvPr/>
          </p:nvSpPr>
          <p:spPr bwMode="auto">
            <a:xfrm>
              <a:off x="8419306" y="2476191"/>
              <a:ext cx="258763" cy="161849"/>
            </a:xfrm>
            <a:custGeom>
              <a:avLst/>
              <a:gdLst>
                <a:gd name="T0" fmla="*/ 140 w 488"/>
                <a:gd name="T1" fmla="*/ 194 h 305"/>
                <a:gd name="T2" fmla="*/ 488 w 488"/>
                <a:gd name="T3" fmla="*/ 0 h 305"/>
                <a:gd name="T4" fmla="*/ 0 w 488"/>
                <a:gd name="T5" fmla="*/ 305 h 305"/>
                <a:gd name="T6" fmla="*/ 58 w 488"/>
                <a:gd name="T7" fmla="*/ 194 h 305"/>
                <a:gd name="T8" fmla="*/ 140 w 488"/>
                <a:gd name="T9" fmla="*/ 194 h 305"/>
              </a:gdLst>
              <a:ahLst/>
              <a:cxnLst>
                <a:cxn ang="0">
                  <a:pos x="T0" y="T1"/>
                </a:cxn>
                <a:cxn ang="0">
                  <a:pos x="T2" y="T3"/>
                </a:cxn>
                <a:cxn ang="0">
                  <a:pos x="T4" y="T5"/>
                </a:cxn>
                <a:cxn ang="0">
                  <a:pos x="T6" y="T7"/>
                </a:cxn>
                <a:cxn ang="0">
                  <a:pos x="T8" y="T9"/>
                </a:cxn>
              </a:cxnLst>
              <a:rect l="0" t="0" r="r" b="b"/>
              <a:pathLst>
                <a:path w="488" h="305">
                  <a:moveTo>
                    <a:pt x="140" y="194"/>
                  </a:moveTo>
                  <a:lnTo>
                    <a:pt x="488" y="0"/>
                  </a:lnTo>
                  <a:lnTo>
                    <a:pt x="0" y="305"/>
                  </a:lnTo>
                  <a:lnTo>
                    <a:pt x="58" y="194"/>
                  </a:lnTo>
                  <a:lnTo>
                    <a:pt x="140" y="194"/>
                  </a:lnTo>
                  <a:close/>
                </a:path>
              </a:pathLst>
            </a:custGeom>
            <a:solidFill>
              <a:srgbClr val="F6C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2"/>
            <p:cNvSpPr>
              <a:spLocks/>
            </p:cNvSpPr>
            <p:nvPr/>
          </p:nvSpPr>
          <p:spPr bwMode="auto">
            <a:xfrm>
              <a:off x="8419306" y="2476191"/>
              <a:ext cx="258763" cy="161849"/>
            </a:xfrm>
            <a:custGeom>
              <a:avLst/>
              <a:gdLst>
                <a:gd name="T0" fmla="*/ 140 w 488"/>
                <a:gd name="T1" fmla="*/ 194 h 305"/>
                <a:gd name="T2" fmla="*/ 488 w 488"/>
                <a:gd name="T3" fmla="*/ 0 h 305"/>
                <a:gd name="T4" fmla="*/ 0 w 488"/>
                <a:gd name="T5" fmla="*/ 305 h 305"/>
                <a:gd name="T6" fmla="*/ 58 w 488"/>
                <a:gd name="T7" fmla="*/ 194 h 305"/>
                <a:gd name="T8" fmla="*/ 140 w 488"/>
                <a:gd name="T9" fmla="*/ 194 h 305"/>
              </a:gdLst>
              <a:ahLst/>
              <a:cxnLst>
                <a:cxn ang="0">
                  <a:pos x="T0" y="T1"/>
                </a:cxn>
                <a:cxn ang="0">
                  <a:pos x="T2" y="T3"/>
                </a:cxn>
                <a:cxn ang="0">
                  <a:pos x="T4" y="T5"/>
                </a:cxn>
                <a:cxn ang="0">
                  <a:pos x="T6" y="T7"/>
                </a:cxn>
                <a:cxn ang="0">
                  <a:pos x="T8" y="T9"/>
                </a:cxn>
              </a:cxnLst>
              <a:rect l="0" t="0" r="r" b="b"/>
              <a:pathLst>
                <a:path w="488" h="305">
                  <a:moveTo>
                    <a:pt x="140" y="194"/>
                  </a:moveTo>
                  <a:lnTo>
                    <a:pt x="488" y="0"/>
                  </a:lnTo>
                  <a:lnTo>
                    <a:pt x="0" y="305"/>
                  </a:lnTo>
                  <a:lnTo>
                    <a:pt x="58" y="194"/>
                  </a:lnTo>
                  <a:lnTo>
                    <a:pt x="140" y="194"/>
                  </a:lnTo>
                </a:path>
              </a:pathLst>
            </a:custGeom>
            <a:solidFill>
              <a:srgbClr val="F6FA0C"/>
            </a:solidFill>
            <a:ln w="3175">
              <a:solidFill>
                <a:srgbClr val="1F1A17"/>
              </a:solidFill>
              <a:prstDash val="solid"/>
              <a:round/>
              <a:headEnd/>
              <a:tailEnd/>
            </a:ln>
          </p:spPr>
          <p:txBody>
            <a:bodyPr/>
            <a:lstStyle/>
            <a:p>
              <a:endParaRPr lang="en-US"/>
            </a:p>
          </p:txBody>
        </p:sp>
        <p:sp>
          <p:nvSpPr>
            <p:cNvPr id="14" name="Freeform 13"/>
            <p:cNvSpPr>
              <a:spLocks/>
            </p:cNvSpPr>
            <p:nvPr/>
          </p:nvSpPr>
          <p:spPr bwMode="auto">
            <a:xfrm>
              <a:off x="7811294" y="1874811"/>
              <a:ext cx="744537" cy="463333"/>
            </a:xfrm>
            <a:custGeom>
              <a:avLst/>
              <a:gdLst>
                <a:gd name="T0" fmla="*/ 1407 w 1407"/>
                <a:gd name="T1" fmla="*/ 291 h 875"/>
                <a:gd name="T2" fmla="*/ 1348 w 1407"/>
                <a:gd name="T3" fmla="*/ 361 h 875"/>
                <a:gd name="T4" fmla="*/ 1244 w 1407"/>
                <a:gd name="T5" fmla="*/ 458 h 875"/>
                <a:gd name="T6" fmla="*/ 1185 w 1407"/>
                <a:gd name="T7" fmla="*/ 569 h 875"/>
                <a:gd name="T8" fmla="*/ 1128 w 1407"/>
                <a:gd name="T9" fmla="*/ 639 h 875"/>
                <a:gd name="T10" fmla="*/ 1046 w 1407"/>
                <a:gd name="T11" fmla="*/ 763 h 875"/>
                <a:gd name="T12" fmla="*/ 872 w 1407"/>
                <a:gd name="T13" fmla="*/ 875 h 875"/>
                <a:gd name="T14" fmla="*/ 756 w 1407"/>
                <a:gd name="T15" fmla="*/ 806 h 875"/>
                <a:gd name="T16" fmla="*/ 733 w 1407"/>
                <a:gd name="T17" fmla="*/ 736 h 875"/>
                <a:gd name="T18" fmla="*/ 709 w 1407"/>
                <a:gd name="T19" fmla="*/ 806 h 875"/>
                <a:gd name="T20" fmla="*/ 616 w 1407"/>
                <a:gd name="T21" fmla="*/ 806 h 875"/>
                <a:gd name="T22" fmla="*/ 558 w 1407"/>
                <a:gd name="T23" fmla="*/ 763 h 875"/>
                <a:gd name="T24" fmla="*/ 558 w 1407"/>
                <a:gd name="T25" fmla="*/ 736 h 875"/>
                <a:gd name="T26" fmla="*/ 512 w 1407"/>
                <a:gd name="T27" fmla="*/ 736 h 875"/>
                <a:gd name="T28" fmla="*/ 419 w 1407"/>
                <a:gd name="T29" fmla="*/ 667 h 875"/>
                <a:gd name="T30" fmla="*/ 453 w 1407"/>
                <a:gd name="T31" fmla="*/ 639 h 875"/>
                <a:gd name="T32" fmla="*/ 419 w 1407"/>
                <a:gd name="T33" fmla="*/ 569 h 875"/>
                <a:gd name="T34" fmla="*/ 419 w 1407"/>
                <a:gd name="T35" fmla="*/ 527 h 875"/>
                <a:gd name="T36" fmla="*/ 372 w 1407"/>
                <a:gd name="T37" fmla="*/ 569 h 875"/>
                <a:gd name="T38" fmla="*/ 372 w 1407"/>
                <a:gd name="T39" fmla="*/ 639 h 875"/>
                <a:gd name="T40" fmla="*/ 338 w 1407"/>
                <a:gd name="T41" fmla="*/ 694 h 875"/>
                <a:gd name="T42" fmla="*/ 279 w 1407"/>
                <a:gd name="T43" fmla="*/ 667 h 875"/>
                <a:gd name="T44" fmla="*/ 256 w 1407"/>
                <a:gd name="T45" fmla="*/ 736 h 875"/>
                <a:gd name="T46" fmla="*/ 222 w 1407"/>
                <a:gd name="T47" fmla="*/ 694 h 875"/>
                <a:gd name="T48" fmla="*/ 199 w 1407"/>
                <a:gd name="T49" fmla="*/ 597 h 875"/>
                <a:gd name="T50" fmla="*/ 175 w 1407"/>
                <a:gd name="T51" fmla="*/ 597 h 875"/>
                <a:gd name="T52" fmla="*/ 175 w 1407"/>
                <a:gd name="T53" fmla="*/ 527 h 875"/>
                <a:gd name="T54" fmla="*/ 199 w 1407"/>
                <a:gd name="T55" fmla="*/ 500 h 875"/>
                <a:gd name="T56" fmla="*/ 140 w 1407"/>
                <a:gd name="T57" fmla="*/ 527 h 875"/>
                <a:gd name="T58" fmla="*/ 256 w 1407"/>
                <a:gd name="T59" fmla="*/ 458 h 875"/>
                <a:gd name="T60" fmla="*/ 338 w 1407"/>
                <a:gd name="T61" fmla="*/ 333 h 875"/>
                <a:gd name="T62" fmla="*/ 222 w 1407"/>
                <a:gd name="T63" fmla="*/ 264 h 875"/>
                <a:gd name="T64" fmla="*/ 59 w 1407"/>
                <a:gd name="T65" fmla="*/ 194 h 875"/>
                <a:gd name="T66" fmla="*/ 0 w 1407"/>
                <a:gd name="T67" fmla="*/ 0 h 875"/>
                <a:gd name="T68" fmla="*/ 674 w 1407"/>
                <a:gd name="T69" fmla="*/ 28 h 875"/>
                <a:gd name="T70" fmla="*/ 791 w 1407"/>
                <a:gd name="T71" fmla="*/ 264 h 875"/>
                <a:gd name="T72" fmla="*/ 906 w 1407"/>
                <a:gd name="T73" fmla="*/ 0 h 875"/>
                <a:gd name="T74" fmla="*/ 1104 w 1407"/>
                <a:gd name="T75" fmla="*/ 97 h 875"/>
                <a:gd name="T76" fmla="*/ 1348 w 1407"/>
                <a:gd name="T77" fmla="*/ 97 h 875"/>
                <a:gd name="T78" fmla="*/ 1348 w 1407"/>
                <a:gd name="T79" fmla="*/ 222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7" h="875">
                  <a:moveTo>
                    <a:pt x="1348" y="222"/>
                  </a:moveTo>
                  <a:lnTo>
                    <a:pt x="1407" y="291"/>
                  </a:lnTo>
                  <a:lnTo>
                    <a:pt x="1348" y="333"/>
                  </a:lnTo>
                  <a:lnTo>
                    <a:pt x="1348" y="361"/>
                  </a:lnTo>
                  <a:lnTo>
                    <a:pt x="1208" y="431"/>
                  </a:lnTo>
                  <a:lnTo>
                    <a:pt x="1244" y="458"/>
                  </a:lnTo>
                  <a:lnTo>
                    <a:pt x="1185" y="527"/>
                  </a:lnTo>
                  <a:lnTo>
                    <a:pt x="1185" y="569"/>
                  </a:lnTo>
                  <a:lnTo>
                    <a:pt x="1151" y="667"/>
                  </a:lnTo>
                  <a:lnTo>
                    <a:pt x="1128" y="639"/>
                  </a:lnTo>
                  <a:lnTo>
                    <a:pt x="1069" y="639"/>
                  </a:lnTo>
                  <a:lnTo>
                    <a:pt x="1046" y="763"/>
                  </a:lnTo>
                  <a:lnTo>
                    <a:pt x="906" y="806"/>
                  </a:lnTo>
                  <a:lnTo>
                    <a:pt x="872" y="875"/>
                  </a:lnTo>
                  <a:lnTo>
                    <a:pt x="849" y="806"/>
                  </a:lnTo>
                  <a:lnTo>
                    <a:pt x="756" y="806"/>
                  </a:lnTo>
                  <a:lnTo>
                    <a:pt x="709" y="763"/>
                  </a:lnTo>
                  <a:lnTo>
                    <a:pt x="733" y="736"/>
                  </a:lnTo>
                  <a:lnTo>
                    <a:pt x="709" y="736"/>
                  </a:lnTo>
                  <a:lnTo>
                    <a:pt x="709" y="806"/>
                  </a:lnTo>
                  <a:lnTo>
                    <a:pt x="674" y="806"/>
                  </a:lnTo>
                  <a:lnTo>
                    <a:pt x="616" y="806"/>
                  </a:lnTo>
                  <a:lnTo>
                    <a:pt x="651" y="763"/>
                  </a:lnTo>
                  <a:lnTo>
                    <a:pt x="558" y="763"/>
                  </a:lnTo>
                  <a:lnTo>
                    <a:pt x="593" y="694"/>
                  </a:lnTo>
                  <a:lnTo>
                    <a:pt x="558" y="736"/>
                  </a:lnTo>
                  <a:lnTo>
                    <a:pt x="512" y="667"/>
                  </a:lnTo>
                  <a:lnTo>
                    <a:pt x="512" y="736"/>
                  </a:lnTo>
                  <a:lnTo>
                    <a:pt x="453" y="736"/>
                  </a:lnTo>
                  <a:lnTo>
                    <a:pt x="419" y="667"/>
                  </a:lnTo>
                  <a:lnTo>
                    <a:pt x="453" y="667"/>
                  </a:lnTo>
                  <a:lnTo>
                    <a:pt x="453" y="639"/>
                  </a:lnTo>
                  <a:lnTo>
                    <a:pt x="396" y="597"/>
                  </a:lnTo>
                  <a:lnTo>
                    <a:pt x="419" y="569"/>
                  </a:lnTo>
                  <a:lnTo>
                    <a:pt x="453" y="569"/>
                  </a:lnTo>
                  <a:lnTo>
                    <a:pt x="419" y="527"/>
                  </a:lnTo>
                  <a:lnTo>
                    <a:pt x="396" y="569"/>
                  </a:lnTo>
                  <a:lnTo>
                    <a:pt x="372" y="569"/>
                  </a:lnTo>
                  <a:lnTo>
                    <a:pt x="396" y="639"/>
                  </a:lnTo>
                  <a:lnTo>
                    <a:pt x="372" y="639"/>
                  </a:lnTo>
                  <a:lnTo>
                    <a:pt x="372" y="694"/>
                  </a:lnTo>
                  <a:lnTo>
                    <a:pt x="338" y="694"/>
                  </a:lnTo>
                  <a:lnTo>
                    <a:pt x="338" y="639"/>
                  </a:lnTo>
                  <a:lnTo>
                    <a:pt x="279" y="667"/>
                  </a:lnTo>
                  <a:lnTo>
                    <a:pt x="315" y="736"/>
                  </a:lnTo>
                  <a:lnTo>
                    <a:pt x="256" y="736"/>
                  </a:lnTo>
                  <a:lnTo>
                    <a:pt x="222" y="667"/>
                  </a:lnTo>
                  <a:lnTo>
                    <a:pt x="222" y="694"/>
                  </a:lnTo>
                  <a:lnTo>
                    <a:pt x="175" y="667"/>
                  </a:lnTo>
                  <a:lnTo>
                    <a:pt x="199" y="597"/>
                  </a:lnTo>
                  <a:lnTo>
                    <a:pt x="222" y="639"/>
                  </a:lnTo>
                  <a:lnTo>
                    <a:pt x="175" y="597"/>
                  </a:lnTo>
                  <a:lnTo>
                    <a:pt x="117" y="569"/>
                  </a:lnTo>
                  <a:lnTo>
                    <a:pt x="175" y="527"/>
                  </a:lnTo>
                  <a:lnTo>
                    <a:pt x="256" y="569"/>
                  </a:lnTo>
                  <a:lnTo>
                    <a:pt x="199" y="500"/>
                  </a:lnTo>
                  <a:lnTo>
                    <a:pt x="175" y="500"/>
                  </a:lnTo>
                  <a:lnTo>
                    <a:pt x="140" y="527"/>
                  </a:lnTo>
                  <a:lnTo>
                    <a:pt x="82" y="458"/>
                  </a:lnTo>
                  <a:lnTo>
                    <a:pt x="256" y="458"/>
                  </a:lnTo>
                  <a:lnTo>
                    <a:pt x="279" y="431"/>
                  </a:lnTo>
                  <a:lnTo>
                    <a:pt x="338" y="333"/>
                  </a:lnTo>
                  <a:lnTo>
                    <a:pt x="279" y="333"/>
                  </a:lnTo>
                  <a:lnTo>
                    <a:pt x="222" y="264"/>
                  </a:lnTo>
                  <a:lnTo>
                    <a:pt x="175" y="264"/>
                  </a:lnTo>
                  <a:lnTo>
                    <a:pt x="59" y="194"/>
                  </a:lnTo>
                  <a:lnTo>
                    <a:pt x="59" y="97"/>
                  </a:lnTo>
                  <a:lnTo>
                    <a:pt x="0" y="0"/>
                  </a:lnTo>
                  <a:lnTo>
                    <a:pt x="419" y="28"/>
                  </a:lnTo>
                  <a:lnTo>
                    <a:pt x="674" y="28"/>
                  </a:lnTo>
                  <a:lnTo>
                    <a:pt x="616" y="222"/>
                  </a:lnTo>
                  <a:lnTo>
                    <a:pt x="791" y="264"/>
                  </a:lnTo>
                  <a:lnTo>
                    <a:pt x="849" y="28"/>
                  </a:lnTo>
                  <a:lnTo>
                    <a:pt x="906" y="0"/>
                  </a:lnTo>
                  <a:lnTo>
                    <a:pt x="1011" y="55"/>
                  </a:lnTo>
                  <a:lnTo>
                    <a:pt x="1104" y="97"/>
                  </a:lnTo>
                  <a:lnTo>
                    <a:pt x="1185" y="97"/>
                  </a:lnTo>
                  <a:lnTo>
                    <a:pt x="1348" y="97"/>
                  </a:lnTo>
                  <a:lnTo>
                    <a:pt x="1407" y="194"/>
                  </a:lnTo>
                  <a:lnTo>
                    <a:pt x="1348" y="222"/>
                  </a:lnTo>
                  <a:close/>
                </a:path>
              </a:pathLst>
            </a:custGeom>
            <a:solidFill>
              <a:srgbClr val="F6FA0C"/>
            </a:solidFill>
            <a:ln>
              <a:noFill/>
            </a:ln>
          </p:spPr>
          <p:txBody>
            <a:bodyPr/>
            <a:lstStyle/>
            <a:p>
              <a:endParaRPr lang="en-US"/>
            </a:p>
          </p:txBody>
        </p:sp>
        <p:sp>
          <p:nvSpPr>
            <p:cNvPr id="15" name="Freeform 14"/>
            <p:cNvSpPr>
              <a:spLocks/>
            </p:cNvSpPr>
            <p:nvPr/>
          </p:nvSpPr>
          <p:spPr bwMode="auto">
            <a:xfrm>
              <a:off x="7811294" y="1874811"/>
              <a:ext cx="744537" cy="463333"/>
            </a:xfrm>
            <a:custGeom>
              <a:avLst/>
              <a:gdLst>
                <a:gd name="T0" fmla="*/ 1407 w 1407"/>
                <a:gd name="T1" fmla="*/ 291 h 875"/>
                <a:gd name="T2" fmla="*/ 1348 w 1407"/>
                <a:gd name="T3" fmla="*/ 361 h 875"/>
                <a:gd name="T4" fmla="*/ 1244 w 1407"/>
                <a:gd name="T5" fmla="*/ 458 h 875"/>
                <a:gd name="T6" fmla="*/ 1185 w 1407"/>
                <a:gd name="T7" fmla="*/ 569 h 875"/>
                <a:gd name="T8" fmla="*/ 1128 w 1407"/>
                <a:gd name="T9" fmla="*/ 639 h 875"/>
                <a:gd name="T10" fmla="*/ 1046 w 1407"/>
                <a:gd name="T11" fmla="*/ 763 h 875"/>
                <a:gd name="T12" fmla="*/ 872 w 1407"/>
                <a:gd name="T13" fmla="*/ 875 h 875"/>
                <a:gd name="T14" fmla="*/ 756 w 1407"/>
                <a:gd name="T15" fmla="*/ 806 h 875"/>
                <a:gd name="T16" fmla="*/ 733 w 1407"/>
                <a:gd name="T17" fmla="*/ 736 h 875"/>
                <a:gd name="T18" fmla="*/ 709 w 1407"/>
                <a:gd name="T19" fmla="*/ 806 h 875"/>
                <a:gd name="T20" fmla="*/ 616 w 1407"/>
                <a:gd name="T21" fmla="*/ 806 h 875"/>
                <a:gd name="T22" fmla="*/ 558 w 1407"/>
                <a:gd name="T23" fmla="*/ 763 h 875"/>
                <a:gd name="T24" fmla="*/ 558 w 1407"/>
                <a:gd name="T25" fmla="*/ 736 h 875"/>
                <a:gd name="T26" fmla="*/ 512 w 1407"/>
                <a:gd name="T27" fmla="*/ 736 h 875"/>
                <a:gd name="T28" fmla="*/ 419 w 1407"/>
                <a:gd name="T29" fmla="*/ 667 h 875"/>
                <a:gd name="T30" fmla="*/ 453 w 1407"/>
                <a:gd name="T31" fmla="*/ 639 h 875"/>
                <a:gd name="T32" fmla="*/ 419 w 1407"/>
                <a:gd name="T33" fmla="*/ 569 h 875"/>
                <a:gd name="T34" fmla="*/ 419 w 1407"/>
                <a:gd name="T35" fmla="*/ 527 h 875"/>
                <a:gd name="T36" fmla="*/ 372 w 1407"/>
                <a:gd name="T37" fmla="*/ 569 h 875"/>
                <a:gd name="T38" fmla="*/ 372 w 1407"/>
                <a:gd name="T39" fmla="*/ 639 h 875"/>
                <a:gd name="T40" fmla="*/ 338 w 1407"/>
                <a:gd name="T41" fmla="*/ 694 h 875"/>
                <a:gd name="T42" fmla="*/ 279 w 1407"/>
                <a:gd name="T43" fmla="*/ 667 h 875"/>
                <a:gd name="T44" fmla="*/ 256 w 1407"/>
                <a:gd name="T45" fmla="*/ 736 h 875"/>
                <a:gd name="T46" fmla="*/ 222 w 1407"/>
                <a:gd name="T47" fmla="*/ 694 h 875"/>
                <a:gd name="T48" fmla="*/ 199 w 1407"/>
                <a:gd name="T49" fmla="*/ 597 h 875"/>
                <a:gd name="T50" fmla="*/ 175 w 1407"/>
                <a:gd name="T51" fmla="*/ 597 h 875"/>
                <a:gd name="T52" fmla="*/ 175 w 1407"/>
                <a:gd name="T53" fmla="*/ 527 h 875"/>
                <a:gd name="T54" fmla="*/ 199 w 1407"/>
                <a:gd name="T55" fmla="*/ 500 h 875"/>
                <a:gd name="T56" fmla="*/ 140 w 1407"/>
                <a:gd name="T57" fmla="*/ 527 h 875"/>
                <a:gd name="T58" fmla="*/ 256 w 1407"/>
                <a:gd name="T59" fmla="*/ 458 h 875"/>
                <a:gd name="T60" fmla="*/ 338 w 1407"/>
                <a:gd name="T61" fmla="*/ 333 h 875"/>
                <a:gd name="T62" fmla="*/ 222 w 1407"/>
                <a:gd name="T63" fmla="*/ 264 h 875"/>
                <a:gd name="T64" fmla="*/ 59 w 1407"/>
                <a:gd name="T65" fmla="*/ 194 h 875"/>
                <a:gd name="T66" fmla="*/ 0 w 1407"/>
                <a:gd name="T67" fmla="*/ 0 h 875"/>
                <a:gd name="T68" fmla="*/ 674 w 1407"/>
                <a:gd name="T69" fmla="*/ 28 h 875"/>
                <a:gd name="T70" fmla="*/ 791 w 1407"/>
                <a:gd name="T71" fmla="*/ 264 h 875"/>
                <a:gd name="T72" fmla="*/ 906 w 1407"/>
                <a:gd name="T73" fmla="*/ 0 h 875"/>
                <a:gd name="T74" fmla="*/ 1104 w 1407"/>
                <a:gd name="T75" fmla="*/ 97 h 875"/>
                <a:gd name="T76" fmla="*/ 1348 w 1407"/>
                <a:gd name="T77" fmla="*/ 97 h 875"/>
                <a:gd name="T78" fmla="*/ 1348 w 1407"/>
                <a:gd name="T79" fmla="*/ 222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7" h="875">
                  <a:moveTo>
                    <a:pt x="1348" y="222"/>
                  </a:moveTo>
                  <a:lnTo>
                    <a:pt x="1407" y="291"/>
                  </a:lnTo>
                  <a:lnTo>
                    <a:pt x="1348" y="333"/>
                  </a:lnTo>
                  <a:lnTo>
                    <a:pt x="1348" y="361"/>
                  </a:lnTo>
                  <a:lnTo>
                    <a:pt x="1208" y="431"/>
                  </a:lnTo>
                  <a:lnTo>
                    <a:pt x="1244" y="458"/>
                  </a:lnTo>
                  <a:lnTo>
                    <a:pt x="1185" y="527"/>
                  </a:lnTo>
                  <a:lnTo>
                    <a:pt x="1185" y="569"/>
                  </a:lnTo>
                  <a:lnTo>
                    <a:pt x="1151" y="667"/>
                  </a:lnTo>
                  <a:lnTo>
                    <a:pt x="1128" y="639"/>
                  </a:lnTo>
                  <a:lnTo>
                    <a:pt x="1069" y="639"/>
                  </a:lnTo>
                  <a:lnTo>
                    <a:pt x="1046" y="763"/>
                  </a:lnTo>
                  <a:lnTo>
                    <a:pt x="906" y="806"/>
                  </a:lnTo>
                  <a:lnTo>
                    <a:pt x="872" y="875"/>
                  </a:lnTo>
                  <a:lnTo>
                    <a:pt x="849" y="806"/>
                  </a:lnTo>
                  <a:lnTo>
                    <a:pt x="756" y="806"/>
                  </a:lnTo>
                  <a:lnTo>
                    <a:pt x="709" y="763"/>
                  </a:lnTo>
                  <a:lnTo>
                    <a:pt x="733" y="736"/>
                  </a:lnTo>
                  <a:lnTo>
                    <a:pt x="709" y="736"/>
                  </a:lnTo>
                  <a:lnTo>
                    <a:pt x="709" y="806"/>
                  </a:lnTo>
                  <a:lnTo>
                    <a:pt x="674" y="806"/>
                  </a:lnTo>
                  <a:lnTo>
                    <a:pt x="616" y="806"/>
                  </a:lnTo>
                  <a:lnTo>
                    <a:pt x="651" y="763"/>
                  </a:lnTo>
                  <a:lnTo>
                    <a:pt x="558" y="763"/>
                  </a:lnTo>
                  <a:lnTo>
                    <a:pt x="593" y="694"/>
                  </a:lnTo>
                  <a:lnTo>
                    <a:pt x="558" y="736"/>
                  </a:lnTo>
                  <a:lnTo>
                    <a:pt x="512" y="667"/>
                  </a:lnTo>
                  <a:lnTo>
                    <a:pt x="512" y="736"/>
                  </a:lnTo>
                  <a:lnTo>
                    <a:pt x="453" y="736"/>
                  </a:lnTo>
                  <a:lnTo>
                    <a:pt x="419" y="667"/>
                  </a:lnTo>
                  <a:lnTo>
                    <a:pt x="453" y="667"/>
                  </a:lnTo>
                  <a:lnTo>
                    <a:pt x="453" y="639"/>
                  </a:lnTo>
                  <a:lnTo>
                    <a:pt x="396" y="597"/>
                  </a:lnTo>
                  <a:lnTo>
                    <a:pt x="419" y="569"/>
                  </a:lnTo>
                  <a:lnTo>
                    <a:pt x="453" y="569"/>
                  </a:lnTo>
                  <a:lnTo>
                    <a:pt x="419" y="527"/>
                  </a:lnTo>
                  <a:lnTo>
                    <a:pt x="396" y="569"/>
                  </a:lnTo>
                  <a:lnTo>
                    <a:pt x="372" y="569"/>
                  </a:lnTo>
                  <a:lnTo>
                    <a:pt x="396" y="639"/>
                  </a:lnTo>
                  <a:lnTo>
                    <a:pt x="372" y="639"/>
                  </a:lnTo>
                  <a:lnTo>
                    <a:pt x="372" y="694"/>
                  </a:lnTo>
                  <a:lnTo>
                    <a:pt x="338" y="694"/>
                  </a:lnTo>
                  <a:lnTo>
                    <a:pt x="338" y="639"/>
                  </a:lnTo>
                  <a:lnTo>
                    <a:pt x="279" y="667"/>
                  </a:lnTo>
                  <a:lnTo>
                    <a:pt x="315" y="736"/>
                  </a:lnTo>
                  <a:lnTo>
                    <a:pt x="256" y="736"/>
                  </a:lnTo>
                  <a:lnTo>
                    <a:pt x="222" y="667"/>
                  </a:lnTo>
                  <a:lnTo>
                    <a:pt x="222" y="694"/>
                  </a:lnTo>
                  <a:lnTo>
                    <a:pt x="175" y="667"/>
                  </a:lnTo>
                  <a:lnTo>
                    <a:pt x="199" y="597"/>
                  </a:lnTo>
                  <a:lnTo>
                    <a:pt x="222" y="639"/>
                  </a:lnTo>
                  <a:lnTo>
                    <a:pt x="175" y="597"/>
                  </a:lnTo>
                  <a:lnTo>
                    <a:pt x="117" y="569"/>
                  </a:lnTo>
                  <a:lnTo>
                    <a:pt x="175" y="527"/>
                  </a:lnTo>
                  <a:lnTo>
                    <a:pt x="256" y="569"/>
                  </a:lnTo>
                  <a:lnTo>
                    <a:pt x="199" y="500"/>
                  </a:lnTo>
                  <a:lnTo>
                    <a:pt x="175" y="500"/>
                  </a:lnTo>
                  <a:lnTo>
                    <a:pt x="140" y="527"/>
                  </a:lnTo>
                  <a:lnTo>
                    <a:pt x="82" y="458"/>
                  </a:lnTo>
                  <a:lnTo>
                    <a:pt x="256" y="458"/>
                  </a:lnTo>
                  <a:lnTo>
                    <a:pt x="279" y="431"/>
                  </a:lnTo>
                  <a:lnTo>
                    <a:pt x="338" y="333"/>
                  </a:lnTo>
                  <a:lnTo>
                    <a:pt x="279" y="333"/>
                  </a:lnTo>
                  <a:lnTo>
                    <a:pt x="222" y="264"/>
                  </a:lnTo>
                  <a:lnTo>
                    <a:pt x="175" y="264"/>
                  </a:lnTo>
                  <a:lnTo>
                    <a:pt x="59" y="194"/>
                  </a:lnTo>
                  <a:lnTo>
                    <a:pt x="59" y="97"/>
                  </a:lnTo>
                  <a:lnTo>
                    <a:pt x="0" y="0"/>
                  </a:lnTo>
                  <a:lnTo>
                    <a:pt x="419" y="28"/>
                  </a:lnTo>
                  <a:lnTo>
                    <a:pt x="674" y="28"/>
                  </a:lnTo>
                  <a:lnTo>
                    <a:pt x="616" y="222"/>
                  </a:lnTo>
                  <a:lnTo>
                    <a:pt x="791" y="264"/>
                  </a:lnTo>
                  <a:lnTo>
                    <a:pt x="849" y="28"/>
                  </a:lnTo>
                  <a:lnTo>
                    <a:pt x="906" y="0"/>
                  </a:lnTo>
                  <a:lnTo>
                    <a:pt x="1011" y="55"/>
                  </a:lnTo>
                  <a:lnTo>
                    <a:pt x="1104" y="97"/>
                  </a:lnTo>
                  <a:lnTo>
                    <a:pt x="1185" y="97"/>
                  </a:lnTo>
                  <a:lnTo>
                    <a:pt x="1348" y="97"/>
                  </a:lnTo>
                  <a:lnTo>
                    <a:pt x="1407" y="194"/>
                  </a:lnTo>
                  <a:lnTo>
                    <a:pt x="1348" y="22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5"/>
            <p:cNvSpPr>
              <a:spLocks/>
            </p:cNvSpPr>
            <p:nvPr/>
          </p:nvSpPr>
          <p:spPr bwMode="auto">
            <a:xfrm>
              <a:off x="7036592" y="1441628"/>
              <a:ext cx="639762" cy="499828"/>
            </a:xfrm>
            <a:custGeom>
              <a:avLst/>
              <a:gdLst>
                <a:gd name="T0" fmla="*/ 813 w 1209"/>
                <a:gd name="T1" fmla="*/ 943 h 943"/>
                <a:gd name="T2" fmla="*/ 454 w 1209"/>
                <a:gd name="T3" fmla="*/ 749 h 943"/>
                <a:gd name="T4" fmla="*/ 372 w 1209"/>
                <a:gd name="T5" fmla="*/ 680 h 943"/>
                <a:gd name="T6" fmla="*/ 279 w 1209"/>
                <a:gd name="T7" fmla="*/ 680 h 943"/>
                <a:gd name="T8" fmla="*/ 279 w 1209"/>
                <a:gd name="T9" fmla="*/ 639 h 943"/>
                <a:gd name="T10" fmla="*/ 117 w 1209"/>
                <a:gd name="T11" fmla="*/ 583 h 943"/>
                <a:gd name="T12" fmla="*/ 117 w 1209"/>
                <a:gd name="T13" fmla="*/ 347 h 943"/>
                <a:gd name="T14" fmla="*/ 58 w 1209"/>
                <a:gd name="T15" fmla="*/ 277 h 943"/>
                <a:gd name="T16" fmla="*/ 0 w 1209"/>
                <a:gd name="T17" fmla="*/ 138 h 943"/>
                <a:gd name="T18" fmla="*/ 174 w 1209"/>
                <a:gd name="T19" fmla="*/ 0 h 943"/>
                <a:gd name="T20" fmla="*/ 174 w 1209"/>
                <a:gd name="T21" fmla="*/ 41 h 943"/>
                <a:gd name="T22" fmla="*/ 395 w 1209"/>
                <a:gd name="T23" fmla="*/ 138 h 943"/>
                <a:gd name="T24" fmla="*/ 418 w 1209"/>
                <a:gd name="T25" fmla="*/ 304 h 943"/>
                <a:gd name="T26" fmla="*/ 511 w 1209"/>
                <a:gd name="T27" fmla="*/ 277 h 943"/>
                <a:gd name="T28" fmla="*/ 534 w 1209"/>
                <a:gd name="T29" fmla="*/ 347 h 943"/>
                <a:gd name="T30" fmla="*/ 558 w 1209"/>
                <a:gd name="T31" fmla="*/ 304 h 943"/>
                <a:gd name="T32" fmla="*/ 593 w 1209"/>
                <a:gd name="T33" fmla="*/ 347 h 943"/>
                <a:gd name="T34" fmla="*/ 674 w 1209"/>
                <a:gd name="T35" fmla="*/ 277 h 943"/>
                <a:gd name="T36" fmla="*/ 731 w 1209"/>
                <a:gd name="T37" fmla="*/ 304 h 943"/>
                <a:gd name="T38" fmla="*/ 674 w 1209"/>
                <a:gd name="T39" fmla="*/ 471 h 943"/>
                <a:gd name="T40" fmla="*/ 790 w 1209"/>
                <a:gd name="T41" fmla="*/ 471 h 943"/>
                <a:gd name="T42" fmla="*/ 871 w 1209"/>
                <a:gd name="T43" fmla="*/ 374 h 943"/>
                <a:gd name="T44" fmla="*/ 906 w 1209"/>
                <a:gd name="T45" fmla="*/ 403 h 943"/>
                <a:gd name="T46" fmla="*/ 988 w 1209"/>
                <a:gd name="T47" fmla="*/ 583 h 943"/>
                <a:gd name="T48" fmla="*/ 1069 w 1209"/>
                <a:gd name="T49" fmla="*/ 471 h 943"/>
                <a:gd name="T50" fmla="*/ 1104 w 1209"/>
                <a:gd name="T51" fmla="*/ 403 h 943"/>
                <a:gd name="T52" fmla="*/ 1209 w 1209"/>
                <a:gd name="T53" fmla="*/ 471 h 943"/>
                <a:gd name="T54" fmla="*/ 1069 w 1209"/>
                <a:gd name="T55" fmla="*/ 819 h 943"/>
                <a:gd name="T56" fmla="*/ 813 w 1209"/>
                <a:gd name="T57" fmla="*/ 94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9" h="943">
                  <a:moveTo>
                    <a:pt x="813" y="943"/>
                  </a:moveTo>
                  <a:lnTo>
                    <a:pt x="454" y="749"/>
                  </a:lnTo>
                  <a:lnTo>
                    <a:pt x="372" y="680"/>
                  </a:lnTo>
                  <a:lnTo>
                    <a:pt x="279" y="680"/>
                  </a:lnTo>
                  <a:lnTo>
                    <a:pt x="279" y="639"/>
                  </a:lnTo>
                  <a:lnTo>
                    <a:pt x="117" y="583"/>
                  </a:lnTo>
                  <a:lnTo>
                    <a:pt x="117" y="347"/>
                  </a:lnTo>
                  <a:lnTo>
                    <a:pt x="58" y="277"/>
                  </a:lnTo>
                  <a:lnTo>
                    <a:pt x="0" y="138"/>
                  </a:lnTo>
                  <a:lnTo>
                    <a:pt x="174" y="0"/>
                  </a:lnTo>
                  <a:lnTo>
                    <a:pt x="174" y="41"/>
                  </a:lnTo>
                  <a:lnTo>
                    <a:pt x="395" y="138"/>
                  </a:lnTo>
                  <a:lnTo>
                    <a:pt x="418" y="304"/>
                  </a:lnTo>
                  <a:lnTo>
                    <a:pt x="511" y="277"/>
                  </a:lnTo>
                  <a:lnTo>
                    <a:pt x="534" y="347"/>
                  </a:lnTo>
                  <a:lnTo>
                    <a:pt x="558" y="304"/>
                  </a:lnTo>
                  <a:lnTo>
                    <a:pt x="593" y="347"/>
                  </a:lnTo>
                  <a:lnTo>
                    <a:pt x="674" y="277"/>
                  </a:lnTo>
                  <a:lnTo>
                    <a:pt x="731" y="304"/>
                  </a:lnTo>
                  <a:lnTo>
                    <a:pt x="674" y="471"/>
                  </a:lnTo>
                  <a:lnTo>
                    <a:pt x="790" y="471"/>
                  </a:lnTo>
                  <a:lnTo>
                    <a:pt x="871" y="374"/>
                  </a:lnTo>
                  <a:lnTo>
                    <a:pt x="906" y="403"/>
                  </a:lnTo>
                  <a:lnTo>
                    <a:pt x="988" y="583"/>
                  </a:lnTo>
                  <a:lnTo>
                    <a:pt x="1069" y="471"/>
                  </a:lnTo>
                  <a:lnTo>
                    <a:pt x="1104" y="403"/>
                  </a:lnTo>
                  <a:lnTo>
                    <a:pt x="1209" y="471"/>
                  </a:lnTo>
                  <a:lnTo>
                    <a:pt x="1069" y="819"/>
                  </a:lnTo>
                  <a:lnTo>
                    <a:pt x="813" y="943"/>
                  </a:lnTo>
                  <a:close/>
                </a:path>
              </a:pathLst>
            </a:custGeom>
            <a:solidFill>
              <a:srgbClr val="F6FA0C"/>
            </a:solidFill>
            <a:ln>
              <a:noFill/>
            </a:ln>
          </p:spPr>
          <p:txBody>
            <a:bodyPr/>
            <a:lstStyle/>
            <a:p>
              <a:endParaRPr lang="en-US"/>
            </a:p>
          </p:txBody>
        </p:sp>
        <p:sp>
          <p:nvSpPr>
            <p:cNvPr id="17" name="Freeform 16"/>
            <p:cNvSpPr>
              <a:spLocks/>
            </p:cNvSpPr>
            <p:nvPr/>
          </p:nvSpPr>
          <p:spPr bwMode="auto">
            <a:xfrm>
              <a:off x="7036592" y="1441628"/>
              <a:ext cx="639762" cy="499828"/>
            </a:xfrm>
            <a:custGeom>
              <a:avLst/>
              <a:gdLst>
                <a:gd name="T0" fmla="*/ 813 w 1209"/>
                <a:gd name="T1" fmla="*/ 943 h 943"/>
                <a:gd name="T2" fmla="*/ 454 w 1209"/>
                <a:gd name="T3" fmla="*/ 749 h 943"/>
                <a:gd name="T4" fmla="*/ 372 w 1209"/>
                <a:gd name="T5" fmla="*/ 680 h 943"/>
                <a:gd name="T6" fmla="*/ 279 w 1209"/>
                <a:gd name="T7" fmla="*/ 680 h 943"/>
                <a:gd name="T8" fmla="*/ 279 w 1209"/>
                <a:gd name="T9" fmla="*/ 639 h 943"/>
                <a:gd name="T10" fmla="*/ 117 w 1209"/>
                <a:gd name="T11" fmla="*/ 583 h 943"/>
                <a:gd name="T12" fmla="*/ 117 w 1209"/>
                <a:gd name="T13" fmla="*/ 347 h 943"/>
                <a:gd name="T14" fmla="*/ 58 w 1209"/>
                <a:gd name="T15" fmla="*/ 277 h 943"/>
                <a:gd name="T16" fmla="*/ 0 w 1209"/>
                <a:gd name="T17" fmla="*/ 138 h 943"/>
                <a:gd name="T18" fmla="*/ 174 w 1209"/>
                <a:gd name="T19" fmla="*/ 0 h 943"/>
                <a:gd name="T20" fmla="*/ 174 w 1209"/>
                <a:gd name="T21" fmla="*/ 41 h 943"/>
                <a:gd name="T22" fmla="*/ 395 w 1209"/>
                <a:gd name="T23" fmla="*/ 138 h 943"/>
                <a:gd name="T24" fmla="*/ 418 w 1209"/>
                <a:gd name="T25" fmla="*/ 304 h 943"/>
                <a:gd name="T26" fmla="*/ 511 w 1209"/>
                <a:gd name="T27" fmla="*/ 277 h 943"/>
                <a:gd name="T28" fmla="*/ 534 w 1209"/>
                <a:gd name="T29" fmla="*/ 347 h 943"/>
                <a:gd name="T30" fmla="*/ 558 w 1209"/>
                <a:gd name="T31" fmla="*/ 304 h 943"/>
                <a:gd name="T32" fmla="*/ 593 w 1209"/>
                <a:gd name="T33" fmla="*/ 347 h 943"/>
                <a:gd name="T34" fmla="*/ 674 w 1209"/>
                <a:gd name="T35" fmla="*/ 277 h 943"/>
                <a:gd name="T36" fmla="*/ 731 w 1209"/>
                <a:gd name="T37" fmla="*/ 304 h 943"/>
                <a:gd name="T38" fmla="*/ 674 w 1209"/>
                <a:gd name="T39" fmla="*/ 471 h 943"/>
                <a:gd name="T40" fmla="*/ 790 w 1209"/>
                <a:gd name="T41" fmla="*/ 471 h 943"/>
                <a:gd name="T42" fmla="*/ 871 w 1209"/>
                <a:gd name="T43" fmla="*/ 374 h 943"/>
                <a:gd name="T44" fmla="*/ 906 w 1209"/>
                <a:gd name="T45" fmla="*/ 403 h 943"/>
                <a:gd name="T46" fmla="*/ 988 w 1209"/>
                <a:gd name="T47" fmla="*/ 583 h 943"/>
                <a:gd name="T48" fmla="*/ 1069 w 1209"/>
                <a:gd name="T49" fmla="*/ 471 h 943"/>
                <a:gd name="T50" fmla="*/ 1104 w 1209"/>
                <a:gd name="T51" fmla="*/ 403 h 943"/>
                <a:gd name="T52" fmla="*/ 1209 w 1209"/>
                <a:gd name="T53" fmla="*/ 471 h 943"/>
                <a:gd name="T54" fmla="*/ 1069 w 1209"/>
                <a:gd name="T55" fmla="*/ 819 h 943"/>
                <a:gd name="T56" fmla="*/ 813 w 1209"/>
                <a:gd name="T57" fmla="*/ 94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9" h="943">
                  <a:moveTo>
                    <a:pt x="813" y="943"/>
                  </a:moveTo>
                  <a:lnTo>
                    <a:pt x="454" y="749"/>
                  </a:lnTo>
                  <a:lnTo>
                    <a:pt x="372" y="680"/>
                  </a:lnTo>
                  <a:lnTo>
                    <a:pt x="279" y="680"/>
                  </a:lnTo>
                  <a:lnTo>
                    <a:pt x="279" y="639"/>
                  </a:lnTo>
                  <a:lnTo>
                    <a:pt x="117" y="583"/>
                  </a:lnTo>
                  <a:lnTo>
                    <a:pt x="117" y="347"/>
                  </a:lnTo>
                  <a:lnTo>
                    <a:pt x="58" y="277"/>
                  </a:lnTo>
                  <a:lnTo>
                    <a:pt x="0" y="138"/>
                  </a:lnTo>
                  <a:lnTo>
                    <a:pt x="174" y="0"/>
                  </a:lnTo>
                  <a:lnTo>
                    <a:pt x="174" y="41"/>
                  </a:lnTo>
                  <a:lnTo>
                    <a:pt x="395" y="138"/>
                  </a:lnTo>
                  <a:lnTo>
                    <a:pt x="418" y="304"/>
                  </a:lnTo>
                  <a:lnTo>
                    <a:pt x="511" y="277"/>
                  </a:lnTo>
                  <a:lnTo>
                    <a:pt x="534" y="347"/>
                  </a:lnTo>
                  <a:lnTo>
                    <a:pt x="558" y="304"/>
                  </a:lnTo>
                  <a:lnTo>
                    <a:pt x="593" y="347"/>
                  </a:lnTo>
                  <a:lnTo>
                    <a:pt x="674" y="277"/>
                  </a:lnTo>
                  <a:lnTo>
                    <a:pt x="731" y="304"/>
                  </a:lnTo>
                  <a:lnTo>
                    <a:pt x="674" y="471"/>
                  </a:lnTo>
                  <a:lnTo>
                    <a:pt x="790" y="471"/>
                  </a:lnTo>
                  <a:lnTo>
                    <a:pt x="871" y="374"/>
                  </a:lnTo>
                  <a:lnTo>
                    <a:pt x="906" y="403"/>
                  </a:lnTo>
                  <a:lnTo>
                    <a:pt x="988" y="583"/>
                  </a:lnTo>
                  <a:lnTo>
                    <a:pt x="1069" y="471"/>
                  </a:lnTo>
                  <a:lnTo>
                    <a:pt x="1104" y="403"/>
                  </a:lnTo>
                  <a:lnTo>
                    <a:pt x="1209" y="471"/>
                  </a:lnTo>
                  <a:lnTo>
                    <a:pt x="1069" y="819"/>
                  </a:lnTo>
                  <a:lnTo>
                    <a:pt x="813" y="94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7"/>
            <p:cNvSpPr>
              <a:spLocks/>
            </p:cNvSpPr>
            <p:nvPr/>
          </p:nvSpPr>
          <p:spPr bwMode="auto">
            <a:xfrm>
              <a:off x="7946231" y="913240"/>
              <a:ext cx="430213" cy="463333"/>
            </a:xfrm>
            <a:custGeom>
              <a:avLst/>
              <a:gdLst>
                <a:gd name="T0" fmla="*/ 674 w 813"/>
                <a:gd name="T1" fmla="*/ 597 h 874"/>
                <a:gd name="T2" fmla="*/ 697 w 813"/>
                <a:gd name="T3" fmla="*/ 666 h 874"/>
                <a:gd name="T4" fmla="*/ 616 w 813"/>
                <a:gd name="T5" fmla="*/ 666 h 874"/>
                <a:gd name="T6" fmla="*/ 674 w 813"/>
                <a:gd name="T7" fmla="*/ 666 h 874"/>
                <a:gd name="T8" fmla="*/ 755 w 813"/>
                <a:gd name="T9" fmla="*/ 736 h 874"/>
                <a:gd name="T10" fmla="*/ 790 w 813"/>
                <a:gd name="T11" fmla="*/ 736 h 874"/>
                <a:gd name="T12" fmla="*/ 813 w 813"/>
                <a:gd name="T13" fmla="*/ 805 h 874"/>
                <a:gd name="T14" fmla="*/ 732 w 813"/>
                <a:gd name="T15" fmla="*/ 874 h 874"/>
                <a:gd name="T16" fmla="*/ 650 w 813"/>
                <a:gd name="T17" fmla="*/ 805 h 874"/>
                <a:gd name="T18" fmla="*/ 697 w 813"/>
                <a:gd name="T19" fmla="*/ 874 h 874"/>
                <a:gd name="T20" fmla="*/ 558 w 813"/>
                <a:gd name="T21" fmla="*/ 874 h 874"/>
                <a:gd name="T22" fmla="*/ 477 w 813"/>
                <a:gd name="T23" fmla="*/ 764 h 874"/>
                <a:gd name="T24" fmla="*/ 418 w 813"/>
                <a:gd name="T25" fmla="*/ 707 h 874"/>
                <a:gd name="T26" fmla="*/ 337 w 813"/>
                <a:gd name="T27" fmla="*/ 638 h 874"/>
                <a:gd name="T28" fmla="*/ 220 w 813"/>
                <a:gd name="T29" fmla="*/ 597 h 874"/>
                <a:gd name="T30" fmla="*/ 82 w 813"/>
                <a:gd name="T31" fmla="*/ 334 h 874"/>
                <a:gd name="T32" fmla="*/ 0 w 813"/>
                <a:gd name="T33" fmla="*/ 125 h 874"/>
                <a:gd name="T34" fmla="*/ 0 w 813"/>
                <a:gd name="T35" fmla="*/ 0 h 874"/>
                <a:gd name="T36" fmla="*/ 140 w 813"/>
                <a:gd name="T37" fmla="*/ 125 h 874"/>
                <a:gd name="T38" fmla="*/ 256 w 813"/>
                <a:gd name="T39" fmla="*/ 167 h 874"/>
                <a:gd name="T40" fmla="*/ 256 w 813"/>
                <a:gd name="T41" fmla="*/ 194 h 874"/>
                <a:gd name="T42" fmla="*/ 302 w 813"/>
                <a:gd name="T43" fmla="*/ 194 h 874"/>
                <a:gd name="T44" fmla="*/ 396 w 813"/>
                <a:gd name="T45" fmla="*/ 292 h 874"/>
                <a:gd name="T46" fmla="*/ 453 w 813"/>
                <a:gd name="T47" fmla="*/ 292 h 874"/>
                <a:gd name="T48" fmla="*/ 453 w 813"/>
                <a:gd name="T49" fmla="*/ 334 h 874"/>
                <a:gd name="T50" fmla="*/ 477 w 813"/>
                <a:gd name="T51" fmla="*/ 334 h 874"/>
                <a:gd name="T52" fmla="*/ 535 w 813"/>
                <a:gd name="T53" fmla="*/ 430 h 874"/>
                <a:gd name="T54" fmla="*/ 593 w 813"/>
                <a:gd name="T55" fmla="*/ 430 h 874"/>
                <a:gd name="T56" fmla="*/ 535 w 813"/>
                <a:gd name="T57" fmla="*/ 500 h 874"/>
                <a:gd name="T58" fmla="*/ 674 w 813"/>
                <a:gd name="T59" fmla="*/ 597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3" h="874">
                  <a:moveTo>
                    <a:pt x="674" y="597"/>
                  </a:moveTo>
                  <a:lnTo>
                    <a:pt x="697" y="666"/>
                  </a:lnTo>
                  <a:lnTo>
                    <a:pt x="616" y="666"/>
                  </a:lnTo>
                  <a:lnTo>
                    <a:pt x="674" y="666"/>
                  </a:lnTo>
                  <a:lnTo>
                    <a:pt x="755" y="736"/>
                  </a:lnTo>
                  <a:lnTo>
                    <a:pt x="790" y="736"/>
                  </a:lnTo>
                  <a:lnTo>
                    <a:pt x="813" y="805"/>
                  </a:lnTo>
                  <a:lnTo>
                    <a:pt x="732" y="874"/>
                  </a:lnTo>
                  <a:lnTo>
                    <a:pt x="650" y="805"/>
                  </a:lnTo>
                  <a:lnTo>
                    <a:pt x="697" y="874"/>
                  </a:lnTo>
                  <a:lnTo>
                    <a:pt x="558" y="874"/>
                  </a:lnTo>
                  <a:lnTo>
                    <a:pt x="477" y="764"/>
                  </a:lnTo>
                  <a:lnTo>
                    <a:pt x="418" y="707"/>
                  </a:lnTo>
                  <a:lnTo>
                    <a:pt x="337" y="638"/>
                  </a:lnTo>
                  <a:lnTo>
                    <a:pt x="220" y="597"/>
                  </a:lnTo>
                  <a:lnTo>
                    <a:pt x="82" y="334"/>
                  </a:lnTo>
                  <a:lnTo>
                    <a:pt x="0" y="125"/>
                  </a:lnTo>
                  <a:lnTo>
                    <a:pt x="0" y="0"/>
                  </a:lnTo>
                  <a:lnTo>
                    <a:pt x="140" y="125"/>
                  </a:lnTo>
                  <a:lnTo>
                    <a:pt x="256" y="167"/>
                  </a:lnTo>
                  <a:lnTo>
                    <a:pt x="256" y="194"/>
                  </a:lnTo>
                  <a:lnTo>
                    <a:pt x="302" y="194"/>
                  </a:lnTo>
                  <a:lnTo>
                    <a:pt x="396" y="292"/>
                  </a:lnTo>
                  <a:lnTo>
                    <a:pt x="453" y="292"/>
                  </a:lnTo>
                  <a:lnTo>
                    <a:pt x="453" y="334"/>
                  </a:lnTo>
                  <a:lnTo>
                    <a:pt x="477" y="334"/>
                  </a:lnTo>
                  <a:lnTo>
                    <a:pt x="535" y="430"/>
                  </a:lnTo>
                  <a:lnTo>
                    <a:pt x="593" y="430"/>
                  </a:lnTo>
                  <a:lnTo>
                    <a:pt x="535" y="500"/>
                  </a:lnTo>
                  <a:lnTo>
                    <a:pt x="674" y="597"/>
                  </a:lnTo>
                  <a:close/>
                </a:path>
              </a:pathLst>
            </a:custGeom>
            <a:solidFill>
              <a:srgbClr val="F6C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8"/>
            <p:cNvSpPr>
              <a:spLocks/>
            </p:cNvSpPr>
            <p:nvPr/>
          </p:nvSpPr>
          <p:spPr bwMode="auto">
            <a:xfrm>
              <a:off x="7946231" y="913240"/>
              <a:ext cx="430213" cy="463333"/>
            </a:xfrm>
            <a:custGeom>
              <a:avLst/>
              <a:gdLst>
                <a:gd name="T0" fmla="*/ 674 w 813"/>
                <a:gd name="T1" fmla="*/ 597 h 874"/>
                <a:gd name="T2" fmla="*/ 697 w 813"/>
                <a:gd name="T3" fmla="*/ 666 h 874"/>
                <a:gd name="T4" fmla="*/ 616 w 813"/>
                <a:gd name="T5" fmla="*/ 666 h 874"/>
                <a:gd name="T6" fmla="*/ 674 w 813"/>
                <a:gd name="T7" fmla="*/ 666 h 874"/>
                <a:gd name="T8" fmla="*/ 755 w 813"/>
                <a:gd name="T9" fmla="*/ 736 h 874"/>
                <a:gd name="T10" fmla="*/ 790 w 813"/>
                <a:gd name="T11" fmla="*/ 736 h 874"/>
                <a:gd name="T12" fmla="*/ 813 w 813"/>
                <a:gd name="T13" fmla="*/ 805 h 874"/>
                <a:gd name="T14" fmla="*/ 732 w 813"/>
                <a:gd name="T15" fmla="*/ 874 h 874"/>
                <a:gd name="T16" fmla="*/ 650 w 813"/>
                <a:gd name="T17" fmla="*/ 805 h 874"/>
                <a:gd name="T18" fmla="*/ 697 w 813"/>
                <a:gd name="T19" fmla="*/ 874 h 874"/>
                <a:gd name="T20" fmla="*/ 558 w 813"/>
                <a:gd name="T21" fmla="*/ 874 h 874"/>
                <a:gd name="T22" fmla="*/ 477 w 813"/>
                <a:gd name="T23" fmla="*/ 764 h 874"/>
                <a:gd name="T24" fmla="*/ 418 w 813"/>
                <a:gd name="T25" fmla="*/ 707 h 874"/>
                <a:gd name="T26" fmla="*/ 337 w 813"/>
                <a:gd name="T27" fmla="*/ 638 h 874"/>
                <a:gd name="T28" fmla="*/ 220 w 813"/>
                <a:gd name="T29" fmla="*/ 597 h 874"/>
                <a:gd name="T30" fmla="*/ 82 w 813"/>
                <a:gd name="T31" fmla="*/ 334 h 874"/>
                <a:gd name="T32" fmla="*/ 0 w 813"/>
                <a:gd name="T33" fmla="*/ 125 h 874"/>
                <a:gd name="T34" fmla="*/ 0 w 813"/>
                <a:gd name="T35" fmla="*/ 0 h 874"/>
                <a:gd name="T36" fmla="*/ 140 w 813"/>
                <a:gd name="T37" fmla="*/ 125 h 874"/>
                <a:gd name="T38" fmla="*/ 256 w 813"/>
                <a:gd name="T39" fmla="*/ 167 h 874"/>
                <a:gd name="T40" fmla="*/ 256 w 813"/>
                <a:gd name="T41" fmla="*/ 194 h 874"/>
                <a:gd name="T42" fmla="*/ 302 w 813"/>
                <a:gd name="T43" fmla="*/ 194 h 874"/>
                <a:gd name="T44" fmla="*/ 396 w 813"/>
                <a:gd name="T45" fmla="*/ 292 h 874"/>
                <a:gd name="T46" fmla="*/ 453 w 813"/>
                <a:gd name="T47" fmla="*/ 292 h 874"/>
                <a:gd name="T48" fmla="*/ 453 w 813"/>
                <a:gd name="T49" fmla="*/ 334 h 874"/>
                <a:gd name="T50" fmla="*/ 477 w 813"/>
                <a:gd name="T51" fmla="*/ 334 h 874"/>
                <a:gd name="T52" fmla="*/ 535 w 813"/>
                <a:gd name="T53" fmla="*/ 430 h 874"/>
                <a:gd name="T54" fmla="*/ 593 w 813"/>
                <a:gd name="T55" fmla="*/ 430 h 874"/>
                <a:gd name="T56" fmla="*/ 535 w 813"/>
                <a:gd name="T57" fmla="*/ 500 h 874"/>
                <a:gd name="T58" fmla="*/ 674 w 813"/>
                <a:gd name="T59" fmla="*/ 597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3" h="874">
                  <a:moveTo>
                    <a:pt x="674" y="597"/>
                  </a:moveTo>
                  <a:lnTo>
                    <a:pt x="697" y="666"/>
                  </a:lnTo>
                  <a:lnTo>
                    <a:pt x="616" y="666"/>
                  </a:lnTo>
                  <a:lnTo>
                    <a:pt x="674" y="666"/>
                  </a:lnTo>
                  <a:lnTo>
                    <a:pt x="755" y="736"/>
                  </a:lnTo>
                  <a:lnTo>
                    <a:pt x="790" y="736"/>
                  </a:lnTo>
                  <a:lnTo>
                    <a:pt x="813" y="805"/>
                  </a:lnTo>
                  <a:lnTo>
                    <a:pt x="732" y="874"/>
                  </a:lnTo>
                  <a:lnTo>
                    <a:pt x="650" y="805"/>
                  </a:lnTo>
                  <a:lnTo>
                    <a:pt x="697" y="874"/>
                  </a:lnTo>
                  <a:lnTo>
                    <a:pt x="558" y="874"/>
                  </a:lnTo>
                  <a:lnTo>
                    <a:pt x="477" y="764"/>
                  </a:lnTo>
                  <a:lnTo>
                    <a:pt x="418" y="707"/>
                  </a:lnTo>
                  <a:lnTo>
                    <a:pt x="337" y="638"/>
                  </a:lnTo>
                  <a:lnTo>
                    <a:pt x="220" y="597"/>
                  </a:lnTo>
                  <a:lnTo>
                    <a:pt x="82" y="334"/>
                  </a:lnTo>
                  <a:lnTo>
                    <a:pt x="0" y="125"/>
                  </a:lnTo>
                  <a:lnTo>
                    <a:pt x="0" y="0"/>
                  </a:lnTo>
                  <a:lnTo>
                    <a:pt x="140" y="125"/>
                  </a:lnTo>
                  <a:lnTo>
                    <a:pt x="256" y="167"/>
                  </a:lnTo>
                  <a:lnTo>
                    <a:pt x="256" y="194"/>
                  </a:lnTo>
                  <a:lnTo>
                    <a:pt x="302" y="194"/>
                  </a:lnTo>
                  <a:lnTo>
                    <a:pt x="396" y="292"/>
                  </a:lnTo>
                  <a:lnTo>
                    <a:pt x="453" y="292"/>
                  </a:lnTo>
                  <a:lnTo>
                    <a:pt x="453" y="334"/>
                  </a:lnTo>
                  <a:lnTo>
                    <a:pt x="477" y="334"/>
                  </a:lnTo>
                  <a:lnTo>
                    <a:pt x="535" y="430"/>
                  </a:lnTo>
                  <a:lnTo>
                    <a:pt x="593" y="430"/>
                  </a:lnTo>
                  <a:lnTo>
                    <a:pt x="535" y="500"/>
                  </a:lnTo>
                  <a:lnTo>
                    <a:pt x="674" y="597"/>
                  </a:lnTo>
                </a:path>
              </a:pathLst>
            </a:custGeom>
            <a:solidFill>
              <a:srgbClr val="F6FA0C"/>
            </a:solidFill>
            <a:ln w="3175">
              <a:solidFill>
                <a:srgbClr val="1F1A17"/>
              </a:solidFill>
              <a:prstDash val="solid"/>
              <a:round/>
              <a:headEnd/>
              <a:tailEnd/>
            </a:ln>
          </p:spPr>
          <p:txBody>
            <a:bodyPr/>
            <a:lstStyle/>
            <a:p>
              <a:endParaRPr lang="en-US"/>
            </a:p>
          </p:txBody>
        </p:sp>
        <p:sp>
          <p:nvSpPr>
            <p:cNvPr id="20" name="Freeform 19"/>
            <p:cNvSpPr>
              <a:spLocks/>
            </p:cNvSpPr>
            <p:nvPr/>
          </p:nvSpPr>
          <p:spPr bwMode="auto">
            <a:xfrm>
              <a:off x="6754017" y="1728832"/>
              <a:ext cx="608012" cy="587099"/>
            </a:xfrm>
            <a:custGeom>
              <a:avLst/>
              <a:gdLst>
                <a:gd name="T0" fmla="*/ 929 w 1151"/>
                <a:gd name="T1" fmla="*/ 306 h 1111"/>
                <a:gd name="T2" fmla="*/ 989 w 1151"/>
                <a:gd name="T3" fmla="*/ 403 h 1111"/>
                <a:gd name="T4" fmla="*/ 1046 w 1151"/>
                <a:gd name="T5" fmla="*/ 542 h 1111"/>
                <a:gd name="T6" fmla="*/ 1151 w 1151"/>
                <a:gd name="T7" fmla="*/ 611 h 1111"/>
                <a:gd name="T8" fmla="*/ 1128 w 1151"/>
                <a:gd name="T9" fmla="*/ 611 h 1111"/>
                <a:gd name="T10" fmla="*/ 1046 w 1151"/>
                <a:gd name="T11" fmla="*/ 611 h 1111"/>
                <a:gd name="T12" fmla="*/ 989 w 1151"/>
                <a:gd name="T13" fmla="*/ 709 h 1111"/>
                <a:gd name="T14" fmla="*/ 929 w 1151"/>
                <a:gd name="T15" fmla="*/ 945 h 1111"/>
                <a:gd name="T16" fmla="*/ 872 w 1151"/>
                <a:gd name="T17" fmla="*/ 1014 h 1111"/>
                <a:gd name="T18" fmla="*/ 872 w 1151"/>
                <a:gd name="T19" fmla="*/ 1041 h 1111"/>
                <a:gd name="T20" fmla="*/ 813 w 1151"/>
                <a:gd name="T21" fmla="*/ 1083 h 1111"/>
                <a:gd name="T22" fmla="*/ 756 w 1151"/>
                <a:gd name="T23" fmla="*/ 1014 h 1111"/>
                <a:gd name="T24" fmla="*/ 652 w 1151"/>
                <a:gd name="T25" fmla="*/ 1111 h 1111"/>
                <a:gd name="T26" fmla="*/ 593 w 1151"/>
                <a:gd name="T27" fmla="*/ 1083 h 1111"/>
                <a:gd name="T28" fmla="*/ 477 w 1151"/>
                <a:gd name="T29" fmla="*/ 1014 h 1111"/>
                <a:gd name="T30" fmla="*/ 419 w 1151"/>
                <a:gd name="T31" fmla="*/ 917 h 1111"/>
                <a:gd name="T32" fmla="*/ 337 w 1151"/>
                <a:gd name="T33" fmla="*/ 709 h 1111"/>
                <a:gd name="T34" fmla="*/ 140 w 1151"/>
                <a:gd name="T35" fmla="*/ 542 h 1111"/>
                <a:gd name="T36" fmla="*/ 0 w 1151"/>
                <a:gd name="T37" fmla="*/ 403 h 1111"/>
                <a:gd name="T38" fmla="*/ 82 w 1151"/>
                <a:gd name="T39" fmla="*/ 333 h 1111"/>
                <a:gd name="T40" fmla="*/ 419 w 1151"/>
                <a:gd name="T41" fmla="*/ 70 h 1111"/>
                <a:gd name="T42" fmla="*/ 512 w 1151"/>
                <a:gd name="T43" fmla="*/ 70 h 1111"/>
                <a:gd name="T44" fmla="*/ 559 w 1151"/>
                <a:gd name="T45" fmla="*/ 0 h 1111"/>
                <a:gd name="T46" fmla="*/ 652 w 1151"/>
                <a:gd name="T47" fmla="*/ 42 h 1111"/>
                <a:gd name="T48" fmla="*/ 813 w 1151"/>
                <a:gd name="T49" fmla="*/ 98 h 1111"/>
                <a:gd name="T50" fmla="*/ 813 w 1151"/>
                <a:gd name="T51" fmla="*/ 139 h 1111"/>
                <a:gd name="T52" fmla="*/ 906 w 1151"/>
                <a:gd name="T53" fmla="*/ 139 h 1111"/>
                <a:gd name="T54" fmla="*/ 989 w 1151"/>
                <a:gd name="T55" fmla="*/ 209 h 1111"/>
                <a:gd name="T56" fmla="*/ 929 w 1151"/>
                <a:gd name="T57" fmla="*/ 30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1" h="1111">
                  <a:moveTo>
                    <a:pt x="929" y="306"/>
                  </a:moveTo>
                  <a:lnTo>
                    <a:pt x="989" y="403"/>
                  </a:lnTo>
                  <a:lnTo>
                    <a:pt x="1046" y="542"/>
                  </a:lnTo>
                  <a:lnTo>
                    <a:pt x="1151" y="611"/>
                  </a:lnTo>
                  <a:lnTo>
                    <a:pt x="1128" y="611"/>
                  </a:lnTo>
                  <a:lnTo>
                    <a:pt x="1046" y="611"/>
                  </a:lnTo>
                  <a:lnTo>
                    <a:pt x="989" y="709"/>
                  </a:lnTo>
                  <a:lnTo>
                    <a:pt x="929" y="945"/>
                  </a:lnTo>
                  <a:lnTo>
                    <a:pt x="872" y="1014"/>
                  </a:lnTo>
                  <a:lnTo>
                    <a:pt x="872" y="1041"/>
                  </a:lnTo>
                  <a:lnTo>
                    <a:pt x="813" y="1083"/>
                  </a:lnTo>
                  <a:lnTo>
                    <a:pt x="756" y="1014"/>
                  </a:lnTo>
                  <a:lnTo>
                    <a:pt x="652" y="1111"/>
                  </a:lnTo>
                  <a:lnTo>
                    <a:pt x="593" y="1083"/>
                  </a:lnTo>
                  <a:lnTo>
                    <a:pt x="477" y="1014"/>
                  </a:lnTo>
                  <a:lnTo>
                    <a:pt x="419" y="917"/>
                  </a:lnTo>
                  <a:lnTo>
                    <a:pt x="337" y="709"/>
                  </a:lnTo>
                  <a:lnTo>
                    <a:pt x="140" y="542"/>
                  </a:lnTo>
                  <a:lnTo>
                    <a:pt x="0" y="403"/>
                  </a:lnTo>
                  <a:lnTo>
                    <a:pt x="82" y="333"/>
                  </a:lnTo>
                  <a:lnTo>
                    <a:pt x="419" y="70"/>
                  </a:lnTo>
                  <a:lnTo>
                    <a:pt x="512" y="70"/>
                  </a:lnTo>
                  <a:lnTo>
                    <a:pt x="559" y="0"/>
                  </a:lnTo>
                  <a:lnTo>
                    <a:pt x="652" y="42"/>
                  </a:lnTo>
                  <a:lnTo>
                    <a:pt x="813" y="98"/>
                  </a:lnTo>
                  <a:lnTo>
                    <a:pt x="813" y="139"/>
                  </a:lnTo>
                  <a:lnTo>
                    <a:pt x="906" y="139"/>
                  </a:lnTo>
                  <a:lnTo>
                    <a:pt x="989" y="209"/>
                  </a:lnTo>
                  <a:lnTo>
                    <a:pt x="929" y="306"/>
                  </a:lnTo>
                  <a:close/>
                </a:path>
              </a:pathLst>
            </a:custGeom>
            <a:solidFill>
              <a:srgbClr val="F6FA0C"/>
            </a:solidFill>
            <a:ln>
              <a:noFill/>
            </a:ln>
          </p:spPr>
          <p:txBody>
            <a:bodyPr/>
            <a:lstStyle/>
            <a:p>
              <a:endParaRPr lang="en-US"/>
            </a:p>
          </p:txBody>
        </p:sp>
        <p:sp>
          <p:nvSpPr>
            <p:cNvPr id="21" name="Freeform 20"/>
            <p:cNvSpPr>
              <a:spLocks/>
            </p:cNvSpPr>
            <p:nvPr/>
          </p:nvSpPr>
          <p:spPr bwMode="auto">
            <a:xfrm>
              <a:off x="6754017" y="1728832"/>
              <a:ext cx="608012" cy="587099"/>
            </a:xfrm>
            <a:custGeom>
              <a:avLst/>
              <a:gdLst>
                <a:gd name="T0" fmla="*/ 929 w 1151"/>
                <a:gd name="T1" fmla="*/ 306 h 1111"/>
                <a:gd name="T2" fmla="*/ 989 w 1151"/>
                <a:gd name="T3" fmla="*/ 403 h 1111"/>
                <a:gd name="T4" fmla="*/ 1046 w 1151"/>
                <a:gd name="T5" fmla="*/ 542 h 1111"/>
                <a:gd name="T6" fmla="*/ 1151 w 1151"/>
                <a:gd name="T7" fmla="*/ 611 h 1111"/>
                <a:gd name="T8" fmla="*/ 1128 w 1151"/>
                <a:gd name="T9" fmla="*/ 611 h 1111"/>
                <a:gd name="T10" fmla="*/ 1046 w 1151"/>
                <a:gd name="T11" fmla="*/ 611 h 1111"/>
                <a:gd name="T12" fmla="*/ 989 w 1151"/>
                <a:gd name="T13" fmla="*/ 709 h 1111"/>
                <a:gd name="T14" fmla="*/ 929 w 1151"/>
                <a:gd name="T15" fmla="*/ 945 h 1111"/>
                <a:gd name="T16" fmla="*/ 872 w 1151"/>
                <a:gd name="T17" fmla="*/ 1014 h 1111"/>
                <a:gd name="T18" fmla="*/ 872 w 1151"/>
                <a:gd name="T19" fmla="*/ 1041 h 1111"/>
                <a:gd name="T20" fmla="*/ 813 w 1151"/>
                <a:gd name="T21" fmla="*/ 1083 h 1111"/>
                <a:gd name="T22" fmla="*/ 756 w 1151"/>
                <a:gd name="T23" fmla="*/ 1014 h 1111"/>
                <a:gd name="T24" fmla="*/ 652 w 1151"/>
                <a:gd name="T25" fmla="*/ 1111 h 1111"/>
                <a:gd name="T26" fmla="*/ 593 w 1151"/>
                <a:gd name="T27" fmla="*/ 1083 h 1111"/>
                <a:gd name="T28" fmla="*/ 477 w 1151"/>
                <a:gd name="T29" fmla="*/ 1014 h 1111"/>
                <a:gd name="T30" fmla="*/ 419 w 1151"/>
                <a:gd name="T31" fmla="*/ 917 h 1111"/>
                <a:gd name="T32" fmla="*/ 337 w 1151"/>
                <a:gd name="T33" fmla="*/ 709 h 1111"/>
                <a:gd name="T34" fmla="*/ 140 w 1151"/>
                <a:gd name="T35" fmla="*/ 542 h 1111"/>
                <a:gd name="T36" fmla="*/ 0 w 1151"/>
                <a:gd name="T37" fmla="*/ 403 h 1111"/>
                <a:gd name="T38" fmla="*/ 82 w 1151"/>
                <a:gd name="T39" fmla="*/ 333 h 1111"/>
                <a:gd name="T40" fmla="*/ 419 w 1151"/>
                <a:gd name="T41" fmla="*/ 70 h 1111"/>
                <a:gd name="T42" fmla="*/ 512 w 1151"/>
                <a:gd name="T43" fmla="*/ 70 h 1111"/>
                <a:gd name="T44" fmla="*/ 559 w 1151"/>
                <a:gd name="T45" fmla="*/ 0 h 1111"/>
                <a:gd name="T46" fmla="*/ 652 w 1151"/>
                <a:gd name="T47" fmla="*/ 42 h 1111"/>
                <a:gd name="T48" fmla="*/ 813 w 1151"/>
                <a:gd name="T49" fmla="*/ 98 h 1111"/>
                <a:gd name="T50" fmla="*/ 813 w 1151"/>
                <a:gd name="T51" fmla="*/ 139 h 1111"/>
                <a:gd name="T52" fmla="*/ 906 w 1151"/>
                <a:gd name="T53" fmla="*/ 139 h 1111"/>
                <a:gd name="T54" fmla="*/ 989 w 1151"/>
                <a:gd name="T55" fmla="*/ 209 h 1111"/>
                <a:gd name="T56" fmla="*/ 929 w 1151"/>
                <a:gd name="T57" fmla="*/ 30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1" h="1111">
                  <a:moveTo>
                    <a:pt x="929" y="306"/>
                  </a:moveTo>
                  <a:lnTo>
                    <a:pt x="989" y="403"/>
                  </a:lnTo>
                  <a:lnTo>
                    <a:pt x="1046" y="542"/>
                  </a:lnTo>
                  <a:lnTo>
                    <a:pt x="1151" y="611"/>
                  </a:lnTo>
                  <a:lnTo>
                    <a:pt x="1128" y="611"/>
                  </a:lnTo>
                  <a:lnTo>
                    <a:pt x="1046" y="611"/>
                  </a:lnTo>
                  <a:lnTo>
                    <a:pt x="989" y="709"/>
                  </a:lnTo>
                  <a:lnTo>
                    <a:pt x="929" y="945"/>
                  </a:lnTo>
                  <a:lnTo>
                    <a:pt x="872" y="1014"/>
                  </a:lnTo>
                  <a:lnTo>
                    <a:pt x="872" y="1041"/>
                  </a:lnTo>
                  <a:lnTo>
                    <a:pt x="813" y="1083"/>
                  </a:lnTo>
                  <a:lnTo>
                    <a:pt x="756" y="1014"/>
                  </a:lnTo>
                  <a:lnTo>
                    <a:pt x="652" y="1111"/>
                  </a:lnTo>
                  <a:lnTo>
                    <a:pt x="593" y="1083"/>
                  </a:lnTo>
                  <a:lnTo>
                    <a:pt x="477" y="1014"/>
                  </a:lnTo>
                  <a:lnTo>
                    <a:pt x="419" y="917"/>
                  </a:lnTo>
                  <a:lnTo>
                    <a:pt x="337" y="709"/>
                  </a:lnTo>
                  <a:lnTo>
                    <a:pt x="140" y="542"/>
                  </a:lnTo>
                  <a:lnTo>
                    <a:pt x="0" y="403"/>
                  </a:lnTo>
                  <a:lnTo>
                    <a:pt x="82" y="333"/>
                  </a:lnTo>
                  <a:lnTo>
                    <a:pt x="419" y="70"/>
                  </a:lnTo>
                  <a:lnTo>
                    <a:pt x="512" y="70"/>
                  </a:lnTo>
                  <a:lnTo>
                    <a:pt x="559" y="0"/>
                  </a:lnTo>
                  <a:lnTo>
                    <a:pt x="652" y="42"/>
                  </a:lnTo>
                  <a:lnTo>
                    <a:pt x="813" y="98"/>
                  </a:lnTo>
                  <a:lnTo>
                    <a:pt x="813" y="139"/>
                  </a:lnTo>
                  <a:lnTo>
                    <a:pt x="906" y="139"/>
                  </a:lnTo>
                  <a:lnTo>
                    <a:pt x="989" y="209"/>
                  </a:lnTo>
                  <a:lnTo>
                    <a:pt x="929" y="30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21"/>
            <p:cNvSpPr>
              <a:spLocks/>
            </p:cNvSpPr>
            <p:nvPr/>
          </p:nvSpPr>
          <p:spPr bwMode="auto">
            <a:xfrm>
              <a:off x="8031954" y="1514619"/>
              <a:ext cx="406400" cy="499828"/>
            </a:xfrm>
            <a:custGeom>
              <a:avLst/>
              <a:gdLst>
                <a:gd name="T0" fmla="*/ 94 w 767"/>
                <a:gd name="T1" fmla="*/ 140 h 945"/>
                <a:gd name="T2" fmla="*/ 140 w 767"/>
                <a:gd name="T3" fmla="*/ 140 h 945"/>
                <a:gd name="T4" fmla="*/ 198 w 767"/>
                <a:gd name="T5" fmla="*/ 167 h 945"/>
                <a:gd name="T6" fmla="*/ 291 w 767"/>
                <a:gd name="T7" fmla="*/ 167 h 945"/>
                <a:gd name="T8" fmla="*/ 291 w 767"/>
                <a:gd name="T9" fmla="*/ 236 h 945"/>
                <a:gd name="T10" fmla="*/ 314 w 767"/>
                <a:gd name="T11" fmla="*/ 209 h 945"/>
                <a:gd name="T12" fmla="*/ 198 w 767"/>
                <a:gd name="T13" fmla="*/ 140 h 945"/>
                <a:gd name="T14" fmla="*/ 256 w 767"/>
                <a:gd name="T15" fmla="*/ 70 h 945"/>
                <a:gd name="T16" fmla="*/ 489 w 767"/>
                <a:gd name="T17" fmla="*/ 0 h 945"/>
                <a:gd name="T18" fmla="*/ 651 w 767"/>
                <a:gd name="T19" fmla="*/ 0 h 945"/>
                <a:gd name="T20" fmla="*/ 767 w 767"/>
                <a:gd name="T21" fmla="*/ 29 h 945"/>
                <a:gd name="T22" fmla="*/ 733 w 767"/>
                <a:gd name="T23" fmla="*/ 99 h 945"/>
                <a:gd name="T24" fmla="*/ 686 w 767"/>
                <a:gd name="T25" fmla="*/ 70 h 945"/>
                <a:gd name="T26" fmla="*/ 651 w 767"/>
                <a:gd name="T27" fmla="*/ 140 h 945"/>
                <a:gd name="T28" fmla="*/ 593 w 767"/>
                <a:gd name="T29" fmla="*/ 70 h 945"/>
                <a:gd name="T30" fmla="*/ 534 w 767"/>
                <a:gd name="T31" fmla="*/ 99 h 945"/>
                <a:gd name="T32" fmla="*/ 651 w 767"/>
                <a:gd name="T33" fmla="*/ 209 h 945"/>
                <a:gd name="T34" fmla="*/ 710 w 767"/>
                <a:gd name="T35" fmla="*/ 140 h 945"/>
                <a:gd name="T36" fmla="*/ 767 w 767"/>
                <a:gd name="T37" fmla="*/ 140 h 945"/>
                <a:gd name="T38" fmla="*/ 710 w 767"/>
                <a:gd name="T39" fmla="*/ 265 h 945"/>
                <a:gd name="T40" fmla="*/ 593 w 767"/>
                <a:gd name="T41" fmla="*/ 265 h 945"/>
                <a:gd name="T42" fmla="*/ 593 w 767"/>
                <a:gd name="T43" fmla="*/ 236 h 945"/>
                <a:gd name="T44" fmla="*/ 593 w 767"/>
                <a:gd name="T45" fmla="*/ 306 h 945"/>
                <a:gd name="T46" fmla="*/ 686 w 767"/>
                <a:gd name="T47" fmla="*/ 335 h 945"/>
                <a:gd name="T48" fmla="*/ 686 w 767"/>
                <a:gd name="T49" fmla="*/ 542 h 945"/>
                <a:gd name="T50" fmla="*/ 651 w 767"/>
                <a:gd name="T51" fmla="*/ 473 h 945"/>
                <a:gd name="T52" fmla="*/ 627 w 767"/>
                <a:gd name="T53" fmla="*/ 501 h 945"/>
                <a:gd name="T54" fmla="*/ 593 w 767"/>
                <a:gd name="T55" fmla="*/ 445 h 945"/>
                <a:gd name="T56" fmla="*/ 534 w 767"/>
                <a:gd name="T57" fmla="*/ 473 h 945"/>
                <a:gd name="T58" fmla="*/ 627 w 767"/>
                <a:gd name="T59" fmla="*/ 542 h 945"/>
                <a:gd name="T60" fmla="*/ 651 w 767"/>
                <a:gd name="T61" fmla="*/ 542 h 945"/>
                <a:gd name="T62" fmla="*/ 686 w 767"/>
                <a:gd name="T63" fmla="*/ 542 h 945"/>
                <a:gd name="T64" fmla="*/ 651 w 767"/>
                <a:gd name="T65" fmla="*/ 681 h 945"/>
                <a:gd name="T66" fmla="*/ 710 w 767"/>
                <a:gd name="T67" fmla="*/ 681 h 945"/>
                <a:gd name="T68" fmla="*/ 686 w 767"/>
                <a:gd name="T69" fmla="*/ 778 h 945"/>
                <a:gd name="T70" fmla="*/ 593 w 767"/>
                <a:gd name="T71" fmla="*/ 736 h 945"/>
                <a:gd name="T72" fmla="*/ 489 w 767"/>
                <a:gd name="T73" fmla="*/ 681 h 945"/>
                <a:gd name="T74" fmla="*/ 430 w 767"/>
                <a:gd name="T75" fmla="*/ 709 h 945"/>
                <a:gd name="T76" fmla="*/ 373 w 767"/>
                <a:gd name="T77" fmla="*/ 945 h 945"/>
                <a:gd name="T78" fmla="*/ 198 w 767"/>
                <a:gd name="T79" fmla="*/ 903 h 945"/>
                <a:gd name="T80" fmla="*/ 256 w 767"/>
                <a:gd name="T81" fmla="*/ 709 h 945"/>
                <a:gd name="T82" fmla="*/ 0 w 767"/>
                <a:gd name="T83" fmla="*/ 709 h 945"/>
                <a:gd name="T84" fmla="*/ 0 w 767"/>
                <a:gd name="T85" fmla="*/ 501 h 945"/>
                <a:gd name="T86" fmla="*/ 94 w 767"/>
                <a:gd name="T87" fmla="*/ 335 h 945"/>
                <a:gd name="T88" fmla="*/ 58 w 767"/>
                <a:gd name="T89" fmla="*/ 209 h 945"/>
                <a:gd name="T90" fmla="*/ 94 w 767"/>
                <a:gd name="T91" fmla="*/ 140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7" h="945">
                  <a:moveTo>
                    <a:pt x="94" y="140"/>
                  </a:moveTo>
                  <a:lnTo>
                    <a:pt x="140" y="140"/>
                  </a:lnTo>
                  <a:lnTo>
                    <a:pt x="198" y="167"/>
                  </a:lnTo>
                  <a:lnTo>
                    <a:pt x="291" y="167"/>
                  </a:lnTo>
                  <a:lnTo>
                    <a:pt x="291" y="236"/>
                  </a:lnTo>
                  <a:lnTo>
                    <a:pt x="314" y="209"/>
                  </a:lnTo>
                  <a:lnTo>
                    <a:pt x="198" y="140"/>
                  </a:lnTo>
                  <a:lnTo>
                    <a:pt x="256" y="70"/>
                  </a:lnTo>
                  <a:lnTo>
                    <a:pt x="489" y="0"/>
                  </a:lnTo>
                  <a:lnTo>
                    <a:pt x="651" y="0"/>
                  </a:lnTo>
                  <a:lnTo>
                    <a:pt x="767" y="29"/>
                  </a:lnTo>
                  <a:lnTo>
                    <a:pt x="733" y="99"/>
                  </a:lnTo>
                  <a:lnTo>
                    <a:pt x="686" y="70"/>
                  </a:lnTo>
                  <a:lnTo>
                    <a:pt x="651" y="140"/>
                  </a:lnTo>
                  <a:lnTo>
                    <a:pt x="593" y="70"/>
                  </a:lnTo>
                  <a:lnTo>
                    <a:pt x="534" y="99"/>
                  </a:lnTo>
                  <a:lnTo>
                    <a:pt x="651" y="209"/>
                  </a:lnTo>
                  <a:lnTo>
                    <a:pt x="710" y="140"/>
                  </a:lnTo>
                  <a:lnTo>
                    <a:pt x="767" y="140"/>
                  </a:lnTo>
                  <a:lnTo>
                    <a:pt x="710" y="265"/>
                  </a:lnTo>
                  <a:lnTo>
                    <a:pt x="593" y="265"/>
                  </a:lnTo>
                  <a:lnTo>
                    <a:pt x="593" y="236"/>
                  </a:lnTo>
                  <a:lnTo>
                    <a:pt x="593" y="306"/>
                  </a:lnTo>
                  <a:lnTo>
                    <a:pt x="686" y="335"/>
                  </a:lnTo>
                  <a:lnTo>
                    <a:pt x="686" y="542"/>
                  </a:lnTo>
                  <a:lnTo>
                    <a:pt x="651" y="473"/>
                  </a:lnTo>
                  <a:lnTo>
                    <a:pt x="627" y="501"/>
                  </a:lnTo>
                  <a:lnTo>
                    <a:pt x="593" y="445"/>
                  </a:lnTo>
                  <a:lnTo>
                    <a:pt x="534" y="473"/>
                  </a:lnTo>
                  <a:lnTo>
                    <a:pt x="627" y="542"/>
                  </a:lnTo>
                  <a:lnTo>
                    <a:pt x="651" y="542"/>
                  </a:lnTo>
                  <a:lnTo>
                    <a:pt x="686" y="542"/>
                  </a:lnTo>
                  <a:lnTo>
                    <a:pt x="651" y="681"/>
                  </a:lnTo>
                  <a:lnTo>
                    <a:pt x="710" y="681"/>
                  </a:lnTo>
                  <a:lnTo>
                    <a:pt x="686" y="778"/>
                  </a:lnTo>
                  <a:lnTo>
                    <a:pt x="593" y="736"/>
                  </a:lnTo>
                  <a:lnTo>
                    <a:pt x="489" y="681"/>
                  </a:lnTo>
                  <a:lnTo>
                    <a:pt x="430" y="709"/>
                  </a:lnTo>
                  <a:lnTo>
                    <a:pt x="373" y="945"/>
                  </a:lnTo>
                  <a:lnTo>
                    <a:pt x="198" y="903"/>
                  </a:lnTo>
                  <a:lnTo>
                    <a:pt x="256" y="709"/>
                  </a:lnTo>
                  <a:lnTo>
                    <a:pt x="0" y="709"/>
                  </a:lnTo>
                  <a:lnTo>
                    <a:pt x="0" y="501"/>
                  </a:lnTo>
                  <a:lnTo>
                    <a:pt x="94" y="335"/>
                  </a:lnTo>
                  <a:lnTo>
                    <a:pt x="58" y="209"/>
                  </a:lnTo>
                  <a:lnTo>
                    <a:pt x="94" y="140"/>
                  </a:lnTo>
                  <a:close/>
                </a:path>
              </a:pathLst>
            </a:custGeom>
            <a:solidFill>
              <a:srgbClr val="F6FA0C"/>
            </a:solidFill>
            <a:ln>
              <a:noFill/>
            </a:ln>
          </p:spPr>
          <p:txBody>
            <a:bodyPr/>
            <a:lstStyle/>
            <a:p>
              <a:endParaRPr lang="en-US"/>
            </a:p>
          </p:txBody>
        </p:sp>
        <p:sp>
          <p:nvSpPr>
            <p:cNvPr id="23" name="Freeform 22"/>
            <p:cNvSpPr>
              <a:spLocks/>
            </p:cNvSpPr>
            <p:nvPr/>
          </p:nvSpPr>
          <p:spPr bwMode="auto">
            <a:xfrm>
              <a:off x="8031954" y="1514619"/>
              <a:ext cx="406400" cy="499828"/>
            </a:xfrm>
            <a:custGeom>
              <a:avLst/>
              <a:gdLst>
                <a:gd name="T0" fmla="*/ 94 w 767"/>
                <a:gd name="T1" fmla="*/ 140 h 945"/>
                <a:gd name="T2" fmla="*/ 140 w 767"/>
                <a:gd name="T3" fmla="*/ 140 h 945"/>
                <a:gd name="T4" fmla="*/ 198 w 767"/>
                <a:gd name="T5" fmla="*/ 167 h 945"/>
                <a:gd name="T6" fmla="*/ 291 w 767"/>
                <a:gd name="T7" fmla="*/ 167 h 945"/>
                <a:gd name="T8" fmla="*/ 291 w 767"/>
                <a:gd name="T9" fmla="*/ 236 h 945"/>
                <a:gd name="T10" fmla="*/ 314 w 767"/>
                <a:gd name="T11" fmla="*/ 209 h 945"/>
                <a:gd name="T12" fmla="*/ 198 w 767"/>
                <a:gd name="T13" fmla="*/ 140 h 945"/>
                <a:gd name="T14" fmla="*/ 256 w 767"/>
                <a:gd name="T15" fmla="*/ 70 h 945"/>
                <a:gd name="T16" fmla="*/ 489 w 767"/>
                <a:gd name="T17" fmla="*/ 0 h 945"/>
                <a:gd name="T18" fmla="*/ 651 w 767"/>
                <a:gd name="T19" fmla="*/ 0 h 945"/>
                <a:gd name="T20" fmla="*/ 767 w 767"/>
                <a:gd name="T21" fmla="*/ 29 h 945"/>
                <a:gd name="T22" fmla="*/ 733 w 767"/>
                <a:gd name="T23" fmla="*/ 99 h 945"/>
                <a:gd name="T24" fmla="*/ 686 w 767"/>
                <a:gd name="T25" fmla="*/ 70 h 945"/>
                <a:gd name="T26" fmla="*/ 651 w 767"/>
                <a:gd name="T27" fmla="*/ 140 h 945"/>
                <a:gd name="T28" fmla="*/ 593 w 767"/>
                <a:gd name="T29" fmla="*/ 70 h 945"/>
                <a:gd name="T30" fmla="*/ 534 w 767"/>
                <a:gd name="T31" fmla="*/ 99 h 945"/>
                <a:gd name="T32" fmla="*/ 651 w 767"/>
                <a:gd name="T33" fmla="*/ 209 h 945"/>
                <a:gd name="T34" fmla="*/ 710 w 767"/>
                <a:gd name="T35" fmla="*/ 140 h 945"/>
                <a:gd name="T36" fmla="*/ 767 w 767"/>
                <a:gd name="T37" fmla="*/ 140 h 945"/>
                <a:gd name="T38" fmla="*/ 710 w 767"/>
                <a:gd name="T39" fmla="*/ 265 h 945"/>
                <a:gd name="T40" fmla="*/ 593 w 767"/>
                <a:gd name="T41" fmla="*/ 265 h 945"/>
                <a:gd name="T42" fmla="*/ 593 w 767"/>
                <a:gd name="T43" fmla="*/ 236 h 945"/>
                <a:gd name="T44" fmla="*/ 593 w 767"/>
                <a:gd name="T45" fmla="*/ 306 h 945"/>
                <a:gd name="T46" fmla="*/ 686 w 767"/>
                <a:gd name="T47" fmla="*/ 335 h 945"/>
                <a:gd name="T48" fmla="*/ 686 w 767"/>
                <a:gd name="T49" fmla="*/ 542 h 945"/>
                <a:gd name="T50" fmla="*/ 651 w 767"/>
                <a:gd name="T51" fmla="*/ 473 h 945"/>
                <a:gd name="T52" fmla="*/ 627 w 767"/>
                <a:gd name="T53" fmla="*/ 501 h 945"/>
                <a:gd name="T54" fmla="*/ 593 w 767"/>
                <a:gd name="T55" fmla="*/ 445 h 945"/>
                <a:gd name="T56" fmla="*/ 534 w 767"/>
                <a:gd name="T57" fmla="*/ 473 h 945"/>
                <a:gd name="T58" fmla="*/ 627 w 767"/>
                <a:gd name="T59" fmla="*/ 542 h 945"/>
                <a:gd name="T60" fmla="*/ 651 w 767"/>
                <a:gd name="T61" fmla="*/ 542 h 945"/>
                <a:gd name="T62" fmla="*/ 686 w 767"/>
                <a:gd name="T63" fmla="*/ 542 h 945"/>
                <a:gd name="T64" fmla="*/ 651 w 767"/>
                <a:gd name="T65" fmla="*/ 681 h 945"/>
                <a:gd name="T66" fmla="*/ 710 w 767"/>
                <a:gd name="T67" fmla="*/ 681 h 945"/>
                <a:gd name="T68" fmla="*/ 686 w 767"/>
                <a:gd name="T69" fmla="*/ 778 h 945"/>
                <a:gd name="T70" fmla="*/ 593 w 767"/>
                <a:gd name="T71" fmla="*/ 736 h 945"/>
                <a:gd name="T72" fmla="*/ 489 w 767"/>
                <a:gd name="T73" fmla="*/ 681 h 945"/>
                <a:gd name="T74" fmla="*/ 430 w 767"/>
                <a:gd name="T75" fmla="*/ 709 h 945"/>
                <a:gd name="T76" fmla="*/ 373 w 767"/>
                <a:gd name="T77" fmla="*/ 945 h 945"/>
                <a:gd name="T78" fmla="*/ 198 w 767"/>
                <a:gd name="T79" fmla="*/ 903 h 945"/>
                <a:gd name="T80" fmla="*/ 256 w 767"/>
                <a:gd name="T81" fmla="*/ 709 h 945"/>
                <a:gd name="T82" fmla="*/ 0 w 767"/>
                <a:gd name="T83" fmla="*/ 709 h 945"/>
                <a:gd name="T84" fmla="*/ 0 w 767"/>
                <a:gd name="T85" fmla="*/ 501 h 945"/>
                <a:gd name="T86" fmla="*/ 94 w 767"/>
                <a:gd name="T87" fmla="*/ 335 h 945"/>
                <a:gd name="T88" fmla="*/ 58 w 767"/>
                <a:gd name="T89" fmla="*/ 209 h 945"/>
                <a:gd name="T90" fmla="*/ 94 w 767"/>
                <a:gd name="T91" fmla="*/ 140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7" h="945">
                  <a:moveTo>
                    <a:pt x="94" y="140"/>
                  </a:moveTo>
                  <a:lnTo>
                    <a:pt x="140" y="140"/>
                  </a:lnTo>
                  <a:lnTo>
                    <a:pt x="198" y="167"/>
                  </a:lnTo>
                  <a:lnTo>
                    <a:pt x="291" y="167"/>
                  </a:lnTo>
                  <a:lnTo>
                    <a:pt x="291" y="236"/>
                  </a:lnTo>
                  <a:lnTo>
                    <a:pt x="314" y="209"/>
                  </a:lnTo>
                  <a:lnTo>
                    <a:pt x="198" y="140"/>
                  </a:lnTo>
                  <a:lnTo>
                    <a:pt x="256" y="70"/>
                  </a:lnTo>
                  <a:lnTo>
                    <a:pt x="489" y="0"/>
                  </a:lnTo>
                  <a:lnTo>
                    <a:pt x="651" y="0"/>
                  </a:lnTo>
                  <a:lnTo>
                    <a:pt x="767" y="29"/>
                  </a:lnTo>
                  <a:lnTo>
                    <a:pt x="733" y="99"/>
                  </a:lnTo>
                  <a:lnTo>
                    <a:pt x="686" y="70"/>
                  </a:lnTo>
                  <a:lnTo>
                    <a:pt x="651" y="140"/>
                  </a:lnTo>
                  <a:lnTo>
                    <a:pt x="593" y="70"/>
                  </a:lnTo>
                  <a:lnTo>
                    <a:pt x="534" y="99"/>
                  </a:lnTo>
                  <a:lnTo>
                    <a:pt x="651" y="209"/>
                  </a:lnTo>
                  <a:lnTo>
                    <a:pt x="710" y="140"/>
                  </a:lnTo>
                  <a:lnTo>
                    <a:pt x="767" y="140"/>
                  </a:lnTo>
                  <a:lnTo>
                    <a:pt x="710" y="265"/>
                  </a:lnTo>
                  <a:lnTo>
                    <a:pt x="593" y="265"/>
                  </a:lnTo>
                  <a:lnTo>
                    <a:pt x="593" y="236"/>
                  </a:lnTo>
                  <a:lnTo>
                    <a:pt x="593" y="306"/>
                  </a:lnTo>
                  <a:lnTo>
                    <a:pt x="686" y="335"/>
                  </a:lnTo>
                  <a:lnTo>
                    <a:pt x="686" y="542"/>
                  </a:lnTo>
                  <a:lnTo>
                    <a:pt x="651" y="473"/>
                  </a:lnTo>
                  <a:lnTo>
                    <a:pt x="627" y="501"/>
                  </a:lnTo>
                  <a:lnTo>
                    <a:pt x="593" y="445"/>
                  </a:lnTo>
                  <a:lnTo>
                    <a:pt x="534" y="473"/>
                  </a:lnTo>
                  <a:lnTo>
                    <a:pt x="627" y="542"/>
                  </a:lnTo>
                  <a:lnTo>
                    <a:pt x="651" y="542"/>
                  </a:lnTo>
                  <a:lnTo>
                    <a:pt x="686" y="542"/>
                  </a:lnTo>
                  <a:lnTo>
                    <a:pt x="651" y="681"/>
                  </a:lnTo>
                  <a:lnTo>
                    <a:pt x="710" y="681"/>
                  </a:lnTo>
                  <a:lnTo>
                    <a:pt x="686" y="778"/>
                  </a:lnTo>
                  <a:lnTo>
                    <a:pt x="593" y="736"/>
                  </a:lnTo>
                  <a:lnTo>
                    <a:pt x="489" y="681"/>
                  </a:lnTo>
                  <a:lnTo>
                    <a:pt x="430" y="709"/>
                  </a:lnTo>
                  <a:lnTo>
                    <a:pt x="373" y="945"/>
                  </a:lnTo>
                  <a:lnTo>
                    <a:pt x="198" y="903"/>
                  </a:lnTo>
                  <a:lnTo>
                    <a:pt x="256" y="709"/>
                  </a:lnTo>
                  <a:lnTo>
                    <a:pt x="0" y="709"/>
                  </a:lnTo>
                  <a:lnTo>
                    <a:pt x="0" y="501"/>
                  </a:lnTo>
                  <a:lnTo>
                    <a:pt x="94" y="335"/>
                  </a:lnTo>
                  <a:lnTo>
                    <a:pt x="58" y="209"/>
                  </a:lnTo>
                  <a:lnTo>
                    <a:pt x="94" y="14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3"/>
            <p:cNvSpPr>
              <a:spLocks/>
            </p:cNvSpPr>
            <p:nvPr/>
          </p:nvSpPr>
          <p:spPr bwMode="auto">
            <a:xfrm>
              <a:off x="7601744" y="1551116"/>
              <a:ext cx="479425" cy="337978"/>
            </a:xfrm>
            <a:custGeom>
              <a:avLst/>
              <a:gdLst>
                <a:gd name="T0" fmla="*/ 221 w 906"/>
                <a:gd name="T1" fmla="*/ 195 h 639"/>
                <a:gd name="T2" fmla="*/ 278 w 906"/>
                <a:gd name="T3" fmla="*/ 97 h 639"/>
                <a:gd name="T4" fmla="*/ 593 w 906"/>
                <a:gd name="T5" fmla="*/ 97 h 639"/>
                <a:gd name="T6" fmla="*/ 790 w 906"/>
                <a:gd name="T7" fmla="*/ 0 h 639"/>
                <a:gd name="T8" fmla="*/ 848 w 906"/>
                <a:gd name="T9" fmla="*/ 29 h 639"/>
                <a:gd name="T10" fmla="*/ 870 w 906"/>
                <a:gd name="T11" fmla="*/ 139 h 639"/>
                <a:gd name="T12" fmla="*/ 906 w 906"/>
                <a:gd name="T13" fmla="*/ 264 h 639"/>
                <a:gd name="T14" fmla="*/ 813 w 906"/>
                <a:gd name="T15" fmla="*/ 430 h 639"/>
                <a:gd name="T16" fmla="*/ 813 w 906"/>
                <a:gd name="T17" fmla="*/ 639 h 639"/>
                <a:gd name="T18" fmla="*/ 394 w 906"/>
                <a:gd name="T19" fmla="*/ 611 h 639"/>
                <a:gd name="T20" fmla="*/ 0 w 906"/>
                <a:gd name="T21" fmla="*/ 611 h 639"/>
                <a:gd name="T22" fmla="*/ 139 w 906"/>
                <a:gd name="T23" fmla="*/ 264 h 639"/>
                <a:gd name="T24" fmla="*/ 221 w 906"/>
                <a:gd name="T25" fmla="*/ 166 h 639"/>
                <a:gd name="T26" fmla="*/ 221 w 906"/>
                <a:gd name="T27" fmla="*/ 195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6" h="639">
                  <a:moveTo>
                    <a:pt x="221" y="195"/>
                  </a:moveTo>
                  <a:lnTo>
                    <a:pt x="278" y="97"/>
                  </a:lnTo>
                  <a:lnTo>
                    <a:pt x="593" y="97"/>
                  </a:lnTo>
                  <a:lnTo>
                    <a:pt x="790" y="0"/>
                  </a:lnTo>
                  <a:lnTo>
                    <a:pt x="848" y="29"/>
                  </a:lnTo>
                  <a:lnTo>
                    <a:pt x="870" y="139"/>
                  </a:lnTo>
                  <a:lnTo>
                    <a:pt x="906" y="264"/>
                  </a:lnTo>
                  <a:lnTo>
                    <a:pt x="813" y="430"/>
                  </a:lnTo>
                  <a:lnTo>
                    <a:pt x="813" y="639"/>
                  </a:lnTo>
                  <a:lnTo>
                    <a:pt x="394" y="611"/>
                  </a:lnTo>
                  <a:lnTo>
                    <a:pt x="0" y="611"/>
                  </a:lnTo>
                  <a:lnTo>
                    <a:pt x="139" y="264"/>
                  </a:lnTo>
                  <a:lnTo>
                    <a:pt x="221" y="166"/>
                  </a:lnTo>
                  <a:lnTo>
                    <a:pt x="221" y="195"/>
                  </a:lnTo>
                  <a:close/>
                </a:path>
              </a:pathLst>
            </a:custGeom>
            <a:solidFill>
              <a:srgbClr val="F6FA0C"/>
            </a:solidFill>
            <a:ln>
              <a:noFill/>
            </a:ln>
          </p:spPr>
          <p:txBody>
            <a:bodyPr/>
            <a:lstStyle/>
            <a:p>
              <a:endParaRPr lang="en-US"/>
            </a:p>
          </p:txBody>
        </p:sp>
        <p:sp>
          <p:nvSpPr>
            <p:cNvPr id="25" name="Freeform 24"/>
            <p:cNvSpPr>
              <a:spLocks/>
            </p:cNvSpPr>
            <p:nvPr/>
          </p:nvSpPr>
          <p:spPr bwMode="auto">
            <a:xfrm>
              <a:off x="7601744" y="1551116"/>
              <a:ext cx="479425" cy="337978"/>
            </a:xfrm>
            <a:custGeom>
              <a:avLst/>
              <a:gdLst>
                <a:gd name="T0" fmla="*/ 221 w 906"/>
                <a:gd name="T1" fmla="*/ 195 h 639"/>
                <a:gd name="T2" fmla="*/ 278 w 906"/>
                <a:gd name="T3" fmla="*/ 97 h 639"/>
                <a:gd name="T4" fmla="*/ 593 w 906"/>
                <a:gd name="T5" fmla="*/ 97 h 639"/>
                <a:gd name="T6" fmla="*/ 790 w 906"/>
                <a:gd name="T7" fmla="*/ 0 h 639"/>
                <a:gd name="T8" fmla="*/ 848 w 906"/>
                <a:gd name="T9" fmla="*/ 29 h 639"/>
                <a:gd name="T10" fmla="*/ 870 w 906"/>
                <a:gd name="T11" fmla="*/ 139 h 639"/>
                <a:gd name="T12" fmla="*/ 906 w 906"/>
                <a:gd name="T13" fmla="*/ 264 h 639"/>
                <a:gd name="T14" fmla="*/ 813 w 906"/>
                <a:gd name="T15" fmla="*/ 430 h 639"/>
                <a:gd name="T16" fmla="*/ 813 w 906"/>
                <a:gd name="T17" fmla="*/ 639 h 639"/>
                <a:gd name="T18" fmla="*/ 394 w 906"/>
                <a:gd name="T19" fmla="*/ 611 h 639"/>
                <a:gd name="T20" fmla="*/ 0 w 906"/>
                <a:gd name="T21" fmla="*/ 611 h 639"/>
                <a:gd name="T22" fmla="*/ 139 w 906"/>
                <a:gd name="T23" fmla="*/ 264 h 639"/>
                <a:gd name="T24" fmla="*/ 221 w 906"/>
                <a:gd name="T25" fmla="*/ 166 h 639"/>
                <a:gd name="T26" fmla="*/ 221 w 906"/>
                <a:gd name="T27" fmla="*/ 195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6" h="639">
                  <a:moveTo>
                    <a:pt x="221" y="195"/>
                  </a:moveTo>
                  <a:lnTo>
                    <a:pt x="278" y="97"/>
                  </a:lnTo>
                  <a:lnTo>
                    <a:pt x="593" y="97"/>
                  </a:lnTo>
                  <a:lnTo>
                    <a:pt x="790" y="0"/>
                  </a:lnTo>
                  <a:lnTo>
                    <a:pt x="848" y="29"/>
                  </a:lnTo>
                  <a:lnTo>
                    <a:pt x="870" y="139"/>
                  </a:lnTo>
                  <a:lnTo>
                    <a:pt x="906" y="264"/>
                  </a:lnTo>
                  <a:lnTo>
                    <a:pt x="813" y="430"/>
                  </a:lnTo>
                  <a:lnTo>
                    <a:pt x="813" y="639"/>
                  </a:lnTo>
                  <a:lnTo>
                    <a:pt x="394" y="611"/>
                  </a:lnTo>
                  <a:lnTo>
                    <a:pt x="0" y="611"/>
                  </a:lnTo>
                  <a:lnTo>
                    <a:pt x="139" y="264"/>
                  </a:lnTo>
                  <a:lnTo>
                    <a:pt x="221" y="166"/>
                  </a:lnTo>
                  <a:lnTo>
                    <a:pt x="221" y="19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5"/>
            <p:cNvSpPr>
              <a:spLocks/>
            </p:cNvSpPr>
            <p:nvPr/>
          </p:nvSpPr>
          <p:spPr bwMode="auto">
            <a:xfrm>
              <a:off x="6144419" y="2012859"/>
              <a:ext cx="504825" cy="536323"/>
            </a:xfrm>
            <a:custGeom>
              <a:avLst/>
              <a:gdLst>
                <a:gd name="T0" fmla="*/ 778 w 953"/>
                <a:gd name="T1" fmla="*/ 943 h 1013"/>
                <a:gd name="T2" fmla="*/ 778 w 953"/>
                <a:gd name="T3" fmla="*/ 1013 h 1013"/>
                <a:gd name="T4" fmla="*/ 732 w 953"/>
                <a:gd name="T5" fmla="*/ 943 h 1013"/>
                <a:gd name="T6" fmla="*/ 616 w 953"/>
                <a:gd name="T7" fmla="*/ 943 h 1013"/>
                <a:gd name="T8" fmla="*/ 616 w 953"/>
                <a:gd name="T9" fmla="*/ 901 h 1013"/>
                <a:gd name="T10" fmla="*/ 534 w 953"/>
                <a:gd name="T11" fmla="*/ 874 h 1013"/>
                <a:gd name="T12" fmla="*/ 442 w 953"/>
                <a:gd name="T13" fmla="*/ 943 h 1013"/>
                <a:gd name="T14" fmla="*/ 278 w 953"/>
                <a:gd name="T15" fmla="*/ 901 h 1013"/>
                <a:gd name="T16" fmla="*/ 278 w 953"/>
                <a:gd name="T17" fmla="*/ 874 h 1013"/>
                <a:gd name="T18" fmla="*/ 105 w 953"/>
                <a:gd name="T19" fmla="*/ 805 h 1013"/>
                <a:gd name="T20" fmla="*/ 0 w 953"/>
                <a:gd name="T21" fmla="*/ 666 h 1013"/>
                <a:gd name="T22" fmla="*/ 47 w 953"/>
                <a:gd name="T23" fmla="*/ 611 h 1013"/>
                <a:gd name="T24" fmla="*/ 278 w 953"/>
                <a:gd name="T25" fmla="*/ 541 h 1013"/>
                <a:gd name="T26" fmla="*/ 278 w 953"/>
                <a:gd name="T27" fmla="*/ 403 h 1013"/>
                <a:gd name="T28" fmla="*/ 442 w 953"/>
                <a:gd name="T29" fmla="*/ 0 h 1013"/>
                <a:gd name="T30" fmla="*/ 477 w 953"/>
                <a:gd name="T31" fmla="*/ 0 h 1013"/>
                <a:gd name="T32" fmla="*/ 894 w 953"/>
                <a:gd name="T33" fmla="*/ 0 h 1013"/>
                <a:gd name="T34" fmla="*/ 894 w 953"/>
                <a:gd name="T35" fmla="*/ 27 h 1013"/>
                <a:gd name="T36" fmla="*/ 894 w 953"/>
                <a:gd name="T37" fmla="*/ 375 h 1013"/>
                <a:gd name="T38" fmla="*/ 953 w 953"/>
                <a:gd name="T39" fmla="*/ 499 h 1013"/>
                <a:gd name="T40" fmla="*/ 894 w 953"/>
                <a:gd name="T41" fmla="*/ 541 h 1013"/>
                <a:gd name="T42" fmla="*/ 894 w 953"/>
                <a:gd name="T43" fmla="*/ 943 h 1013"/>
                <a:gd name="T44" fmla="*/ 778 w 953"/>
                <a:gd name="T45" fmla="*/ 94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3" h="1013">
                  <a:moveTo>
                    <a:pt x="778" y="943"/>
                  </a:moveTo>
                  <a:lnTo>
                    <a:pt x="778" y="1013"/>
                  </a:lnTo>
                  <a:lnTo>
                    <a:pt x="732" y="943"/>
                  </a:lnTo>
                  <a:lnTo>
                    <a:pt x="616" y="943"/>
                  </a:lnTo>
                  <a:lnTo>
                    <a:pt x="616" y="901"/>
                  </a:lnTo>
                  <a:lnTo>
                    <a:pt x="534" y="874"/>
                  </a:lnTo>
                  <a:lnTo>
                    <a:pt x="442" y="943"/>
                  </a:lnTo>
                  <a:lnTo>
                    <a:pt x="278" y="901"/>
                  </a:lnTo>
                  <a:lnTo>
                    <a:pt x="278" y="874"/>
                  </a:lnTo>
                  <a:lnTo>
                    <a:pt x="105" y="805"/>
                  </a:lnTo>
                  <a:lnTo>
                    <a:pt x="0" y="666"/>
                  </a:lnTo>
                  <a:lnTo>
                    <a:pt x="47" y="611"/>
                  </a:lnTo>
                  <a:lnTo>
                    <a:pt x="278" y="541"/>
                  </a:lnTo>
                  <a:lnTo>
                    <a:pt x="278" y="403"/>
                  </a:lnTo>
                  <a:lnTo>
                    <a:pt x="442" y="0"/>
                  </a:lnTo>
                  <a:lnTo>
                    <a:pt x="477" y="0"/>
                  </a:lnTo>
                  <a:lnTo>
                    <a:pt x="894" y="0"/>
                  </a:lnTo>
                  <a:lnTo>
                    <a:pt x="894" y="27"/>
                  </a:lnTo>
                  <a:lnTo>
                    <a:pt x="894" y="375"/>
                  </a:lnTo>
                  <a:lnTo>
                    <a:pt x="953" y="499"/>
                  </a:lnTo>
                  <a:lnTo>
                    <a:pt x="894" y="541"/>
                  </a:lnTo>
                  <a:lnTo>
                    <a:pt x="894" y="943"/>
                  </a:lnTo>
                  <a:lnTo>
                    <a:pt x="778" y="943"/>
                  </a:lnTo>
                  <a:close/>
                </a:path>
              </a:pathLst>
            </a:custGeom>
            <a:solidFill>
              <a:srgbClr val="F6FA0C"/>
            </a:solidFill>
            <a:ln>
              <a:noFill/>
            </a:ln>
          </p:spPr>
          <p:txBody>
            <a:bodyPr/>
            <a:lstStyle/>
            <a:p>
              <a:endParaRPr lang="en-US"/>
            </a:p>
          </p:txBody>
        </p:sp>
        <p:sp>
          <p:nvSpPr>
            <p:cNvPr id="27" name="Freeform 26"/>
            <p:cNvSpPr>
              <a:spLocks/>
            </p:cNvSpPr>
            <p:nvPr/>
          </p:nvSpPr>
          <p:spPr bwMode="auto">
            <a:xfrm>
              <a:off x="6144419" y="2012859"/>
              <a:ext cx="504825" cy="536323"/>
            </a:xfrm>
            <a:custGeom>
              <a:avLst/>
              <a:gdLst>
                <a:gd name="T0" fmla="*/ 778 w 953"/>
                <a:gd name="T1" fmla="*/ 943 h 1013"/>
                <a:gd name="T2" fmla="*/ 778 w 953"/>
                <a:gd name="T3" fmla="*/ 1013 h 1013"/>
                <a:gd name="T4" fmla="*/ 732 w 953"/>
                <a:gd name="T5" fmla="*/ 943 h 1013"/>
                <a:gd name="T6" fmla="*/ 616 w 953"/>
                <a:gd name="T7" fmla="*/ 943 h 1013"/>
                <a:gd name="T8" fmla="*/ 616 w 953"/>
                <a:gd name="T9" fmla="*/ 901 h 1013"/>
                <a:gd name="T10" fmla="*/ 534 w 953"/>
                <a:gd name="T11" fmla="*/ 874 h 1013"/>
                <a:gd name="T12" fmla="*/ 442 w 953"/>
                <a:gd name="T13" fmla="*/ 943 h 1013"/>
                <a:gd name="T14" fmla="*/ 278 w 953"/>
                <a:gd name="T15" fmla="*/ 901 h 1013"/>
                <a:gd name="T16" fmla="*/ 278 w 953"/>
                <a:gd name="T17" fmla="*/ 874 h 1013"/>
                <a:gd name="T18" fmla="*/ 105 w 953"/>
                <a:gd name="T19" fmla="*/ 805 h 1013"/>
                <a:gd name="T20" fmla="*/ 0 w 953"/>
                <a:gd name="T21" fmla="*/ 666 h 1013"/>
                <a:gd name="T22" fmla="*/ 47 w 953"/>
                <a:gd name="T23" fmla="*/ 611 h 1013"/>
                <a:gd name="T24" fmla="*/ 278 w 953"/>
                <a:gd name="T25" fmla="*/ 541 h 1013"/>
                <a:gd name="T26" fmla="*/ 278 w 953"/>
                <a:gd name="T27" fmla="*/ 403 h 1013"/>
                <a:gd name="T28" fmla="*/ 442 w 953"/>
                <a:gd name="T29" fmla="*/ 0 h 1013"/>
                <a:gd name="T30" fmla="*/ 477 w 953"/>
                <a:gd name="T31" fmla="*/ 0 h 1013"/>
                <a:gd name="T32" fmla="*/ 894 w 953"/>
                <a:gd name="T33" fmla="*/ 0 h 1013"/>
                <a:gd name="T34" fmla="*/ 894 w 953"/>
                <a:gd name="T35" fmla="*/ 27 h 1013"/>
                <a:gd name="T36" fmla="*/ 894 w 953"/>
                <a:gd name="T37" fmla="*/ 375 h 1013"/>
                <a:gd name="T38" fmla="*/ 953 w 953"/>
                <a:gd name="T39" fmla="*/ 499 h 1013"/>
                <a:gd name="T40" fmla="*/ 894 w 953"/>
                <a:gd name="T41" fmla="*/ 541 h 1013"/>
                <a:gd name="T42" fmla="*/ 894 w 953"/>
                <a:gd name="T43" fmla="*/ 943 h 1013"/>
                <a:gd name="T44" fmla="*/ 778 w 953"/>
                <a:gd name="T45" fmla="*/ 94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3" h="1013">
                  <a:moveTo>
                    <a:pt x="778" y="943"/>
                  </a:moveTo>
                  <a:lnTo>
                    <a:pt x="778" y="1013"/>
                  </a:lnTo>
                  <a:lnTo>
                    <a:pt x="732" y="943"/>
                  </a:lnTo>
                  <a:lnTo>
                    <a:pt x="616" y="943"/>
                  </a:lnTo>
                  <a:lnTo>
                    <a:pt x="616" y="901"/>
                  </a:lnTo>
                  <a:lnTo>
                    <a:pt x="534" y="874"/>
                  </a:lnTo>
                  <a:lnTo>
                    <a:pt x="442" y="943"/>
                  </a:lnTo>
                  <a:lnTo>
                    <a:pt x="278" y="901"/>
                  </a:lnTo>
                  <a:lnTo>
                    <a:pt x="278" y="874"/>
                  </a:lnTo>
                  <a:lnTo>
                    <a:pt x="105" y="805"/>
                  </a:lnTo>
                  <a:lnTo>
                    <a:pt x="0" y="666"/>
                  </a:lnTo>
                  <a:lnTo>
                    <a:pt x="47" y="611"/>
                  </a:lnTo>
                  <a:lnTo>
                    <a:pt x="278" y="541"/>
                  </a:lnTo>
                  <a:lnTo>
                    <a:pt x="278" y="403"/>
                  </a:lnTo>
                  <a:lnTo>
                    <a:pt x="442" y="0"/>
                  </a:lnTo>
                  <a:lnTo>
                    <a:pt x="477" y="0"/>
                  </a:lnTo>
                  <a:lnTo>
                    <a:pt x="894" y="0"/>
                  </a:lnTo>
                  <a:lnTo>
                    <a:pt x="894" y="27"/>
                  </a:lnTo>
                  <a:lnTo>
                    <a:pt x="894" y="375"/>
                  </a:lnTo>
                  <a:lnTo>
                    <a:pt x="953" y="499"/>
                  </a:lnTo>
                  <a:lnTo>
                    <a:pt x="894" y="541"/>
                  </a:lnTo>
                  <a:lnTo>
                    <a:pt x="894" y="943"/>
                  </a:lnTo>
                  <a:lnTo>
                    <a:pt x="778" y="94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7"/>
            <p:cNvSpPr>
              <a:spLocks/>
            </p:cNvSpPr>
            <p:nvPr/>
          </p:nvSpPr>
          <p:spPr bwMode="auto">
            <a:xfrm>
              <a:off x="6976269" y="2227071"/>
              <a:ext cx="835025" cy="674370"/>
            </a:xfrm>
            <a:custGeom>
              <a:avLst/>
              <a:gdLst>
                <a:gd name="T0" fmla="*/ 929 w 1579"/>
                <a:gd name="T1" fmla="*/ 777 h 1277"/>
                <a:gd name="T2" fmla="*/ 790 w 1579"/>
                <a:gd name="T3" fmla="*/ 610 h 1277"/>
                <a:gd name="T4" fmla="*/ 767 w 1579"/>
                <a:gd name="T5" fmla="*/ 568 h 1277"/>
                <a:gd name="T6" fmla="*/ 732 w 1579"/>
                <a:gd name="T7" fmla="*/ 610 h 1277"/>
                <a:gd name="T8" fmla="*/ 906 w 1579"/>
                <a:gd name="T9" fmla="*/ 902 h 1277"/>
                <a:gd name="T10" fmla="*/ 1045 w 1579"/>
                <a:gd name="T11" fmla="*/ 1013 h 1277"/>
                <a:gd name="T12" fmla="*/ 1045 w 1579"/>
                <a:gd name="T13" fmla="*/ 1082 h 1277"/>
                <a:gd name="T14" fmla="*/ 1069 w 1579"/>
                <a:gd name="T15" fmla="*/ 1013 h 1277"/>
                <a:gd name="T16" fmla="*/ 1162 w 1579"/>
                <a:gd name="T17" fmla="*/ 1082 h 1277"/>
                <a:gd name="T18" fmla="*/ 1243 w 1579"/>
                <a:gd name="T19" fmla="*/ 1041 h 1277"/>
                <a:gd name="T20" fmla="*/ 1325 w 1579"/>
                <a:gd name="T21" fmla="*/ 1082 h 1277"/>
                <a:gd name="T22" fmla="*/ 1302 w 1579"/>
                <a:gd name="T23" fmla="*/ 1138 h 1277"/>
                <a:gd name="T24" fmla="*/ 1440 w 1579"/>
                <a:gd name="T25" fmla="*/ 1013 h 1277"/>
                <a:gd name="T26" fmla="*/ 1522 w 1579"/>
                <a:gd name="T27" fmla="*/ 1082 h 1277"/>
                <a:gd name="T28" fmla="*/ 1522 w 1579"/>
                <a:gd name="T29" fmla="*/ 1110 h 1277"/>
                <a:gd name="T30" fmla="*/ 1579 w 1579"/>
                <a:gd name="T31" fmla="*/ 1138 h 1277"/>
                <a:gd name="T32" fmla="*/ 1359 w 1579"/>
                <a:gd name="T33" fmla="*/ 1277 h 1277"/>
                <a:gd name="T34" fmla="*/ 790 w 1579"/>
                <a:gd name="T35" fmla="*/ 1277 h 1277"/>
                <a:gd name="T36" fmla="*/ 674 w 1579"/>
                <a:gd name="T37" fmla="*/ 1277 h 1277"/>
                <a:gd name="T38" fmla="*/ 674 w 1579"/>
                <a:gd name="T39" fmla="*/ 735 h 1277"/>
                <a:gd name="T40" fmla="*/ 650 w 1579"/>
                <a:gd name="T41" fmla="*/ 735 h 1277"/>
                <a:gd name="T42" fmla="*/ 627 w 1579"/>
                <a:gd name="T43" fmla="*/ 804 h 1277"/>
                <a:gd name="T44" fmla="*/ 534 w 1579"/>
                <a:gd name="T45" fmla="*/ 777 h 1277"/>
                <a:gd name="T46" fmla="*/ 511 w 1579"/>
                <a:gd name="T47" fmla="*/ 735 h 1277"/>
                <a:gd name="T48" fmla="*/ 140 w 1579"/>
                <a:gd name="T49" fmla="*/ 541 h 1277"/>
                <a:gd name="T50" fmla="*/ 0 w 1579"/>
                <a:gd name="T51" fmla="*/ 403 h 1277"/>
                <a:gd name="T52" fmla="*/ 116 w 1579"/>
                <a:gd name="T53" fmla="*/ 333 h 1277"/>
                <a:gd name="T54" fmla="*/ 58 w 1579"/>
                <a:gd name="T55" fmla="*/ 264 h 1277"/>
                <a:gd name="T56" fmla="*/ 58 w 1579"/>
                <a:gd name="T57" fmla="*/ 208 h 1277"/>
                <a:gd name="T58" fmla="*/ 174 w 1579"/>
                <a:gd name="T59" fmla="*/ 139 h 1277"/>
                <a:gd name="T60" fmla="*/ 233 w 1579"/>
                <a:gd name="T61" fmla="*/ 166 h 1277"/>
                <a:gd name="T62" fmla="*/ 337 w 1579"/>
                <a:gd name="T63" fmla="*/ 70 h 1277"/>
                <a:gd name="T64" fmla="*/ 395 w 1579"/>
                <a:gd name="T65" fmla="*/ 139 h 1277"/>
                <a:gd name="T66" fmla="*/ 453 w 1579"/>
                <a:gd name="T67" fmla="*/ 97 h 1277"/>
                <a:gd name="T68" fmla="*/ 453 w 1579"/>
                <a:gd name="T69" fmla="*/ 70 h 1277"/>
                <a:gd name="T70" fmla="*/ 511 w 1579"/>
                <a:gd name="T71" fmla="*/ 0 h 1277"/>
                <a:gd name="T72" fmla="*/ 593 w 1579"/>
                <a:gd name="T73" fmla="*/ 28 h 1277"/>
                <a:gd name="T74" fmla="*/ 872 w 1579"/>
                <a:gd name="T75" fmla="*/ 208 h 1277"/>
                <a:gd name="T76" fmla="*/ 1069 w 1579"/>
                <a:gd name="T77" fmla="*/ 333 h 1277"/>
                <a:gd name="T78" fmla="*/ 987 w 1579"/>
                <a:gd name="T79" fmla="*/ 403 h 1277"/>
                <a:gd name="T80" fmla="*/ 906 w 1579"/>
                <a:gd name="T81" fmla="*/ 568 h 1277"/>
                <a:gd name="T82" fmla="*/ 1022 w 1579"/>
                <a:gd name="T83" fmla="*/ 666 h 1277"/>
                <a:gd name="T84" fmla="*/ 1022 w 1579"/>
                <a:gd name="T85" fmla="*/ 735 h 1277"/>
                <a:gd name="T86" fmla="*/ 929 w 1579"/>
                <a:gd name="T87" fmla="*/ 777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9" h="1277">
                  <a:moveTo>
                    <a:pt x="929" y="777"/>
                  </a:moveTo>
                  <a:lnTo>
                    <a:pt x="790" y="610"/>
                  </a:lnTo>
                  <a:lnTo>
                    <a:pt x="767" y="568"/>
                  </a:lnTo>
                  <a:lnTo>
                    <a:pt x="732" y="610"/>
                  </a:lnTo>
                  <a:lnTo>
                    <a:pt x="906" y="902"/>
                  </a:lnTo>
                  <a:lnTo>
                    <a:pt x="1045" y="1013"/>
                  </a:lnTo>
                  <a:lnTo>
                    <a:pt x="1045" y="1082"/>
                  </a:lnTo>
                  <a:lnTo>
                    <a:pt x="1069" y="1013"/>
                  </a:lnTo>
                  <a:lnTo>
                    <a:pt x="1162" y="1082"/>
                  </a:lnTo>
                  <a:lnTo>
                    <a:pt x="1243" y="1041"/>
                  </a:lnTo>
                  <a:lnTo>
                    <a:pt x="1325" y="1082"/>
                  </a:lnTo>
                  <a:lnTo>
                    <a:pt x="1302" y="1138"/>
                  </a:lnTo>
                  <a:lnTo>
                    <a:pt x="1440" y="1013"/>
                  </a:lnTo>
                  <a:lnTo>
                    <a:pt x="1522" y="1082"/>
                  </a:lnTo>
                  <a:lnTo>
                    <a:pt x="1522" y="1110"/>
                  </a:lnTo>
                  <a:lnTo>
                    <a:pt x="1579" y="1138"/>
                  </a:lnTo>
                  <a:lnTo>
                    <a:pt x="1359" y="1277"/>
                  </a:lnTo>
                  <a:lnTo>
                    <a:pt x="790" y="1277"/>
                  </a:lnTo>
                  <a:lnTo>
                    <a:pt x="674" y="1277"/>
                  </a:lnTo>
                  <a:lnTo>
                    <a:pt x="674" y="735"/>
                  </a:lnTo>
                  <a:lnTo>
                    <a:pt x="650" y="735"/>
                  </a:lnTo>
                  <a:lnTo>
                    <a:pt x="627" y="804"/>
                  </a:lnTo>
                  <a:lnTo>
                    <a:pt x="534" y="777"/>
                  </a:lnTo>
                  <a:lnTo>
                    <a:pt x="511" y="735"/>
                  </a:lnTo>
                  <a:lnTo>
                    <a:pt x="140" y="541"/>
                  </a:lnTo>
                  <a:lnTo>
                    <a:pt x="0" y="403"/>
                  </a:lnTo>
                  <a:lnTo>
                    <a:pt x="116" y="333"/>
                  </a:lnTo>
                  <a:lnTo>
                    <a:pt x="58" y="264"/>
                  </a:lnTo>
                  <a:lnTo>
                    <a:pt x="58" y="208"/>
                  </a:lnTo>
                  <a:lnTo>
                    <a:pt x="174" y="139"/>
                  </a:lnTo>
                  <a:lnTo>
                    <a:pt x="233" y="166"/>
                  </a:lnTo>
                  <a:lnTo>
                    <a:pt x="337" y="70"/>
                  </a:lnTo>
                  <a:lnTo>
                    <a:pt x="395" y="139"/>
                  </a:lnTo>
                  <a:lnTo>
                    <a:pt x="453" y="97"/>
                  </a:lnTo>
                  <a:lnTo>
                    <a:pt x="453" y="70"/>
                  </a:lnTo>
                  <a:lnTo>
                    <a:pt x="511" y="0"/>
                  </a:lnTo>
                  <a:lnTo>
                    <a:pt x="593" y="28"/>
                  </a:lnTo>
                  <a:lnTo>
                    <a:pt x="872" y="208"/>
                  </a:lnTo>
                  <a:lnTo>
                    <a:pt x="1069" y="333"/>
                  </a:lnTo>
                  <a:lnTo>
                    <a:pt x="987" y="403"/>
                  </a:lnTo>
                  <a:lnTo>
                    <a:pt x="906" y="568"/>
                  </a:lnTo>
                  <a:lnTo>
                    <a:pt x="1022" y="666"/>
                  </a:lnTo>
                  <a:lnTo>
                    <a:pt x="1022" y="735"/>
                  </a:lnTo>
                  <a:lnTo>
                    <a:pt x="929" y="777"/>
                  </a:lnTo>
                  <a:close/>
                </a:path>
              </a:pathLst>
            </a:custGeom>
            <a:solidFill>
              <a:schemeClr val="accent4">
                <a:lumMod val="50000"/>
                <a:lumOff val="50000"/>
              </a:schemeClr>
            </a:solidFill>
            <a:ln>
              <a:noFill/>
            </a:ln>
          </p:spPr>
          <p:txBody>
            <a:bodyPr/>
            <a:lstStyle/>
            <a:p>
              <a:endParaRPr lang="en-US"/>
            </a:p>
          </p:txBody>
        </p:sp>
        <p:sp>
          <p:nvSpPr>
            <p:cNvPr id="29" name="Freeform 28"/>
            <p:cNvSpPr>
              <a:spLocks/>
            </p:cNvSpPr>
            <p:nvPr/>
          </p:nvSpPr>
          <p:spPr bwMode="auto">
            <a:xfrm>
              <a:off x="6976269" y="2227071"/>
              <a:ext cx="835025" cy="674370"/>
            </a:xfrm>
            <a:custGeom>
              <a:avLst/>
              <a:gdLst>
                <a:gd name="T0" fmla="*/ 929 w 1579"/>
                <a:gd name="T1" fmla="*/ 777 h 1277"/>
                <a:gd name="T2" fmla="*/ 790 w 1579"/>
                <a:gd name="T3" fmla="*/ 610 h 1277"/>
                <a:gd name="T4" fmla="*/ 767 w 1579"/>
                <a:gd name="T5" fmla="*/ 568 h 1277"/>
                <a:gd name="T6" fmla="*/ 732 w 1579"/>
                <a:gd name="T7" fmla="*/ 610 h 1277"/>
                <a:gd name="T8" fmla="*/ 906 w 1579"/>
                <a:gd name="T9" fmla="*/ 902 h 1277"/>
                <a:gd name="T10" fmla="*/ 1045 w 1579"/>
                <a:gd name="T11" fmla="*/ 1013 h 1277"/>
                <a:gd name="T12" fmla="*/ 1045 w 1579"/>
                <a:gd name="T13" fmla="*/ 1082 h 1277"/>
                <a:gd name="T14" fmla="*/ 1069 w 1579"/>
                <a:gd name="T15" fmla="*/ 1013 h 1277"/>
                <a:gd name="T16" fmla="*/ 1162 w 1579"/>
                <a:gd name="T17" fmla="*/ 1082 h 1277"/>
                <a:gd name="T18" fmla="*/ 1243 w 1579"/>
                <a:gd name="T19" fmla="*/ 1041 h 1277"/>
                <a:gd name="T20" fmla="*/ 1325 w 1579"/>
                <a:gd name="T21" fmla="*/ 1082 h 1277"/>
                <a:gd name="T22" fmla="*/ 1302 w 1579"/>
                <a:gd name="T23" fmla="*/ 1138 h 1277"/>
                <a:gd name="T24" fmla="*/ 1440 w 1579"/>
                <a:gd name="T25" fmla="*/ 1013 h 1277"/>
                <a:gd name="T26" fmla="*/ 1522 w 1579"/>
                <a:gd name="T27" fmla="*/ 1082 h 1277"/>
                <a:gd name="T28" fmla="*/ 1522 w 1579"/>
                <a:gd name="T29" fmla="*/ 1110 h 1277"/>
                <a:gd name="T30" fmla="*/ 1579 w 1579"/>
                <a:gd name="T31" fmla="*/ 1138 h 1277"/>
                <a:gd name="T32" fmla="*/ 1359 w 1579"/>
                <a:gd name="T33" fmla="*/ 1277 h 1277"/>
                <a:gd name="T34" fmla="*/ 790 w 1579"/>
                <a:gd name="T35" fmla="*/ 1277 h 1277"/>
                <a:gd name="T36" fmla="*/ 674 w 1579"/>
                <a:gd name="T37" fmla="*/ 1277 h 1277"/>
                <a:gd name="T38" fmla="*/ 674 w 1579"/>
                <a:gd name="T39" fmla="*/ 735 h 1277"/>
                <a:gd name="T40" fmla="*/ 650 w 1579"/>
                <a:gd name="T41" fmla="*/ 735 h 1277"/>
                <a:gd name="T42" fmla="*/ 627 w 1579"/>
                <a:gd name="T43" fmla="*/ 804 h 1277"/>
                <a:gd name="T44" fmla="*/ 534 w 1579"/>
                <a:gd name="T45" fmla="*/ 777 h 1277"/>
                <a:gd name="T46" fmla="*/ 511 w 1579"/>
                <a:gd name="T47" fmla="*/ 735 h 1277"/>
                <a:gd name="T48" fmla="*/ 140 w 1579"/>
                <a:gd name="T49" fmla="*/ 541 h 1277"/>
                <a:gd name="T50" fmla="*/ 0 w 1579"/>
                <a:gd name="T51" fmla="*/ 403 h 1277"/>
                <a:gd name="T52" fmla="*/ 116 w 1579"/>
                <a:gd name="T53" fmla="*/ 333 h 1277"/>
                <a:gd name="T54" fmla="*/ 58 w 1579"/>
                <a:gd name="T55" fmla="*/ 264 h 1277"/>
                <a:gd name="T56" fmla="*/ 58 w 1579"/>
                <a:gd name="T57" fmla="*/ 208 h 1277"/>
                <a:gd name="T58" fmla="*/ 174 w 1579"/>
                <a:gd name="T59" fmla="*/ 139 h 1277"/>
                <a:gd name="T60" fmla="*/ 233 w 1579"/>
                <a:gd name="T61" fmla="*/ 166 h 1277"/>
                <a:gd name="T62" fmla="*/ 337 w 1579"/>
                <a:gd name="T63" fmla="*/ 70 h 1277"/>
                <a:gd name="T64" fmla="*/ 395 w 1579"/>
                <a:gd name="T65" fmla="*/ 139 h 1277"/>
                <a:gd name="T66" fmla="*/ 453 w 1579"/>
                <a:gd name="T67" fmla="*/ 97 h 1277"/>
                <a:gd name="T68" fmla="*/ 453 w 1579"/>
                <a:gd name="T69" fmla="*/ 70 h 1277"/>
                <a:gd name="T70" fmla="*/ 511 w 1579"/>
                <a:gd name="T71" fmla="*/ 0 h 1277"/>
                <a:gd name="T72" fmla="*/ 593 w 1579"/>
                <a:gd name="T73" fmla="*/ 28 h 1277"/>
                <a:gd name="T74" fmla="*/ 872 w 1579"/>
                <a:gd name="T75" fmla="*/ 208 h 1277"/>
                <a:gd name="T76" fmla="*/ 1069 w 1579"/>
                <a:gd name="T77" fmla="*/ 333 h 1277"/>
                <a:gd name="T78" fmla="*/ 987 w 1579"/>
                <a:gd name="T79" fmla="*/ 403 h 1277"/>
                <a:gd name="T80" fmla="*/ 906 w 1579"/>
                <a:gd name="T81" fmla="*/ 568 h 1277"/>
                <a:gd name="T82" fmla="*/ 1022 w 1579"/>
                <a:gd name="T83" fmla="*/ 666 h 1277"/>
                <a:gd name="T84" fmla="*/ 1022 w 1579"/>
                <a:gd name="T85" fmla="*/ 735 h 1277"/>
                <a:gd name="T86" fmla="*/ 929 w 1579"/>
                <a:gd name="T87" fmla="*/ 777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9" h="1277">
                  <a:moveTo>
                    <a:pt x="929" y="777"/>
                  </a:moveTo>
                  <a:lnTo>
                    <a:pt x="790" y="610"/>
                  </a:lnTo>
                  <a:lnTo>
                    <a:pt x="767" y="568"/>
                  </a:lnTo>
                  <a:lnTo>
                    <a:pt x="732" y="610"/>
                  </a:lnTo>
                  <a:lnTo>
                    <a:pt x="906" y="902"/>
                  </a:lnTo>
                  <a:lnTo>
                    <a:pt x="1045" y="1013"/>
                  </a:lnTo>
                  <a:lnTo>
                    <a:pt x="1045" y="1082"/>
                  </a:lnTo>
                  <a:lnTo>
                    <a:pt x="1069" y="1013"/>
                  </a:lnTo>
                  <a:lnTo>
                    <a:pt x="1162" y="1082"/>
                  </a:lnTo>
                  <a:lnTo>
                    <a:pt x="1243" y="1041"/>
                  </a:lnTo>
                  <a:lnTo>
                    <a:pt x="1325" y="1082"/>
                  </a:lnTo>
                  <a:lnTo>
                    <a:pt x="1302" y="1138"/>
                  </a:lnTo>
                  <a:lnTo>
                    <a:pt x="1440" y="1013"/>
                  </a:lnTo>
                  <a:lnTo>
                    <a:pt x="1522" y="1082"/>
                  </a:lnTo>
                  <a:lnTo>
                    <a:pt x="1522" y="1110"/>
                  </a:lnTo>
                  <a:lnTo>
                    <a:pt x="1579" y="1138"/>
                  </a:lnTo>
                  <a:lnTo>
                    <a:pt x="1359" y="1277"/>
                  </a:lnTo>
                  <a:lnTo>
                    <a:pt x="790" y="1277"/>
                  </a:lnTo>
                  <a:lnTo>
                    <a:pt x="674" y="1277"/>
                  </a:lnTo>
                  <a:lnTo>
                    <a:pt x="674" y="735"/>
                  </a:lnTo>
                  <a:lnTo>
                    <a:pt x="650" y="735"/>
                  </a:lnTo>
                  <a:lnTo>
                    <a:pt x="627" y="804"/>
                  </a:lnTo>
                  <a:lnTo>
                    <a:pt x="534" y="777"/>
                  </a:lnTo>
                  <a:lnTo>
                    <a:pt x="511" y="735"/>
                  </a:lnTo>
                  <a:lnTo>
                    <a:pt x="140" y="541"/>
                  </a:lnTo>
                  <a:lnTo>
                    <a:pt x="0" y="403"/>
                  </a:lnTo>
                  <a:lnTo>
                    <a:pt x="116" y="333"/>
                  </a:lnTo>
                  <a:lnTo>
                    <a:pt x="58" y="264"/>
                  </a:lnTo>
                  <a:lnTo>
                    <a:pt x="58" y="208"/>
                  </a:lnTo>
                  <a:lnTo>
                    <a:pt x="174" y="139"/>
                  </a:lnTo>
                  <a:lnTo>
                    <a:pt x="233" y="166"/>
                  </a:lnTo>
                  <a:lnTo>
                    <a:pt x="337" y="70"/>
                  </a:lnTo>
                  <a:lnTo>
                    <a:pt x="395" y="139"/>
                  </a:lnTo>
                  <a:lnTo>
                    <a:pt x="453" y="97"/>
                  </a:lnTo>
                  <a:lnTo>
                    <a:pt x="453" y="70"/>
                  </a:lnTo>
                  <a:lnTo>
                    <a:pt x="511" y="0"/>
                  </a:lnTo>
                  <a:lnTo>
                    <a:pt x="593" y="28"/>
                  </a:lnTo>
                  <a:lnTo>
                    <a:pt x="872" y="208"/>
                  </a:lnTo>
                  <a:lnTo>
                    <a:pt x="1069" y="333"/>
                  </a:lnTo>
                  <a:lnTo>
                    <a:pt x="987" y="403"/>
                  </a:lnTo>
                  <a:lnTo>
                    <a:pt x="906" y="568"/>
                  </a:lnTo>
                  <a:lnTo>
                    <a:pt x="1022" y="666"/>
                  </a:lnTo>
                  <a:lnTo>
                    <a:pt x="1022" y="735"/>
                  </a:lnTo>
                  <a:lnTo>
                    <a:pt x="929" y="777"/>
                  </a:lnTo>
                </a:path>
              </a:pathLst>
            </a:custGeom>
            <a:solidFill>
              <a:srgbClr val="F6FA0C"/>
            </a:solidFill>
            <a:ln w="3175">
              <a:solidFill>
                <a:srgbClr val="1F1A17"/>
              </a:solidFill>
              <a:prstDash val="solid"/>
              <a:round/>
              <a:headEnd/>
              <a:tailEnd/>
            </a:ln>
          </p:spPr>
          <p:txBody>
            <a:bodyPr/>
            <a:lstStyle/>
            <a:p>
              <a:endParaRPr lang="en-US"/>
            </a:p>
          </p:txBody>
        </p:sp>
        <p:sp>
          <p:nvSpPr>
            <p:cNvPr id="30" name="Freeform 29"/>
            <p:cNvSpPr>
              <a:spLocks/>
            </p:cNvSpPr>
            <p:nvPr/>
          </p:nvSpPr>
          <p:spPr bwMode="auto">
            <a:xfrm>
              <a:off x="6619079" y="1941455"/>
              <a:ext cx="355600" cy="360194"/>
            </a:xfrm>
            <a:custGeom>
              <a:avLst/>
              <a:gdLst>
                <a:gd name="T0" fmla="*/ 232 w 674"/>
                <a:gd name="T1" fmla="*/ 611 h 681"/>
                <a:gd name="T2" fmla="*/ 279 w 674"/>
                <a:gd name="T3" fmla="*/ 681 h 681"/>
                <a:gd name="T4" fmla="*/ 372 w 674"/>
                <a:gd name="T5" fmla="*/ 681 h 681"/>
                <a:gd name="T6" fmla="*/ 395 w 674"/>
                <a:gd name="T7" fmla="*/ 611 h 681"/>
                <a:gd name="T8" fmla="*/ 476 w 674"/>
                <a:gd name="T9" fmla="*/ 611 h 681"/>
                <a:gd name="T10" fmla="*/ 592 w 674"/>
                <a:gd name="T11" fmla="*/ 542 h 681"/>
                <a:gd name="T12" fmla="*/ 651 w 674"/>
                <a:gd name="T13" fmla="*/ 542 h 681"/>
                <a:gd name="T14" fmla="*/ 674 w 674"/>
                <a:gd name="T15" fmla="*/ 514 h 681"/>
                <a:gd name="T16" fmla="*/ 592 w 674"/>
                <a:gd name="T17" fmla="*/ 306 h 681"/>
                <a:gd name="T18" fmla="*/ 395 w 674"/>
                <a:gd name="T19" fmla="*/ 139 h 681"/>
                <a:gd name="T20" fmla="*/ 255 w 674"/>
                <a:gd name="T21" fmla="*/ 0 h 681"/>
                <a:gd name="T22" fmla="*/ 0 w 674"/>
                <a:gd name="T23" fmla="*/ 167 h 681"/>
                <a:gd name="T24" fmla="*/ 0 w 674"/>
                <a:gd name="T25" fmla="*/ 514 h 681"/>
                <a:gd name="T26" fmla="*/ 58 w 674"/>
                <a:gd name="T27" fmla="*/ 639 h 681"/>
                <a:gd name="T28" fmla="*/ 232 w 674"/>
                <a:gd name="T29" fmla="*/ 61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681">
                  <a:moveTo>
                    <a:pt x="232" y="611"/>
                  </a:moveTo>
                  <a:lnTo>
                    <a:pt x="279" y="681"/>
                  </a:lnTo>
                  <a:lnTo>
                    <a:pt x="372" y="681"/>
                  </a:lnTo>
                  <a:lnTo>
                    <a:pt x="395" y="611"/>
                  </a:lnTo>
                  <a:lnTo>
                    <a:pt x="476" y="611"/>
                  </a:lnTo>
                  <a:lnTo>
                    <a:pt x="592" y="542"/>
                  </a:lnTo>
                  <a:lnTo>
                    <a:pt x="651" y="542"/>
                  </a:lnTo>
                  <a:lnTo>
                    <a:pt x="674" y="514"/>
                  </a:lnTo>
                  <a:lnTo>
                    <a:pt x="592" y="306"/>
                  </a:lnTo>
                  <a:lnTo>
                    <a:pt x="395" y="139"/>
                  </a:lnTo>
                  <a:lnTo>
                    <a:pt x="255" y="0"/>
                  </a:lnTo>
                  <a:lnTo>
                    <a:pt x="0" y="167"/>
                  </a:lnTo>
                  <a:lnTo>
                    <a:pt x="0" y="514"/>
                  </a:lnTo>
                  <a:lnTo>
                    <a:pt x="58" y="639"/>
                  </a:lnTo>
                  <a:lnTo>
                    <a:pt x="232" y="611"/>
                  </a:lnTo>
                  <a:close/>
                </a:path>
              </a:pathLst>
            </a:custGeom>
            <a:solidFill>
              <a:srgbClr val="F6FA0C"/>
            </a:solidFill>
            <a:ln>
              <a:noFill/>
            </a:ln>
          </p:spPr>
          <p:txBody>
            <a:bodyPr/>
            <a:lstStyle/>
            <a:p>
              <a:endParaRPr lang="en-US"/>
            </a:p>
          </p:txBody>
        </p:sp>
        <p:sp>
          <p:nvSpPr>
            <p:cNvPr id="31" name="Freeform 30"/>
            <p:cNvSpPr>
              <a:spLocks/>
            </p:cNvSpPr>
            <p:nvPr/>
          </p:nvSpPr>
          <p:spPr bwMode="auto">
            <a:xfrm>
              <a:off x="6619079" y="1941455"/>
              <a:ext cx="355600" cy="360194"/>
            </a:xfrm>
            <a:custGeom>
              <a:avLst/>
              <a:gdLst>
                <a:gd name="T0" fmla="*/ 232 w 674"/>
                <a:gd name="T1" fmla="*/ 611 h 681"/>
                <a:gd name="T2" fmla="*/ 279 w 674"/>
                <a:gd name="T3" fmla="*/ 681 h 681"/>
                <a:gd name="T4" fmla="*/ 372 w 674"/>
                <a:gd name="T5" fmla="*/ 681 h 681"/>
                <a:gd name="T6" fmla="*/ 395 w 674"/>
                <a:gd name="T7" fmla="*/ 611 h 681"/>
                <a:gd name="T8" fmla="*/ 476 w 674"/>
                <a:gd name="T9" fmla="*/ 611 h 681"/>
                <a:gd name="T10" fmla="*/ 592 w 674"/>
                <a:gd name="T11" fmla="*/ 542 h 681"/>
                <a:gd name="T12" fmla="*/ 651 w 674"/>
                <a:gd name="T13" fmla="*/ 542 h 681"/>
                <a:gd name="T14" fmla="*/ 674 w 674"/>
                <a:gd name="T15" fmla="*/ 514 h 681"/>
                <a:gd name="T16" fmla="*/ 592 w 674"/>
                <a:gd name="T17" fmla="*/ 306 h 681"/>
                <a:gd name="T18" fmla="*/ 395 w 674"/>
                <a:gd name="T19" fmla="*/ 139 h 681"/>
                <a:gd name="T20" fmla="*/ 255 w 674"/>
                <a:gd name="T21" fmla="*/ 0 h 681"/>
                <a:gd name="T22" fmla="*/ 0 w 674"/>
                <a:gd name="T23" fmla="*/ 167 h 681"/>
                <a:gd name="T24" fmla="*/ 0 w 674"/>
                <a:gd name="T25" fmla="*/ 514 h 681"/>
                <a:gd name="T26" fmla="*/ 58 w 674"/>
                <a:gd name="T27" fmla="*/ 639 h 681"/>
                <a:gd name="T28" fmla="*/ 232 w 674"/>
                <a:gd name="T29" fmla="*/ 61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681">
                  <a:moveTo>
                    <a:pt x="232" y="611"/>
                  </a:moveTo>
                  <a:lnTo>
                    <a:pt x="279" y="681"/>
                  </a:lnTo>
                  <a:lnTo>
                    <a:pt x="372" y="681"/>
                  </a:lnTo>
                  <a:lnTo>
                    <a:pt x="395" y="611"/>
                  </a:lnTo>
                  <a:lnTo>
                    <a:pt x="476" y="611"/>
                  </a:lnTo>
                  <a:lnTo>
                    <a:pt x="592" y="542"/>
                  </a:lnTo>
                  <a:lnTo>
                    <a:pt x="651" y="542"/>
                  </a:lnTo>
                  <a:lnTo>
                    <a:pt x="674" y="514"/>
                  </a:lnTo>
                  <a:lnTo>
                    <a:pt x="592" y="306"/>
                  </a:lnTo>
                  <a:lnTo>
                    <a:pt x="395" y="139"/>
                  </a:lnTo>
                  <a:lnTo>
                    <a:pt x="255" y="0"/>
                  </a:lnTo>
                  <a:lnTo>
                    <a:pt x="0" y="167"/>
                  </a:lnTo>
                  <a:lnTo>
                    <a:pt x="0" y="514"/>
                  </a:lnTo>
                  <a:lnTo>
                    <a:pt x="58" y="639"/>
                  </a:lnTo>
                  <a:lnTo>
                    <a:pt x="232" y="61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31"/>
            <p:cNvSpPr>
              <a:spLocks/>
            </p:cNvSpPr>
            <p:nvPr/>
          </p:nvSpPr>
          <p:spPr bwMode="auto">
            <a:xfrm>
              <a:off x="7885906" y="2850665"/>
              <a:ext cx="269875" cy="352259"/>
            </a:xfrm>
            <a:custGeom>
              <a:avLst/>
              <a:gdLst>
                <a:gd name="T0" fmla="*/ 35 w 512"/>
                <a:gd name="T1" fmla="*/ 596 h 666"/>
                <a:gd name="T2" fmla="*/ 232 w 512"/>
                <a:gd name="T3" fmla="*/ 263 h 666"/>
                <a:gd name="T4" fmla="*/ 279 w 512"/>
                <a:gd name="T5" fmla="*/ 263 h 666"/>
                <a:gd name="T6" fmla="*/ 313 w 512"/>
                <a:gd name="T7" fmla="*/ 193 h 666"/>
                <a:gd name="T8" fmla="*/ 313 w 512"/>
                <a:gd name="T9" fmla="*/ 236 h 666"/>
                <a:gd name="T10" fmla="*/ 512 w 512"/>
                <a:gd name="T11" fmla="*/ 0 h 666"/>
                <a:gd name="T12" fmla="*/ 116 w 512"/>
                <a:gd name="T13" fmla="*/ 500 h 666"/>
                <a:gd name="T14" fmla="*/ 35 w 512"/>
                <a:gd name="T15" fmla="*/ 666 h 666"/>
                <a:gd name="T16" fmla="*/ 0 w 512"/>
                <a:gd name="T17" fmla="*/ 596 h 666"/>
                <a:gd name="T18" fmla="*/ 35 w 512"/>
                <a:gd name="T19" fmla="*/ 5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666">
                  <a:moveTo>
                    <a:pt x="35" y="596"/>
                  </a:moveTo>
                  <a:lnTo>
                    <a:pt x="232" y="263"/>
                  </a:lnTo>
                  <a:lnTo>
                    <a:pt x="279" y="263"/>
                  </a:lnTo>
                  <a:lnTo>
                    <a:pt x="313" y="193"/>
                  </a:lnTo>
                  <a:lnTo>
                    <a:pt x="313" y="236"/>
                  </a:lnTo>
                  <a:lnTo>
                    <a:pt x="512" y="0"/>
                  </a:lnTo>
                  <a:lnTo>
                    <a:pt x="116" y="500"/>
                  </a:lnTo>
                  <a:lnTo>
                    <a:pt x="35" y="666"/>
                  </a:lnTo>
                  <a:lnTo>
                    <a:pt x="0" y="596"/>
                  </a:lnTo>
                  <a:lnTo>
                    <a:pt x="35" y="596"/>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2"/>
            <p:cNvSpPr>
              <a:spLocks/>
            </p:cNvSpPr>
            <p:nvPr/>
          </p:nvSpPr>
          <p:spPr bwMode="auto">
            <a:xfrm>
              <a:off x="7885906" y="2850665"/>
              <a:ext cx="269875" cy="352259"/>
            </a:xfrm>
            <a:custGeom>
              <a:avLst/>
              <a:gdLst>
                <a:gd name="T0" fmla="*/ 35 w 512"/>
                <a:gd name="T1" fmla="*/ 596 h 666"/>
                <a:gd name="T2" fmla="*/ 232 w 512"/>
                <a:gd name="T3" fmla="*/ 263 h 666"/>
                <a:gd name="T4" fmla="*/ 279 w 512"/>
                <a:gd name="T5" fmla="*/ 263 h 666"/>
                <a:gd name="T6" fmla="*/ 313 w 512"/>
                <a:gd name="T7" fmla="*/ 193 h 666"/>
                <a:gd name="T8" fmla="*/ 313 w 512"/>
                <a:gd name="T9" fmla="*/ 236 h 666"/>
                <a:gd name="T10" fmla="*/ 512 w 512"/>
                <a:gd name="T11" fmla="*/ 0 h 666"/>
                <a:gd name="T12" fmla="*/ 116 w 512"/>
                <a:gd name="T13" fmla="*/ 500 h 666"/>
                <a:gd name="T14" fmla="*/ 35 w 512"/>
                <a:gd name="T15" fmla="*/ 666 h 666"/>
                <a:gd name="T16" fmla="*/ 0 w 512"/>
                <a:gd name="T17" fmla="*/ 596 h 666"/>
                <a:gd name="T18" fmla="*/ 35 w 512"/>
                <a:gd name="T19" fmla="*/ 5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666">
                  <a:moveTo>
                    <a:pt x="35" y="596"/>
                  </a:moveTo>
                  <a:lnTo>
                    <a:pt x="232" y="263"/>
                  </a:lnTo>
                  <a:lnTo>
                    <a:pt x="279" y="263"/>
                  </a:lnTo>
                  <a:lnTo>
                    <a:pt x="313" y="193"/>
                  </a:lnTo>
                  <a:lnTo>
                    <a:pt x="313" y="236"/>
                  </a:lnTo>
                  <a:lnTo>
                    <a:pt x="512" y="0"/>
                  </a:lnTo>
                  <a:lnTo>
                    <a:pt x="116" y="500"/>
                  </a:lnTo>
                  <a:lnTo>
                    <a:pt x="35" y="666"/>
                  </a:lnTo>
                  <a:lnTo>
                    <a:pt x="0" y="596"/>
                  </a:lnTo>
                  <a:lnTo>
                    <a:pt x="35" y="596"/>
                  </a:lnTo>
                </a:path>
              </a:pathLst>
            </a:custGeom>
            <a:solidFill>
              <a:srgbClr val="F6FA0C"/>
            </a:solidFill>
            <a:ln w="3175">
              <a:solidFill>
                <a:srgbClr val="1F1A17"/>
              </a:solidFill>
              <a:prstDash val="solid"/>
              <a:round/>
              <a:headEnd/>
              <a:tailEnd/>
            </a:ln>
          </p:spPr>
          <p:txBody>
            <a:bodyPr/>
            <a:lstStyle/>
            <a:p>
              <a:endParaRPr lang="en-US"/>
            </a:p>
          </p:txBody>
        </p:sp>
        <p:sp>
          <p:nvSpPr>
            <p:cNvPr id="34" name="Freeform 33"/>
            <p:cNvSpPr>
              <a:spLocks/>
            </p:cNvSpPr>
            <p:nvPr/>
          </p:nvSpPr>
          <p:spPr bwMode="auto">
            <a:xfrm>
              <a:off x="7331867" y="3041076"/>
              <a:ext cx="436562" cy="96793"/>
            </a:xfrm>
            <a:custGeom>
              <a:avLst/>
              <a:gdLst>
                <a:gd name="T0" fmla="*/ 545 w 825"/>
                <a:gd name="T1" fmla="*/ 42 h 181"/>
                <a:gd name="T2" fmla="*/ 628 w 825"/>
                <a:gd name="T3" fmla="*/ 42 h 181"/>
                <a:gd name="T4" fmla="*/ 685 w 825"/>
                <a:gd name="T5" fmla="*/ 0 h 181"/>
                <a:gd name="T6" fmla="*/ 825 w 825"/>
                <a:gd name="T7" fmla="*/ 69 h 181"/>
                <a:gd name="T8" fmla="*/ 488 w 825"/>
                <a:gd name="T9" fmla="*/ 69 h 181"/>
                <a:gd name="T10" fmla="*/ 198 w 825"/>
                <a:gd name="T11" fmla="*/ 140 h 181"/>
                <a:gd name="T12" fmla="*/ 0 w 825"/>
                <a:gd name="T13" fmla="*/ 181 h 181"/>
                <a:gd name="T14" fmla="*/ 0 w 825"/>
                <a:gd name="T15" fmla="*/ 140 h 181"/>
                <a:gd name="T16" fmla="*/ 545 w 825"/>
                <a:gd name="T17" fmla="*/ 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81">
                  <a:moveTo>
                    <a:pt x="545" y="42"/>
                  </a:moveTo>
                  <a:lnTo>
                    <a:pt x="628" y="42"/>
                  </a:lnTo>
                  <a:lnTo>
                    <a:pt x="685" y="0"/>
                  </a:lnTo>
                  <a:lnTo>
                    <a:pt x="825" y="69"/>
                  </a:lnTo>
                  <a:lnTo>
                    <a:pt x="488" y="69"/>
                  </a:lnTo>
                  <a:lnTo>
                    <a:pt x="198" y="140"/>
                  </a:lnTo>
                  <a:lnTo>
                    <a:pt x="0" y="181"/>
                  </a:lnTo>
                  <a:lnTo>
                    <a:pt x="0" y="140"/>
                  </a:lnTo>
                  <a:lnTo>
                    <a:pt x="545" y="42"/>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4"/>
            <p:cNvSpPr>
              <a:spLocks/>
            </p:cNvSpPr>
            <p:nvPr/>
          </p:nvSpPr>
          <p:spPr bwMode="auto">
            <a:xfrm>
              <a:off x="7331867" y="3041076"/>
              <a:ext cx="436562" cy="96793"/>
            </a:xfrm>
            <a:custGeom>
              <a:avLst/>
              <a:gdLst>
                <a:gd name="T0" fmla="*/ 545 w 825"/>
                <a:gd name="T1" fmla="*/ 42 h 181"/>
                <a:gd name="T2" fmla="*/ 628 w 825"/>
                <a:gd name="T3" fmla="*/ 42 h 181"/>
                <a:gd name="T4" fmla="*/ 685 w 825"/>
                <a:gd name="T5" fmla="*/ 0 h 181"/>
                <a:gd name="T6" fmla="*/ 825 w 825"/>
                <a:gd name="T7" fmla="*/ 69 h 181"/>
                <a:gd name="T8" fmla="*/ 488 w 825"/>
                <a:gd name="T9" fmla="*/ 69 h 181"/>
                <a:gd name="T10" fmla="*/ 198 w 825"/>
                <a:gd name="T11" fmla="*/ 140 h 181"/>
                <a:gd name="T12" fmla="*/ 0 w 825"/>
                <a:gd name="T13" fmla="*/ 181 h 181"/>
                <a:gd name="T14" fmla="*/ 0 w 825"/>
                <a:gd name="T15" fmla="*/ 140 h 181"/>
                <a:gd name="T16" fmla="*/ 545 w 825"/>
                <a:gd name="T17" fmla="*/ 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81">
                  <a:moveTo>
                    <a:pt x="545" y="42"/>
                  </a:moveTo>
                  <a:lnTo>
                    <a:pt x="628" y="42"/>
                  </a:lnTo>
                  <a:lnTo>
                    <a:pt x="685" y="0"/>
                  </a:lnTo>
                  <a:lnTo>
                    <a:pt x="825" y="69"/>
                  </a:lnTo>
                  <a:lnTo>
                    <a:pt x="488" y="69"/>
                  </a:lnTo>
                  <a:lnTo>
                    <a:pt x="198" y="140"/>
                  </a:lnTo>
                  <a:lnTo>
                    <a:pt x="0" y="181"/>
                  </a:lnTo>
                  <a:lnTo>
                    <a:pt x="0" y="140"/>
                  </a:lnTo>
                  <a:lnTo>
                    <a:pt x="545" y="42"/>
                  </a:lnTo>
                </a:path>
              </a:pathLst>
            </a:custGeom>
            <a:solidFill>
              <a:srgbClr val="F6FA0C"/>
            </a:solidFill>
            <a:ln w="3175">
              <a:solidFill>
                <a:srgbClr val="1F1A17"/>
              </a:solidFill>
              <a:prstDash val="solid"/>
              <a:round/>
              <a:headEnd/>
              <a:tailEnd/>
            </a:ln>
          </p:spPr>
          <p:txBody>
            <a:bodyPr/>
            <a:lstStyle/>
            <a:p>
              <a:endParaRPr lang="en-US"/>
            </a:p>
          </p:txBody>
        </p:sp>
        <p:sp>
          <p:nvSpPr>
            <p:cNvPr id="36" name="Freeform 35"/>
            <p:cNvSpPr>
              <a:spLocks/>
            </p:cNvSpPr>
            <p:nvPr/>
          </p:nvSpPr>
          <p:spPr bwMode="auto">
            <a:xfrm>
              <a:off x="7277892" y="2615825"/>
              <a:ext cx="920750" cy="483960"/>
            </a:xfrm>
            <a:custGeom>
              <a:avLst/>
              <a:gdLst>
                <a:gd name="T0" fmla="*/ 952 w 1742"/>
                <a:gd name="T1" fmla="*/ 208 h 916"/>
                <a:gd name="T2" fmla="*/ 1091 w 1742"/>
                <a:gd name="T3" fmla="*/ 208 h 916"/>
                <a:gd name="T4" fmla="*/ 1184 w 1742"/>
                <a:gd name="T5" fmla="*/ 347 h 916"/>
                <a:gd name="T6" fmla="*/ 1184 w 1742"/>
                <a:gd name="T7" fmla="*/ 375 h 916"/>
                <a:gd name="T8" fmla="*/ 1184 w 1742"/>
                <a:gd name="T9" fmla="*/ 347 h 916"/>
                <a:gd name="T10" fmla="*/ 1126 w 1742"/>
                <a:gd name="T11" fmla="*/ 278 h 916"/>
                <a:gd name="T12" fmla="*/ 1149 w 1742"/>
                <a:gd name="T13" fmla="*/ 166 h 916"/>
                <a:gd name="T14" fmla="*/ 1231 w 1742"/>
                <a:gd name="T15" fmla="*/ 208 h 916"/>
                <a:gd name="T16" fmla="*/ 1266 w 1742"/>
                <a:gd name="T17" fmla="*/ 166 h 916"/>
                <a:gd name="T18" fmla="*/ 1288 w 1742"/>
                <a:gd name="T19" fmla="*/ 69 h 916"/>
                <a:gd name="T20" fmla="*/ 1347 w 1742"/>
                <a:gd name="T21" fmla="*/ 69 h 916"/>
                <a:gd name="T22" fmla="*/ 1347 w 1742"/>
                <a:gd name="T23" fmla="*/ 0 h 916"/>
                <a:gd name="T24" fmla="*/ 1382 w 1742"/>
                <a:gd name="T25" fmla="*/ 139 h 916"/>
                <a:gd name="T26" fmla="*/ 1382 w 1742"/>
                <a:gd name="T27" fmla="*/ 278 h 916"/>
                <a:gd name="T28" fmla="*/ 1382 w 1742"/>
                <a:gd name="T29" fmla="*/ 375 h 916"/>
                <a:gd name="T30" fmla="*/ 1405 w 1742"/>
                <a:gd name="T31" fmla="*/ 306 h 916"/>
                <a:gd name="T32" fmla="*/ 1428 w 1742"/>
                <a:gd name="T33" fmla="*/ 347 h 916"/>
                <a:gd name="T34" fmla="*/ 1486 w 1742"/>
                <a:gd name="T35" fmla="*/ 208 h 916"/>
                <a:gd name="T36" fmla="*/ 1521 w 1742"/>
                <a:gd name="T37" fmla="*/ 139 h 916"/>
                <a:gd name="T38" fmla="*/ 1568 w 1742"/>
                <a:gd name="T39" fmla="*/ 111 h 916"/>
                <a:gd name="T40" fmla="*/ 1718 w 1742"/>
                <a:gd name="T41" fmla="*/ 236 h 916"/>
                <a:gd name="T42" fmla="*/ 1684 w 1742"/>
                <a:gd name="T43" fmla="*/ 278 h 916"/>
                <a:gd name="T44" fmla="*/ 1625 w 1742"/>
                <a:gd name="T45" fmla="*/ 347 h 916"/>
                <a:gd name="T46" fmla="*/ 1568 w 1742"/>
                <a:gd name="T47" fmla="*/ 375 h 916"/>
                <a:gd name="T48" fmla="*/ 1568 w 1742"/>
                <a:gd name="T49" fmla="*/ 444 h 916"/>
                <a:gd name="T50" fmla="*/ 1486 w 1742"/>
                <a:gd name="T51" fmla="*/ 514 h 916"/>
                <a:gd name="T52" fmla="*/ 1405 w 1742"/>
                <a:gd name="T53" fmla="*/ 569 h 916"/>
                <a:gd name="T54" fmla="*/ 1347 w 1742"/>
                <a:gd name="T55" fmla="*/ 569 h 916"/>
                <a:gd name="T56" fmla="*/ 1347 w 1742"/>
                <a:gd name="T57" fmla="*/ 611 h 916"/>
                <a:gd name="T58" fmla="*/ 1288 w 1742"/>
                <a:gd name="T59" fmla="*/ 611 h 916"/>
                <a:gd name="T60" fmla="*/ 1266 w 1742"/>
                <a:gd name="T61" fmla="*/ 708 h 916"/>
                <a:gd name="T62" fmla="*/ 1231 w 1742"/>
                <a:gd name="T63" fmla="*/ 805 h 916"/>
                <a:gd name="T64" fmla="*/ 1184 w 1742"/>
                <a:gd name="T65" fmla="*/ 805 h 916"/>
                <a:gd name="T66" fmla="*/ 1126 w 1742"/>
                <a:gd name="T67" fmla="*/ 805 h 916"/>
                <a:gd name="T68" fmla="*/ 1126 w 1742"/>
                <a:gd name="T69" fmla="*/ 708 h 916"/>
                <a:gd name="T70" fmla="*/ 1068 w 1742"/>
                <a:gd name="T71" fmla="*/ 680 h 916"/>
                <a:gd name="T72" fmla="*/ 1068 w 1742"/>
                <a:gd name="T73" fmla="*/ 638 h 916"/>
                <a:gd name="T74" fmla="*/ 1033 w 1742"/>
                <a:gd name="T75" fmla="*/ 847 h 916"/>
                <a:gd name="T76" fmla="*/ 952 w 1742"/>
                <a:gd name="T77" fmla="*/ 805 h 916"/>
                <a:gd name="T78" fmla="*/ 893 w 1742"/>
                <a:gd name="T79" fmla="*/ 611 h 916"/>
                <a:gd name="T80" fmla="*/ 836 w 1742"/>
                <a:gd name="T81" fmla="*/ 680 h 916"/>
                <a:gd name="T82" fmla="*/ 732 w 1742"/>
                <a:gd name="T83" fmla="*/ 750 h 916"/>
                <a:gd name="T84" fmla="*/ 836 w 1742"/>
                <a:gd name="T85" fmla="*/ 708 h 916"/>
                <a:gd name="T86" fmla="*/ 870 w 1742"/>
                <a:gd name="T87" fmla="*/ 778 h 916"/>
                <a:gd name="T88" fmla="*/ 893 w 1742"/>
                <a:gd name="T89" fmla="*/ 805 h 916"/>
                <a:gd name="T90" fmla="*/ 452 w 1742"/>
                <a:gd name="T91" fmla="*/ 805 h 916"/>
                <a:gd name="T92" fmla="*/ 277 w 1742"/>
                <a:gd name="T93" fmla="*/ 874 h 916"/>
                <a:gd name="T94" fmla="*/ 220 w 1742"/>
                <a:gd name="T95" fmla="*/ 874 h 916"/>
                <a:gd name="T96" fmla="*/ 104 w 1742"/>
                <a:gd name="T97" fmla="*/ 805 h 916"/>
                <a:gd name="T98" fmla="*/ 0 w 1742"/>
                <a:gd name="T99" fmla="*/ 680 h 916"/>
                <a:gd name="T100" fmla="*/ 139 w 1742"/>
                <a:gd name="T101" fmla="*/ 611 h 916"/>
                <a:gd name="T102" fmla="*/ 789 w 1742"/>
                <a:gd name="T103" fmla="*/ 542 h 916"/>
                <a:gd name="T104" fmla="*/ 952 w 1742"/>
                <a:gd name="T105" fmla="*/ 375 h 916"/>
                <a:gd name="T106" fmla="*/ 893 w 1742"/>
                <a:gd name="T107" fmla="*/ 27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42" h="916">
                  <a:moveTo>
                    <a:pt x="893" y="278"/>
                  </a:moveTo>
                  <a:lnTo>
                    <a:pt x="952" y="208"/>
                  </a:lnTo>
                  <a:lnTo>
                    <a:pt x="1009" y="208"/>
                  </a:lnTo>
                  <a:lnTo>
                    <a:pt x="1091" y="208"/>
                  </a:lnTo>
                  <a:lnTo>
                    <a:pt x="1068" y="278"/>
                  </a:lnTo>
                  <a:lnTo>
                    <a:pt x="1184" y="347"/>
                  </a:lnTo>
                  <a:lnTo>
                    <a:pt x="1126" y="375"/>
                  </a:lnTo>
                  <a:lnTo>
                    <a:pt x="1184" y="375"/>
                  </a:lnTo>
                  <a:lnTo>
                    <a:pt x="1231" y="444"/>
                  </a:lnTo>
                  <a:lnTo>
                    <a:pt x="1184" y="347"/>
                  </a:lnTo>
                  <a:lnTo>
                    <a:pt x="1208" y="347"/>
                  </a:lnTo>
                  <a:lnTo>
                    <a:pt x="1126" y="278"/>
                  </a:lnTo>
                  <a:lnTo>
                    <a:pt x="1126" y="208"/>
                  </a:lnTo>
                  <a:lnTo>
                    <a:pt x="1149" y="166"/>
                  </a:lnTo>
                  <a:lnTo>
                    <a:pt x="1231" y="166"/>
                  </a:lnTo>
                  <a:lnTo>
                    <a:pt x="1231" y="208"/>
                  </a:lnTo>
                  <a:lnTo>
                    <a:pt x="1288" y="208"/>
                  </a:lnTo>
                  <a:lnTo>
                    <a:pt x="1266" y="166"/>
                  </a:lnTo>
                  <a:lnTo>
                    <a:pt x="1288" y="139"/>
                  </a:lnTo>
                  <a:lnTo>
                    <a:pt x="1288" y="69"/>
                  </a:lnTo>
                  <a:lnTo>
                    <a:pt x="1347" y="139"/>
                  </a:lnTo>
                  <a:lnTo>
                    <a:pt x="1347" y="69"/>
                  </a:lnTo>
                  <a:lnTo>
                    <a:pt x="1288" y="42"/>
                  </a:lnTo>
                  <a:lnTo>
                    <a:pt x="1347" y="0"/>
                  </a:lnTo>
                  <a:lnTo>
                    <a:pt x="1405" y="111"/>
                  </a:lnTo>
                  <a:lnTo>
                    <a:pt x="1382" y="139"/>
                  </a:lnTo>
                  <a:lnTo>
                    <a:pt x="1405" y="236"/>
                  </a:lnTo>
                  <a:lnTo>
                    <a:pt x="1382" y="278"/>
                  </a:lnTo>
                  <a:lnTo>
                    <a:pt x="1324" y="278"/>
                  </a:lnTo>
                  <a:lnTo>
                    <a:pt x="1382" y="375"/>
                  </a:lnTo>
                  <a:lnTo>
                    <a:pt x="1382" y="306"/>
                  </a:lnTo>
                  <a:lnTo>
                    <a:pt x="1405" y="306"/>
                  </a:lnTo>
                  <a:lnTo>
                    <a:pt x="1428" y="278"/>
                  </a:lnTo>
                  <a:lnTo>
                    <a:pt x="1428" y="347"/>
                  </a:lnTo>
                  <a:lnTo>
                    <a:pt x="1486" y="347"/>
                  </a:lnTo>
                  <a:lnTo>
                    <a:pt x="1486" y="208"/>
                  </a:lnTo>
                  <a:lnTo>
                    <a:pt x="1625" y="278"/>
                  </a:lnTo>
                  <a:lnTo>
                    <a:pt x="1521" y="139"/>
                  </a:lnTo>
                  <a:lnTo>
                    <a:pt x="1602" y="166"/>
                  </a:lnTo>
                  <a:lnTo>
                    <a:pt x="1568" y="111"/>
                  </a:lnTo>
                  <a:lnTo>
                    <a:pt x="1742" y="166"/>
                  </a:lnTo>
                  <a:lnTo>
                    <a:pt x="1718" y="236"/>
                  </a:lnTo>
                  <a:lnTo>
                    <a:pt x="1625" y="139"/>
                  </a:lnTo>
                  <a:lnTo>
                    <a:pt x="1684" y="278"/>
                  </a:lnTo>
                  <a:lnTo>
                    <a:pt x="1661" y="278"/>
                  </a:lnTo>
                  <a:lnTo>
                    <a:pt x="1625" y="347"/>
                  </a:lnTo>
                  <a:lnTo>
                    <a:pt x="1568" y="347"/>
                  </a:lnTo>
                  <a:lnTo>
                    <a:pt x="1568" y="375"/>
                  </a:lnTo>
                  <a:lnTo>
                    <a:pt x="1625" y="375"/>
                  </a:lnTo>
                  <a:lnTo>
                    <a:pt x="1568" y="444"/>
                  </a:lnTo>
                  <a:lnTo>
                    <a:pt x="1486" y="472"/>
                  </a:lnTo>
                  <a:lnTo>
                    <a:pt x="1486" y="514"/>
                  </a:lnTo>
                  <a:lnTo>
                    <a:pt x="1463" y="402"/>
                  </a:lnTo>
                  <a:lnTo>
                    <a:pt x="1405" y="569"/>
                  </a:lnTo>
                  <a:lnTo>
                    <a:pt x="1405" y="542"/>
                  </a:lnTo>
                  <a:lnTo>
                    <a:pt x="1347" y="569"/>
                  </a:lnTo>
                  <a:lnTo>
                    <a:pt x="1324" y="542"/>
                  </a:lnTo>
                  <a:lnTo>
                    <a:pt x="1347" y="611"/>
                  </a:lnTo>
                  <a:lnTo>
                    <a:pt x="1288" y="708"/>
                  </a:lnTo>
                  <a:lnTo>
                    <a:pt x="1288" y="611"/>
                  </a:lnTo>
                  <a:lnTo>
                    <a:pt x="1231" y="638"/>
                  </a:lnTo>
                  <a:lnTo>
                    <a:pt x="1266" y="708"/>
                  </a:lnTo>
                  <a:lnTo>
                    <a:pt x="1208" y="750"/>
                  </a:lnTo>
                  <a:lnTo>
                    <a:pt x="1231" y="805"/>
                  </a:lnTo>
                  <a:lnTo>
                    <a:pt x="1208" y="778"/>
                  </a:lnTo>
                  <a:lnTo>
                    <a:pt x="1184" y="805"/>
                  </a:lnTo>
                  <a:lnTo>
                    <a:pt x="1184" y="778"/>
                  </a:lnTo>
                  <a:lnTo>
                    <a:pt x="1126" y="805"/>
                  </a:lnTo>
                  <a:lnTo>
                    <a:pt x="1091" y="750"/>
                  </a:lnTo>
                  <a:lnTo>
                    <a:pt x="1126" y="708"/>
                  </a:lnTo>
                  <a:lnTo>
                    <a:pt x="1126" y="638"/>
                  </a:lnTo>
                  <a:lnTo>
                    <a:pt x="1068" y="680"/>
                  </a:lnTo>
                  <a:lnTo>
                    <a:pt x="1009" y="569"/>
                  </a:lnTo>
                  <a:lnTo>
                    <a:pt x="1068" y="638"/>
                  </a:lnTo>
                  <a:lnTo>
                    <a:pt x="1009" y="805"/>
                  </a:lnTo>
                  <a:lnTo>
                    <a:pt x="1033" y="847"/>
                  </a:lnTo>
                  <a:lnTo>
                    <a:pt x="893" y="805"/>
                  </a:lnTo>
                  <a:lnTo>
                    <a:pt x="952" y="805"/>
                  </a:lnTo>
                  <a:lnTo>
                    <a:pt x="952" y="750"/>
                  </a:lnTo>
                  <a:lnTo>
                    <a:pt x="893" y="611"/>
                  </a:lnTo>
                  <a:lnTo>
                    <a:pt x="893" y="680"/>
                  </a:lnTo>
                  <a:lnTo>
                    <a:pt x="836" y="680"/>
                  </a:lnTo>
                  <a:lnTo>
                    <a:pt x="836" y="638"/>
                  </a:lnTo>
                  <a:lnTo>
                    <a:pt x="732" y="750"/>
                  </a:lnTo>
                  <a:lnTo>
                    <a:pt x="789" y="750"/>
                  </a:lnTo>
                  <a:lnTo>
                    <a:pt x="836" y="708"/>
                  </a:lnTo>
                  <a:lnTo>
                    <a:pt x="870" y="750"/>
                  </a:lnTo>
                  <a:lnTo>
                    <a:pt x="870" y="778"/>
                  </a:lnTo>
                  <a:lnTo>
                    <a:pt x="836" y="778"/>
                  </a:lnTo>
                  <a:lnTo>
                    <a:pt x="893" y="805"/>
                  </a:lnTo>
                  <a:lnTo>
                    <a:pt x="499" y="778"/>
                  </a:lnTo>
                  <a:lnTo>
                    <a:pt x="452" y="805"/>
                  </a:lnTo>
                  <a:lnTo>
                    <a:pt x="394" y="805"/>
                  </a:lnTo>
                  <a:lnTo>
                    <a:pt x="277" y="874"/>
                  </a:lnTo>
                  <a:lnTo>
                    <a:pt x="277" y="847"/>
                  </a:lnTo>
                  <a:lnTo>
                    <a:pt x="220" y="874"/>
                  </a:lnTo>
                  <a:lnTo>
                    <a:pt x="104" y="916"/>
                  </a:lnTo>
                  <a:lnTo>
                    <a:pt x="104" y="805"/>
                  </a:lnTo>
                  <a:lnTo>
                    <a:pt x="57" y="750"/>
                  </a:lnTo>
                  <a:lnTo>
                    <a:pt x="0" y="680"/>
                  </a:lnTo>
                  <a:lnTo>
                    <a:pt x="0" y="638"/>
                  </a:lnTo>
                  <a:lnTo>
                    <a:pt x="139" y="611"/>
                  </a:lnTo>
                  <a:lnTo>
                    <a:pt x="220" y="542"/>
                  </a:lnTo>
                  <a:lnTo>
                    <a:pt x="789" y="542"/>
                  </a:lnTo>
                  <a:lnTo>
                    <a:pt x="1009" y="402"/>
                  </a:lnTo>
                  <a:lnTo>
                    <a:pt x="952" y="375"/>
                  </a:lnTo>
                  <a:lnTo>
                    <a:pt x="952" y="347"/>
                  </a:lnTo>
                  <a:lnTo>
                    <a:pt x="893" y="278"/>
                  </a:lnTo>
                  <a:close/>
                </a:path>
              </a:pathLst>
            </a:custGeom>
            <a:solidFill>
              <a:srgbClr val="F6FA0C"/>
            </a:solidFill>
            <a:ln>
              <a:noFill/>
            </a:ln>
          </p:spPr>
          <p:txBody>
            <a:bodyPr/>
            <a:lstStyle/>
            <a:p>
              <a:endParaRPr lang="en-US"/>
            </a:p>
          </p:txBody>
        </p:sp>
        <p:sp>
          <p:nvSpPr>
            <p:cNvPr id="37" name="Freeform 36"/>
            <p:cNvSpPr>
              <a:spLocks/>
            </p:cNvSpPr>
            <p:nvPr/>
          </p:nvSpPr>
          <p:spPr bwMode="auto">
            <a:xfrm>
              <a:off x="7277892" y="2615825"/>
              <a:ext cx="920750" cy="483960"/>
            </a:xfrm>
            <a:custGeom>
              <a:avLst/>
              <a:gdLst>
                <a:gd name="T0" fmla="*/ 952 w 1742"/>
                <a:gd name="T1" fmla="*/ 208 h 916"/>
                <a:gd name="T2" fmla="*/ 1091 w 1742"/>
                <a:gd name="T3" fmla="*/ 208 h 916"/>
                <a:gd name="T4" fmla="*/ 1184 w 1742"/>
                <a:gd name="T5" fmla="*/ 347 h 916"/>
                <a:gd name="T6" fmla="*/ 1184 w 1742"/>
                <a:gd name="T7" fmla="*/ 375 h 916"/>
                <a:gd name="T8" fmla="*/ 1184 w 1742"/>
                <a:gd name="T9" fmla="*/ 347 h 916"/>
                <a:gd name="T10" fmla="*/ 1126 w 1742"/>
                <a:gd name="T11" fmla="*/ 278 h 916"/>
                <a:gd name="T12" fmla="*/ 1149 w 1742"/>
                <a:gd name="T13" fmla="*/ 166 h 916"/>
                <a:gd name="T14" fmla="*/ 1231 w 1742"/>
                <a:gd name="T15" fmla="*/ 208 h 916"/>
                <a:gd name="T16" fmla="*/ 1266 w 1742"/>
                <a:gd name="T17" fmla="*/ 166 h 916"/>
                <a:gd name="T18" fmla="*/ 1288 w 1742"/>
                <a:gd name="T19" fmla="*/ 69 h 916"/>
                <a:gd name="T20" fmla="*/ 1347 w 1742"/>
                <a:gd name="T21" fmla="*/ 69 h 916"/>
                <a:gd name="T22" fmla="*/ 1347 w 1742"/>
                <a:gd name="T23" fmla="*/ 0 h 916"/>
                <a:gd name="T24" fmla="*/ 1382 w 1742"/>
                <a:gd name="T25" fmla="*/ 139 h 916"/>
                <a:gd name="T26" fmla="*/ 1382 w 1742"/>
                <a:gd name="T27" fmla="*/ 278 h 916"/>
                <a:gd name="T28" fmla="*/ 1382 w 1742"/>
                <a:gd name="T29" fmla="*/ 375 h 916"/>
                <a:gd name="T30" fmla="*/ 1405 w 1742"/>
                <a:gd name="T31" fmla="*/ 306 h 916"/>
                <a:gd name="T32" fmla="*/ 1428 w 1742"/>
                <a:gd name="T33" fmla="*/ 347 h 916"/>
                <a:gd name="T34" fmla="*/ 1486 w 1742"/>
                <a:gd name="T35" fmla="*/ 208 h 916"/>
                <a:gd name="T36" fmla="*/ 1521 w 1742"/>
                <a:gd name="T37" fmla="*/ 139 h 916"/>
                <a:gd name="T38" fmla="*/ 1568 w 1742"/>
                <a:gd name="T39" fmla="*/ 111 h 916"/>
                <a:gd name="T40" fmla="*/ 1718 w 1742"/>
                <a:gd name="T41" fmla="*/ 236 h 916"/>
                <a:gd name="T42" fmla="*/ 1684 w 1742"/>
                <a:gd name="T43" fmla="*/ 278 h 916"/>
                <a:gd name="T44" fmla="*/ 1625 w 1742"/>
                <a:gd name="T45" fmla="*/ 347 h 916"/>
                <a:gd name="T46" fmla="*/ 1568 w 1742"/>
                <a:gd name="T47" fmla="*/ 375 h 916"/>
                <a:gd name="T48" fmla="*/ 1568 w 1742"/>
                <a:gd name="T49" fmla="*/ 444 h 916"/>
                <a:gd name="T50" fmla="*/ 1486 w 1742"/>
                <a:gd name="T51" fmla="*/ 514 h 916"/>
                <a:gd name="T52" fmla="*/ 1405 w 1742"/>
                <a:gd name="T53" fmla="*/ 569 h 916"/>
                <a:gd name="T54" fmla="*/ 1347 w 1742"/>
                <a:gd name="T55" fmla="*/ 569 h 916"/>
                <a:gd name="T56" fmla="*/ 1347 w 1742"/>
                <a:gd name="T57" fmla="*/ 611 h 916"/>
                <a:gd name="T58" fmla="*/ 1288 w 1742"/>
                <a:gd name="T59" fmla="*/ 611 h 916"/>
                <a:gd name="T60" fmla="*/ 1266 w 1742"/>
                <a:gd name="T61" fmla="*/ 708 h 916"/>
                <a:gd name="T62" fmla="*/ 1231 w 1742"/>
                <a:gd name="T63" fmla="*/ 805 h 916"/>
                <a:gd name="T64" fmla="*/ 1184 w 1742"/>
                <a:gd name="T65" fmla="*/ 805 h 916"/>
                <a:gd name="T66" fmla="*/ 1126 w 1742"/>
                <a:gd name="T67" fmla="*/ 805 h 916"/>
                <a:gd name="T68" fmla="*/ 1126 w 1742"/>
                <a:gd name="T69" fmla="*/ 708 h 916"/>
                <a:gd name="T70" fmla="*/ 1068 w 1742"/>
                <a:gd name="T71" fmla="*/ 680 h 916"/>
                <a:gd name="T72" fmla="*/ 1068 w 1742"/>
                <a:gd name="T73" fmla="*/ 638 h 916"/>
                <a:gd name="T74" fmla="*/ 1033 w 1742"/>
                <a:gd name="T75" fmla="*/ 847 h 916"/>
                <a:gd name="T76" fmla="*/ 952 w 1742"/>
                <a:gd name="T77" fmla="*/ 805 h 916"/>
                <a:gd name="T78" fmla="*/ 893 w 1742"/>
                <a:gd name="T79" fmla="*/ 611 h 916"/>
                <a:gd name="T80" fmla="*/ 836 w 1742"/>
                <a:gd name="T81" fmla="*/ 680 h 916"/>
                <a:gd name="T82" fmla="*/ 732 w 1742"/>
                <a:gd name="T83" fmla="*/ 750 h 916"/>
                <a:gd name="T84" fmla="*/ 836 w 1742"/>
                <a:gd name="T85" fmla="*/ 708 h 916"/>
                <a:gd name="T86" fmla="*/ 870 w 1742"/>
                <a:gd name="T87" fmla="*/ 778 h 916"/>
                <a:gd name="T88" fmla="*/ 893 w 1742"/>
                <a:gd name="T89" fmla="*/ 805 h 916"/>
                <a:gd name="T90" fmla="*/ 452 w 1742"/>
                <a:gd name="T91" fmla="*/ 805 h 916"/>
                <a:gd name="T92" fmla="*/ 277 w 1742"/>
                <a:gd name="T93" fmla="*/ 874 h 916"/>
                <a:gd name="T94" fmla="*/ 220 w 1742"/>
                <a:gd name="T95" fmla="*/ 874 h 916"/>
                <a:gd name="T96" fmla="*/ 104 w 1742"/>
                <a:gd name="T97" fmla="*/ 805 h 916"/>
                <a:gd name="T98" fmla="*/ 0 w 1742"/>
                <a:gd name="T99" fmla="*/ 680 h 916"/>
                <a:gd name="T100" fmla="*/ 139 w 1742"/>
                <a:gd name="T101" fmla="*/ 611 h 916"/>
                <a:gd name="T102" fmla="*/ 789 w 1742"/>
                <a:gd name="T103" fmla="*/ 542 h 916"/>
                <a:gd name="T104" fmla="*/ 952 w 1742"/>
                <a:gd name="T105" fmla="*/ 375 h 916"/>
                <a:gd name="T106" fmla="*/ 893 w 1742"/>
                <a:gd name="T107" fmla="*/ 27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42" h="916">
                  <a:moveTo>
                    <a:pt x="893" y="278"/>
                  </a:moveTo>
                  <a:lnTo>
                    <a:pt x="952" y="208"/>
                  </a:lnTo>
                  <a:lnTo>
                    <a:pt x="1009" y="208"/>
                  </a:lnTo>
                  <a:lnTo>
                    <a:pt x="1091" y="208"/>
                  </a:lnTo>
                  <a:lnTo>
                    <a:pt x="1068" y="278"/>
                  </a:lnTo>
                  <a:lnTo>
                    <a:pt x="1184" y="347"/>
                  </a:lnTo>
                  <a:lnTo>
                    <a:pt x="1126" y="375"/>
                  </a:lnTo>
                  <a:lnTo>
                    <a:pt x="1184" y="375"/>
                  </a:lnTo>
                  <a:lnTo>
                    <a:pt x="1231" y="444"/>
                  </a:lnTo>
                  <a:lnTo>
                    <a:pt x="1184" y="347"/>
                  </a:lnTo>
                  <a:lnTo>
                    <a:pt x="1208" y="347"/>
                  </a:lnTo>
                  <a:lnTo>
                    <a:pt x="1126" y="278"/>
                  </a:lnTo>
                  <a:lnTo>
                    <a:pt x="1126" y="208"/>
                  </a:lnTo>
                  <a:lnTo>
                    <a:pt x="1149" y="166"/>
                  </a:lnTo>
                  <a:lnTo>
                    <a:pt x="1231" y="166"/>
                  </a:lnTo>
                  <a:lnTo>
                    <a:pt x="1231" y="208"/>
                  </a:lnTo>
                  <a:lnTo>
                    <a:pt x="1288" y="208"/>
                  </a:lnTo>
                  <a:lnTo>
                    <a:pt x="1266" y="166"/>
                  </a:lnTo>
                  <a:lnTo>
                    <a:pt x="1288" y="139"/>
                  </a:lnTo>
                  <a:lnTo>
                    <a:pt x="1288" y="69"/>
                  </a:lnTo>
                  <a:lnTo>
                    <a:pt x="1347" y="139"/>
                  </a:lnTo>
                  <a:lnTo>
                    <a:pt x="1347" y="69"/>
                  </a:lnTo>
                  <a:lnTo>
                    <a:pt x="1288" y="42"/>
                  </a:lnTo>
                  <a:lnTo>
                    <a:pt x="1347" y="0"/>
                  </a:lnTo>
                  <a:lnTo>
                    <a:pt x="1405" y="111"/>
                  </a:lnTo>
                  <a:lnTo>
                    <a:pt x="1382" y="139"/>
                  </a:lnTo>
                  <a:lnTo>
                    <a:pt x="1405" y="236"/>
                  </a:lnTo>
                  <a:lnTo>
                    <a:pt x="1382" y="278"/>
                  </a:lnTo>
                  <a:lnTo>
                    <a:pt x="1324" y="278"/>
                  </a:lnTo>
                  <a:lnTo>
                    <a:pt x="1382" y="375"/>
                  </a:lnTo>
                  <a:lnTo>
                    <a:pt x="1382" y="306"/>
                  </a:lnTo>
                  <a:lnTo>
                    <a:pt x="1405" y="306"/>
                  </a:lnTo>
                  <a:lnTo>
                    <a:pt x="1428" y="278"/>
                  </a:lnTo>
                  <a:lnTo>
                    <a:pt x="1428" y="347"/>
                  </a:lnTo>
                  <a:lnTo>
                    <a:pt x="1486" y="347"/>
                  </a:lnTo>
                  <a:lnTo>
                    <a:pt x="1486" y="208"/>
                  </a:lnTo>
                  <a:lnTo>
                    <a:pt x="1625" y="278"/>
                  </a:lnTo>
                  <a:lnTo>
                    <a:pt x="1521" y="139"/>
                  </a:lnTo>
                  <a:lnTo>
                    <a:pt x="1602" y="166"/>
                  </a:lnTo>
                  <a:lnTo>
                    <a:pt x="1568" y="111"/>
                  </a:lnTo>
                  <a:lnTo>
                    <a:pt x="1742" y="166"/>
                  </a:lnTo>
                  <a:lnTo>
                    <a:pt x="1718" y="236"/>
                  </a:lnTo>
                  <a:lnTo>
                    <a:pt x="1625" y="139"/>
                  </a:lnTo>
                  <a:lnTo>
                    <a:pt x="1684" y="278"/>
                  </a:lnTo>
                  <a:lnTo>
                    <a:pt x="1661" y="278"/>
                  </a:lnTo>
                  <a:lnTo>
                    <a:pt x="1625" y="347"/>
                  </a:lnTo>
                  <a:lnTo>
                    <a:pt x="1568" y="347"/>
                  </a:lnTo>
                  <a:lnTo>
                    <a:pt x="1568" y="375"/>
                  </a:lnTo>
                  <a:lnTo>
                    <a:pt x="1625" y="375"/>
                  </a:lnTo>
                  <a:lnTo>
                    <a:pt x="1568" y="444"/>
                  </a:lnTo>
                  <a:lnTo>
                    <a:pt x="1486" y="472"/>
                  </a:lnTo>
                  <a:lnTo>
                    <a:pt x="1486" y="514"/>
                  </a:lnTo>
                  <a:lnTo>
                    <a:pt x="1463" y="402"/>
                  </a:lnTo>
                  <a:lnTo>
                    <a:pt x="1405" y="569"/>
                  </a:lnTo>
                  <a:lnTo>
                    <a:pt x="1405" y="542"/>
                  </a:lnTo>
                  <a:lnTo>
                    <a:pt x="1347" y="569"/>
                  </a:lnTo>
                  <a:lnTo>
                    <a:pt x="1324" y="542"/>
                  </a:lnTo>
                  <a:lnTo>
                    <a:pt x="1347" y="611"/>
                  </a:lnTo>
                  <a:lnTo>
                    <a:pt x="1288" y="708"/>
                  </a:lnTo>
                  <a:lnTo>
                    <a:pt x="1288" y="611"/>
                  </a:lnTo>
                  <a:lnTo>
                    <a:pt x="1231" y="638"/>
                  </a:lnTo>
                  <a:lnTo>
                    <a:pt x="1266" y="708"/>
                  </a:lnTo>
                  <a:lnTo>
                    <a:pt x="1208" y="750"/>
                  </a:lnTo>
                  <a:lnTo>
                    <a:pt x="1231" y="805"/>
                  </a:lnTo>
                  <a:lnTo>
                    <a:pt x="1208" y="778"/>
                  </a:lnTo>
                  <a:lnTo>
                    <a:pt x="1184" y="805"/>
                  </a:lnTo>
                  <a:lnTo>
                    <a:pt x="1184" y="778"/>
                  </a:lnTo>
                  <a:lnTo>
                    <a:pt x="1126" y="805"/>
                  </a:lnTo>
                  <a:lnTo>
                    <a:pt x="1091" y="750"/>
                  </a:lnTo>
                  <a:lnTo>
                    <a:pt x="1126" y="708"/>
                  </a:lnTo>
                  <a:lnTo>
                    <a:pt x="1126" y="638"/>
                  </a:lnTo>
                  <a:lnTo>
                    <a:pt x="1068" y="680"/>
                  </a:lnTo>
                  <a:lnTo>
                    <a:pt x="1009" y="569"/>
                  </a:lnTo>
                  <a:lnTo>
                    <a:pt x="1068" y="638"/>
                  </a:lnTo>
                  <a:lnTo>
                    <a:pt x="1009" y="805"/>
                  </a:lnTo>
                  <a:lnTo>
                    <a:pt x="1033" y="847"/>
                  </a:lnTo>
                  <a:lnTo>
                    <a:pt x="893" y="805"/>
                  </a:lnTo>
                  <a:lnTo>
                    <a:pt x="952" y="805"/>
                  </a:lnTo>
                  <a:lnTo>
                    <a:pt x="952" y="750"/>
                  </a:lnTo>
                  <a:lnTo>
                    <a:pt x="893" y="611"/>
                  </a:lnTo>
                  <a:lnTo>
                    <a:pt x="893" y="680"/>
                  </a:lnTo>
                  <a:lnTo>
                    <a:pt x="836" y="680"/>
                  </a:lnTo>
                  <a:lnTo>
                    <a:pt x="836" y="638"/>
                  </a:lnTo>
                  <a:lnTo>
                    <a:pt x="732" y="750"/>
                  </a:lnTo>
                  <a:lnTo>
                    <a:pt x="789" y="750"/>
                  </a:lnTo>
                  <a:lnTo>
                    <a:pt x="836" y="708"/>
                  </a:lnTo>
                  <a:lnTo>
                    <a:pt x="870" y="750"/>
                  </a:lnTo>
                  <a:lnTo>
                    <a:pt x="870" y="778"/>
                  </a:lnTo>
                  <a:lnTo>
                    <a:pt x="836" y="778"/>
                  </a:lnTo>
                  <a:lnTo>
                    <a:pt x="893" y="805"/>
                  </a:lnTo>
                  <a:lnTo>
                    <a:pt x="499" y="778"/>
                  </a:lnTo>
                  <a:lnTo>
                    <a:pt x="452" y="805"/>
                  </a:lnTo>
                  <a:lnTo>
                    <a:pt x="394" y="805"/>
                  </a:lnTo>
                  <a:lnTo>
                    <a:pt x="277" y="874"/>
                  </a:lnTo>
                  <a:lnTo>
                    <a:pt x="277" y="847"/>
                  </a:lnTo>
                  <a:lnTo>
                    <a:pt x="220" y="874"/>
                  </a:lnTo>
                  <a:lnTo>
                    <a:pt x="104" y="916"/>
                  </a:lnTo>
                  <a:lnTo>
                    <a:pt x="104" y="805"/>
                  </a:lnTo>
                  <a:lnTo>
                    <a:pt x="57" y="750"/>
                  </a:lnTo>
                  <a:lnTo>
                    <a:pt x="0" y="680"/>
                  </a:lnTo>
                  <a:lnTo>
                    <a:pt x="0" y="638"/>
                  </a:lnTo>
                  <a:lnTo>
                    <a:pt x="139" y="611"/>
                  </a:lnTo>
                  <a:lnTo>
                    <a:pt x="220" y="542"/>
                  </a:lnTo>
                  <a:lnTo>
                    <a:pt x="789" y="542"/>
                  </a:lnTo>
                  <a:lnTo>
                    <a:pt x="1009" y="402"/>
                  </a:lnTo>
                  <a:lnTo>
                    <a:pt x="952" y="375"/>
                  </a:lnTo>
                  <a:lnTo>
                    <a:pt x="952" y="347"/>
                  </a:lnTo>
                  <a:lnTo>
                    <a:pt x="893" y="27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37"/>
            <p:cNvSpPr>
              <a:spLocks/>
            </p:cNvSpPr>
            <p:nvPr/>
          </p:nvSpPr>
          <p:spPr bwMode="auto">
            <a:xfrm>
              <a:off x="8162129" y="2625346"/>
              <a:ext cx="247650" cy="214212"/>
            </a:xfrm>
            <a:custGeom>
              <a:avLst/>
              <a:gdLst>
                <a:gd name="T0" fmla="*/ 417 w 468"/>
                <a:gd name="T1" fmla="*/ 0 h 405"/>
                <a:gd name="T2" fmla="*/ 468 w 468"/>
                <a:gd name="T3" fmla="*/ 42 h 405"/>
                <a:gd name="T4" fmla="*/ 0 w 468"/>
                <a:gd name="T5" fmla="*/ 405 h 405"/>
                <a:gd name="T6" fmla="*/ 385 w 468"/>
                <a:gd name="T7" fmla="*/ 58 h 405"/>
                <a:gd name="T8" fmla="*/ 417 w 468"/>
                <a:gd name="T9" fmla="*/ 0 h 405"/>
              </a:gdLst>
              <a:ahLst/>
              <a:cxnLst>
                <a:cxn ang="0">
                  <a:pos x="T0" y="T1"/>
                </a:cxn>
                <a:cxn ang="0">
                  <a:pos x="T2" y="T3"/>
                </a:cxn>
                <a:cxn ang="0">
                  <a:pos x="T4" y="T5"/>
                </a:cxn>
                <a:cxn ang="0">
                  <a:pos x="T6" y="T7"/>
                </a:cxn>
                <a:cxn ang="0">
                  <a:pos x="T8" y="T9"/>
                </a:cxn>
              </a:cxnLst>
              <a:rect l="0" t="0" r="r" b="b"/>
              <a:pathLst>
                <a:path w="468" h="405">
                  <a:moveTo>
                    <a:pt x="417" y="0"/>
                  </a:moveTo>
                  <a:lnTo>
                    <a:pt x="468" y="42"/>
                  </a:lnTo>
                  <a:lnTo>
                    <a:pt x="0" y="405"/>
                  </a:lnTo>
                  <a:lnTo>
                    <a:pt x="385" y="58"/>
                  </a:lnTo>
                  <a:lnTo>
                    <a:pt x="417" y="0"/>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8"/>
            <p:cNvSpPr>
              <a:spLocks/>
            </p:cNvSpPr>
            <p:nvPr/>
          </p:nvSpPr>
          <p:spPr bwMode="auto">
            <a:xfrm>
              <a:off x="8162129" y="2625346"/>
              <a:ext cx="247650" cy="214212"/>
            </a:xfrm>
            <a:custGeom>
              <a:avLst/>
              <a:gdLst>
                <a:gd name="T0" fmla="*/ 417 w 468"/>
                <a:gd name="T1" fmla="*/ 0 h 405"/>
                <a:gd name="T2" fmla="*/ 468 w 468"/>
                <a:gd name="T3" fmla="*/ 42 h 405"/>
                <a:gd name="T4" fmla="*/ 0 w 468"/>
                <a:gd name="T5" fmla="*/ 405 h 405"/>
                <a:gd name="T6" fmla="*/ 385 w 468"/>
                <a:gd name="T7" fmla="*/ 58 h 405"/>
                <a:gd name="T8" fmla="*/ 417 w 468"/>
                <a:gd name="T9" fmla="*/ 0 h 405"/>
              </a:gdLst>
              <a:ahLst/>
              <a:cxnLst>
                <a:cxn ang="0">
                  <a:pos x="T0" y="T1"/>
                </a:cxn>
                <a:cxn ang="0">
                  <a:pos x="T2" y="T3"/>
                </a:cxn>
                <a:cxn ang="0">
                  <a:pos x="T4" y="T5"/>
                </a:cxn>
                <a:cxn ang="0">
                  <a:pos x="T6" y="T7"/>
                </a:cxn>
                <a:cxn ang="0">
                  <a:pos x="T8" y="T9"/>
                </a:cxn>
              </a:cxnLst>
              <a:rect l="0" t="0" r="r" b="b"/>
              <a:pathLst>
                <a:path w="468" h="405">
                  <a:moveTo>
                    <a:pt x="417" y="0"/>
                  </a:moveTo>
                  <a:lnTo>
                    <a:pt x="468" y="42"/>
                  </a:lnTo>
                  <a:lnTo>
                    <a:pt x="0" y="405"/>
                  </a:lnTo>
                  <a:lnTo>
                    <a:pt x="385" y="58"/>
                  </a:lnTo>
                  <a:lnTo>
                    <a:pt x="417" y="0"/>
                  </a:lnTo>
                </a:path>
              </a:pathLst>
            </a:custGeom>
            <a:solidFill>
              <a:srgbClr val="F6FA0C"/>
            </a:solidFill>
            <a:ln w="3175">
              <a:solidFill>
                <a:srgbClr val="1F1A17"/>
              </a:solidFill>
              <a:prstDash val="solid"/>
              <a:round/>
              <a:headEnd/>
              <a:tailEnd/>
            </a:ln>
          </p:spPr>
          <p:txBody>
            <a:bodyPr/>
            <a:lstStyle/>
            <a:p>
              <a:endParaRPr lang="en-US"/>
            </a:p>
          </p:txBody>
        </p:sp>
        <p:sp>
          <p:nvSpPr>
            <p:cNvPr id="40" name="Freeform 39"/>
            <p:cNvSpPr>
              <a:spLocks/>
            </p:cNvSpPr>
            <p:nvPr/>
          </p:nvSpPr>
          <p:spPr bwMode="auto">
            <a:xfrm>
              <a:off x="6617492" y="2212790"/>
              <a:ext cx="449262" cy="491894"/>
            </a:xfrm>
            <a:custGeom>
              <a:avLst/>
              <a:gdLst>
                <a:gd name="T0" fmla="*/ 733 w 849"/>
                <a:gd name="T1" fmla="*/ 236 h 930"/>
                <a:gd name="T2" fmla="*/ 733 w 849"/>
                <a:gd name="T3" fmla="*/ 292 h 930"/>
                <a:gd name="T4" fmla="*/ 791 w 849"/>
                <a:gd name="T5" fmla="*/ 361 h 930"/>
                <a:gd name="T6" fmla="*/ 675 w 849"/>
                <a:gd name="T7" fmla="*/ 431 h 930"/>
                <a:gd name="T8" fmla="*/ 570 w 849"/>
                <a:gd name="T9" fmla="*/ 403 h 930"/>
                <a:gd name="T10" fmla="*/ 593 w 849"/>
                <a:gd name="T11" fmla="*/ 569 h 930"/>
                <a:gd name="T12" fmla="*/ 430 w 849"/>
                <a:gd name="T13" fmla="*/ 763 h 930"/>
                <a:gd name="T14" fmla="*/ 175 w 849"/>
                <a:gd name="T15" fmla="*/ 930 h 930"/>
                <a:gd name="T16" fmla="*/ 117 w 849"/>
                <a:gd name="T17" fmla="*/ 638 h 930"/>
                <a:gd name="T18" fmla="*/ 0 w 849"/>
                <a:gd name="T19" fmla="*/ 569 h 930"/>
                <a:gd name="T20" fmla="*/ 0 w 849"/>
                <a:gd name="T21" fmla="*/ 167 h 930"/>
                <a:gd name="T22" fmla="*/ 59 w 849"/>
                <a:gd name="T23" fmla="*/ 125 h 930"/>
                <a:gd name="T24" fmla="*/ 233 w 849"/>
                <a:gd name="T25" fmla="*/ 98 h 930"/>
                <a:gd name="T26" fmla="*/ 280 w 849"/>
                <a:gd name="T27" fmla="*/ 167 h 930"/>
                <a:gd name="T28" fmla="*/ 373 w 849"/>
                <a:gd name="T29" fmla="*/ 167 h 930"/>
                <a:gd name="T30" fmla="*/ 396 w 849"/>
                <a:gd name="T31" fmla="*/ 98 h 930"/>
                <a:gd name="T32" fmla="*/ 477 w 849"/>
                <a:gd name="T33" fmla="*/ 98 h 930"/>
                <a:gd name="T34" fmla="*/ 593 w 849"/>
                <a:gd name="T35" fmla="*/ 28 h 930"/>
                <a:gd name="T36" fmla="*/ 651 w 849"/>
                <a:gd name="T37" fmla="*/ 28 h 930"/>
                <a:gd name="T38" fmla="*/ 675 w 849"/>
                <a:gd name="T39" fmla="*/ 0 h 930"/>
                <a:gd name="T40" fmla="*/ 733 w 849"/>
                <a:gd name="T41" fmla="*/ 98 h 930"/>
                <a:gd name="T42" fmla="*/ 849 w 849"/>
                <a:gd name="T43" fmla="*/ 167 h 930"/>
                <a:gd name="T44" fmla="*/ 733 w 849"/>
                <a:gd name="T45" fmla="*/ 23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930">
                  <a:moveTo>
                    <a:pt x="733" y="236"/>
                  </a:moveTo>
                  <a:lnTo>
                    <a:pt x="733" y="292"/>
                  </a:lnTo>
                  <a:lnTo>
                    <a:pt x="791" y="361"/>
                  </a:lnTo>
                  <a:lnTo>
                    <a:pt x="675" y="431"/>
                  </a:lnTo>
                  <a:lnTo>
                    <a:pt x="570" y="403"/>
                  </a:lnTo>
                  <a:lnTo>
                    <a:pt x="593" y="569"/>
                  </a:lnTo>
                  <a:lnTo>
                    <a:pt x="430" y="763"/>
                  </a:lnTo>
                  <a:lnTo>
                    <a:pt x="175" y="930"/>
                  </a:lnTo>
                  <a:lnTo>
                    <a:pt x="117" y="638"/>
                  </a:lnTo>
                  <a:lnTo>
                    <a:pt x="0" y="569"/>
                  </a:lnTo>
                  <a:lnTo>
                    <a:pt x="0" y="167"/>
                  </a:lnTo>
                  <a:lnTo>
                    <a:pt x="59" y="125"/>
                  </a:lnTo>
                  <a:lnTo>
                    <a:pt x="233" y="98"/>
                  </a:lnTo>
                  <a:lnTo>
                    <a:pt x="280" y="167"/>
                  </a:lnTo>
                  <a:lnTo>
                    <a:pt x="373" y="167"/>
                  </a:lnTo>
                  <a:lnTo>
                    <a:pt x="396" y="98"/>
                  </a:lnTo>
                  <a:lnTo>
                    <a:pt x="477" y="98"/>
                  </a:lnTo>
                  <a:lnTo>
                    <a:pt x="593" y="28"/>
                  </a:lnTo>
                  <a:lnTo>
                    <a:pt x="651" y="28"/>
                  </a:lnTo>
                  <a:lnTo>
                    <a:pt x="675" y="0"/>
                  </a:lnTo>
                  <a:lnTo>
                    <a:pt x="733" y="98"/>
                  </a:lnTo>
                  <a:lnTo>
                    <a:pt x="849" y="167"/>
                  </a:lnTo>
                  <a:lnTo>
                    <a:pt x="733" y="236"/>
                  </a:lnTo>
                  <a:close/>
                </a:path>
              </a:pathLst>
            </a:custGeom>
            <a:solidFill>
              <a:srgbClr val="F6FA0C"/>
            </a:solidFill>
            <a:ln>
              <a:noFill/>
            </a:ln>
          </p:spPr>
          <p:txBody>
            <a:bodyPr/>
            <a:lstStyle/>
            <a:p>
              <a:endParaRPr lang="en-US"/>
            </a:p>
          </p:txBody>
        </p:sp>
        <p:sp>
          <p:nvSpPr>
            <p:cNvPr id="41" name="Freeform 40"/>
            <p:cNvSpPr>
              <a:spLocks/>
            </p:cNvSpPr>
            <p:nvPr/>
          </p:nvSpPr>
          <p:spPr bwMode="auto">
            <a:xfrm>
              <a:off x="6617492" y="2212790"/>
              <a:ext cx="449262" cy="491894"/>
            </a:xfrm>
            <a:custGeom>
              <a:avLst/>
              <a:gdLst>
                <a:gd name="T0" fmla="*/ 733 w 849"/>
                <a:gd name="T1" fmla="*/ 236 h 930"/>
                <a:gd name="T2" fmla="*/ 733 w 849"/>
                <a:gd name="T3" fmla="*/ 292 h 930"/>
                <a:gd name="T4" fmla="*/ 791 w 849"/>
                <a:gd name="T5" fmla="*/ 361 h 930"/>
                <a:gd name="T6" fmla="*/ 675 w 849"/>
                <a:gd name="T7" fmla="*/ 431 h 930"/>
                <a:gd name="T8" fmla="*/ 570 w 849"/>
                <a:gd name="T9" fmla="*/ 403 h 930"/>
                <a:gd name="T10" fmla="*/ 593 w 849"/>
                <a:gd name="T11" fmla="*/ 569 h 930"/>
                <a:gd name="T12" fmla="*/ 430 w 849"/>
                <a:gd name="T13" fmla="*/ 763 h 930"/>
                <a:gd name="T14" fmla="*/ 175 w 849"/>
                <a:gd name="T15" fmla="*/ 930 h 930"/>
                <a:gd name="T16" fmla="*/ 117 w 849"/>
                <a:gd name="T17" fmla="*/ 638 h 930"/>
                <a:gd name="T18" fmla="*/ 0 w 849"/>
                <a:gd name="T19" fmla="*/ 569 h 930"/>
                <a:gd name="T20" fmla="*/ 0 w 849"/>
                <a:gd name="T21" fmla="*/ 167 h 930"/>
                <a:gd name="T22" fmla="*/ 59 w 849"/>
                <a:gd name="T23" fmla="*/ 125 h 930"/>
                <a:gd name="T24" fmla="*/ 233 w 849"/>
                <a:gd name="T25" fmla="*/ 98 h 930"/>
                <a:gd name="T26" fmla="*/ 280 w 849"/>
                <a:gd name="T27" fmla="*/ 167 h 930"/>
                <a:gd name="T28" fmla="*/ 373 w 849"/>
                <a:gd name="T29" fmla="*/ 167 h 930"/>
                <a:gd name="T30" fmla="*/ 396 w 849"/>
                <a:gd name="T31" fmla="*/ 98 h 930"/>
                <a:gd name="T32" fmla="*/ 477 w 849"/>
                <a:gd name="T33" fmla="*/ 98 h 930"/>
                <a:gd name="T34" fmla="*/ 593 w 849"/>
                <a:gd name="T35" fmla="*/ 28 h 930"/>
                <a:gd name="T36" fmla="*/ 651 w 849"/>
                <a:gd name="T37" fmla="*/ 28 h 930"/>
                <a:gd name="T38" fmla="*/ 675 w 849"/>
                <a:gd name="T39" fmla="*/ 0 h 930"/>
                <a:gd name="T40" fmla="*/ 733 w 849"/>
                <a:gd name="T41" fmla="*/ 98 h 930"/>
                <a:gd name="T42" fmla="*/ 849 w 849"/>
                <a:gd name="T43" fmla="*/ 167 h 930"/>
                <a:gd name="T44" fmla="*/ 733 w 849"/>
                <a:gd name="T45" fmla="*/ 23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930">
                  <a:moveTo>
                    <a:pt x="733" y="236"/>
                  </a:moveTo>
                  <a:lnTo>
                    <a:pt x="733" y="292"/>
                  </a:lnTo>
                  <a:lnTo>
                    <a:pt x="791" y="361"/>
                  </a:lnTo>
                  <a:lnTo>
                    <a:pt x="675" y="431"/>
                  </a:lnTo>
                  <a:lnTo>
                    <a:pt x="570" y="403"/>
                  </a:lnTo>
                  <a:lnTo>
                    <a:pt x="593" y="569"/>
                  </a:lnTo>
                  <a:lnTo>
                    <a:pt x="430" y="763"/>
                  </a:lnTo>
                  <a:lnTo>
                    <a:pt x="175" y="930"/>
                  </a:lnTo>
                  <a:lnTo>
                    <a:pt x="117" y="638"/>
                  </a:lnTo>
                  <a:lnTo>
                    <a:pt x="0" y="569"/>
                  </a:lnTo>
                  <a:lnTo>
                    <a:pt x="0" y="167"/>
                  </a:lnTo>
                  <a:lnTo>
                    <a:pt x="59" y="125"/>
                  </a:lnTo>
                  <a:lnTo>
                    <a:pt x="233" y="98"/>
                  </a:lnTo>
                  <a:lnTo>
                    <a:pt x="280" y="167"/>
                  </a:lnTo>
                  <a:lnTo>
                    <a:pt x="373" y="167"/>
                  </a:lnTo>
                  <a:lnTo>
                    <a:pt x="396" y="98"/>
                  </a:lnTo>
                  <a:lnTo>
                    <a:pt x="477" y="98"/>
                  </a:lnTo>
                  <a:lnTo>
                    <a:pt x="593" y="28"/>
                  </a:lnTo>
                  <a:lnTo>
                    <a:pt x="651" y="28"/>
                  </a:lnTo>
                  <a:lnTo>
                    <a:pt x="675" y="0"/>
                  </a:lnTo>
                  <a:lnTo>
                    <a:pt x="733" y="98"/>
                  </a:lnTo>
                  <a:lnTo>
                    <a:pt x="849" y="167"/>
                  </a:lnTo>
                  <a:lnTo>
                    <a:pt x="733" y="23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41"/>
            <p:cNvSpPr>
              <a:spLocks/>
            </p:cNvSpPr>
            <p:nvPr/>
          </p:nvSpPr>
          <p:spPr bwMode="auto">
            <a:xfrm>
              <a:off x="7455694" y="2315930"/>
              <a:ext cx="503237" cy="447464"/>
            </a:xfrm>
            <a:custGeom>
              <a:avLst/>
              <a:gdLst>
                <a:gd name="T0" fmla="*/ 732 w 952"/>
                <a:gd name="T1" fmla="*/ 139 h 847"/>
                <a:gd name="T2" fmla="*/ 755 w 952"/>
                <a:gd name="T3" fmla="*/ 97 h 847"/>
                <a:gd name="T4" fmla="*/ 732 w 952"/>
                <a:gd name="T5" fmla="*/ 42 h 847"/>
                <a:gd name="T6" fmla="*/ 848 w 952"/>
                <a:gd name="T7" fmla="*/ 42 h 847"/>
                <a:gd name="T8" fmla="*/ 848 w 952"/>
                <a:gd name="T9" fmla="*/ 70 h 847"/>
                <a:gd name="T10" fmla="*/ 848 w 952"/>
                <a:gd name="T11" fmla="*/ 42 h 847"/>
                <a:gd name="T12" fmla="*/ 894 w 952"/>
                <a:gd name="T13" fmla="*/ 139 h 847"/>
                <a:gd name="T14" fmla="*/ 952 w 952"/>
                <a:gd name="T15" fmla="*/ 167 h 847"/>
                <a:gd name="T16" fmla="*/ 848 w 952"/>
                <a:gd name="T17" fmla="*/ 167 h 847"/>
                <a:gd name="T18" fmla="*/ 812 w 952"/>
                <a:gd name="T19" fmla="*/ 209 h 847"/>
                <a:gd name="T20" fmla="*/ 789 w 952"/>
                <a:gd name="T21" fmla="*/ 264 h 847"/>
                <a:gd name="T22" fmla="*/ 848 w 952"/>
                <a:gd name="T23" fmla="*/ 305 h 847"/>
                <a:gd name="T24" fmla="*/ 732 w 952"/>
                <a:gd name="T25" fmla="*/ 237 h 847"/>
                <a:gd name="T26" fmla="*/ 672 w 952"/>
                <a:gd name="T27" fmla="*/ 305 h 847"/>
                <a:gd name="T28" fmla="*/ 672 w 952"/>
                <a:gd name="T29" fmla="*/ 375 h 847"/>
                <a:gd name="T30" fmla="*/ 615 w 952"/>
                <a:gd name="T31" fmla="*/ 305 h 847"/>
                <a:gd name="T32" fmla="*/ 533 w 952"/>
                <a:gd name="T33" fmla="*/ 444 h 847"/>
                <a:gd name="T34" fmla="*/ 499 w 952"/>
                <a:gd name="T35" fmla="*/ 444 h 847"/>
                <a:gd name="T36" fmla="*/ 499 w 952"/>
                <a:gd name="T37" fmla="*/ 499 h 847"/>
                <a:gd name="T38" fmla="*/ 556 w 952"/>
                <a:gd name="T39" fmla="*/ 444 h 847"/>
                <a:gd name="T40" fmla="*/ 672 w 952"/>
                <a:gd name="T41" fmla="*/ 375 h 847"/>
                <a:gd name="T42" fmla="*/ 672 w 952"/>
                <a:gd name="T43" fmla="*/ 402 h 847"/>
                <a:gd name="T44" fmla="*/ 696 w 952"/>
                <a:gd name="T45" fmla="*/ 472 h 847"/>
                <a:gd name="T46" fmla="*/ 789 w 952"/>
                <a:gd name="T47" fmla="*/ 444 h 847"/>
                <a:gd name="T48" fmla="*/ 848 w 952"/>
                <a:gd name="T49" fmla="*/ 402 h 847"/>
                <a:gd name="T50" fmla="*/ 755 w 952"/>
                <a:gd name="T51" fmla="*/ 472 h 847"/>
                <a:gd name="T52" fmla="*/ 732 w 952"/>
                <a:gd name="T53" fmla="*/ 499 h 847"/>
                <a:gd name="T54" fmla="*/ 649 w 952"/>
                <a:gd name="T55" fmla="*/ 499 h 847"/>
                <a:gd name="T56" fmla="*/ 672 w 952"/>
                <a:gd name="T57" fmla="*/ 569 h 847"/>
                <a:gd name="T58" fmla="*/ 696 w 952"/>
                <a:gd name="T59" fmla="*/ 569 h 847"/>
                <a:gd name="T60" fmla="*/ 615 w 952"/>
                <a:gd name="T61" fmla="*/ 611 h 847"/>
                <a:gd name="T62" fmla="*/ 592 w 952"/>
                <a:gd name="T63" fmla="*/ 638 h 847"/>
                <a:gd name="T64" fmla="*/ 556 w 952"/>
                <a:gd name="T65" fmla="*/ 708 h 847"/>
                <a:gd name="T66" fmla="*/ 499 w 952"/>
                <a:gd name="T67" fmla="*/ 638 h 847"/>
                <a:gd name="T68" fmla="*/ 475 w 952"/>
                <a:gd name="T69" fmla="*/ 638 h 847"/>
                <a:gd name="T70" fmla="*/ 499 w 952"/>
                <a:gd name="T71" fmla="*/ 708 h 847"/>
                <a:gd name="T72" fmla="*/ 452 w 952"/>
                <a:gd name="T73" fmla="*/ 777 h 847"/>
                <a:gd name="T74" fmla="*/ 395 w 952"/>
                <a:gd name="T75" fmla="*/ 735 h 847"/>
                <a:gd name="T76" fmla="*/ 418 w 952"/>
                <a:gd name="T77" fmla="*/ 777 h 847"/>
                <a:gd name="T78" fmla="*/ 220 w 952"/>
                <a:gd name="T79" fmla="*/ 708 h 847"/>
                <a:gd name="T80" fmla="*/ 116 w 952"/>
                <a:gd name="T81" fmla="*/ 708 h 847"/>
                <a:gd name="T82" fmla="*/ 80 w 952"/>
                <a:gd name="T83" fmla="*/ 638 h 847"/>
                <a:gd name="T84" fmla="*/ 116 w 952"/>
                <a:gd name="T85" fmla="*/ 569 h 847"/>
                <a:gd name="T86" fmla="*/ 0 w 952"/>
                <a:gd name="T87" fmla="*/ 402 h 847"/>
                <a:gd name="T88" fmla="*/ 162 w 952"/>
                <a:gd name="T89" fmla="*/ 167 h 847"/>
                <a:gd name="T90" fmla="*/ 672 w 952"/>
                <a:gd name="T91" fmla="*/ 237 h 847"/>
                <a:gd name="T92" fmla="*/ 696 w 952"/>
                <a:gd name="T93" fmla="*/ 9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2" h="847">
                  <a:moveTo>
                    <a:pt x="696" y="97"/>
                  </a:moveTo>
                  <a:lnTo>
                    <a:pt x="732" y="139"/>
                  </a:lnTo>
                  <a:lnTo>
                    <a:pt x="732" y="97"/>
                  </a:lnTo>
                  <a:lnTo>
                    <a:pt x="755" y="97"/>
                  </a:lnTo>
                  <a:lnTo>
                    <a:pt x="732" y="70"/>
                  </a:lnTo>
                  <a:lnTo>
                    <a:pt x="732" y="42"/>
                  </a:lnTo>
                  <a:lnTo>
                    <a:pt x="755" y="0"/>
                  </a:lnTo>
                  <a:lnTo>
                    <a:pt x="848" y="42"/>
                  </a:lnTo>
                  <a:lnTo>
                    <a:pt x="848" y="97"/>
                  </a:lnTo>
                  <a:lnTo>
                    <a:pt x="848" y="70"/>
                  </a:lnTo>
                  <a:lnTo>
                    <a:pt x="894" y="70"/>
                  </a:lnTo>
                  <a:lnTo>
                    <a:pt x="848" y="42"/>
                  </a:lnTo>
                  <a:lnTo>
                    <a:pt x="952" y="42"/>
                  </a:lnTo>
                  <a:lnTo>
                    <a:pt x="894" y="139"/>
                  </a:lnTo>
                  <a:lnTo>
                    <a:pt x="952" y="97"/>
                  </a:lnTo>
                  <a:lnTo>
                    <a:pt x="952" y="167"/>
                  </a:lnTo>
                  <a:lnTo>
                    <a:pt x="894" y="209"/>
                  </a:lnTo>
                  <a:lnTo>
                    <a:pt x="848" y="167"/>
                  </a:lnTo>
                  <a:lnTo>
                    <a:pt x="894" y="264"/>
                  </a:lnTo>
                  <a:lnTo>
                    <a:pt x="812" y="209"/>
                  </a:lnTo>
                  <a:lnTo>
                    <a:pt x="732" y="209"/>
                  </a:lnTo>
                  <a:lnTo>
                    <a:pt x="789" y="264"/>
                  </a:lnTo>
                  <a:lnTo>
                    <a:pt x="871" y="305"/>
                  </a:lnTo>
                  <a:lnTo>
                    <a:pt x="848" y="305"/>
                  </a:lnTo>
                  <a:lnTo>
                    <a:pt x="755" y="305"/>
                  </a:lnTo>
                  <a:lnTo>
                    <a:pt x="732" y="237"/>
                  </a:lnTo>
                  <a:lnTo>
                    <a:pt x="732" y="305"/>
                  </a:lnTo>
                  <a:lnTo>
                    <a:pt x="672" y="305"/>
                  </a:lnTo>
                  <a:lnTo>
                    <a:pt x="696" y="333"/>
                  </a:lnTo>
                  <a:lnTo>
                    <a:pt x="672" y="375"/>
                  </a:lnTo>
                  <a:lnTo>
                    <a:pt x="592" y="305"/>
                  </a:lnTo>
                  <a:lnTo>
                    <a:pt x="615" y="305"/>
                  </a:lnTo>
                  <a:lnTo>
                    <a:pt x="556" y="375"/>
                  </a:lnTo>
                  <a:lnTo>
                    <a:pt x="533" y="444"/>
                  </a:lnTo>
                  <a:lnTo>
                    <a:pt x="499" y="375"/>
                  </a:lnTo>
                  <a:lnTo>
                    <a:pt x="499" y="444"/>
                  </a:lnTo>
                  <a:lnTo>
                    <a:pt x="452" y="444"/>
                  </a:lnTo>
                  <a:lnTo>
                    <a:pt x="499" y="499"/>
                  </a:lnTo>
                  <a:lnTo>
                    <a:pt x="499" y="444"/>
                  </a:lnTo>
                  <a:lnTo>
                    <a:pt x="556" y="444"/>
                  </a:lnTo>
                  <a:lnTo>
                    <a:pt x="615" y="375"/>
                  </a:lnTo>
                  <a:lnTo>
                    <a:pt x="672" y="375"/>
                  </a:lnTo>
                  <a:lnTo>
                    <a:pt x="732" y="375"/>
                  </a:lnTo>
                  <a:lnTo>
                    <a:pt x="672" y="402"/>
                  </a:lnTo>
                  <a:lnTo>
                    <a:pt x="732" y="402"/>
                  </a:lnTo>
                  <a:lnTo>
                    <a:pt x="696" y="472"/>
                  </a:lnTo>
                  <a:lnTo>
                    <a:pt x="755" y="402"/>
                  </a:lnTo>
                  <a:lnTo>
                    <a:pt x="789" y="444"/>
                  </a:lnTo>
                  <a:lnTo>
                    <a:pt x="755" y="375"/>
                  </a:lnTo>
                  <a:lnTo>
                    <a:pt x="848" y="402"/>
                  </a:lnTo>
                  <a:lnTo>
                    <a:pt x="789" y="499"/>
                  </a:lnTo>
                  <a:lnTo>
                    <a:pt x="755" y="472"/>
                  </a:lnTo>
                  <a:lnTo>
                    <a:pt x="755" y="541"/>
                  </a:lnTo>
                  <a:lnTo>
                    <a:pt x="732" y="499"/>
                  </a:lnTo>
                  <a:lnTo>
                    <a:pt x="672" y="541"/>
                  </a:lnTo>
                  <a:lnTo>
                    <a:pt x="649" y="499"/>
                  </a:lnTo>
                  <a:lnTo>
                    <a:pt x="615" y="569"/>
                  </a:lnTo>
                  <a:lnTo>
                    <a:pt x="672" y="569"/>
                  </a:lnTo>
                  <a:lnTo>
                    <a:pt x="732" y="541"/>
                  </a:lnTo>
                  <a:lnTo>
                    <a:pt x="696" y="569"/>
                  </a:lnTo>
                  <a:lnTo>
                    <a:pt x="649" y="638"/>
                  </a:lnTo>
                  <a:lnTo>
                    <a:pt x="615" y="611"/>
                  </a:lnTo>
                  <a:lnTo>
                    <a:pt x="615" y="638"/>
                  </a:lnTo>
                  <a:lnTo>
                    <a:pt x="592" y="638"/>
                  </a:lnTo>
                  <a:lnTo>
                    <a:pt x="592" y="680"/>
                  </a:lnTo>
                  <a:lnTo>
                    <a:pt x="556" y="708"/>
                  </a:lnTo>
                  <a:lnTo>
                    <a:pt x="533" y="638"/>
                  </a:lnTo>
                  <a:lnTo>
                    <a:pt x="499" y="638"/>
                  </a:lnTo>
                  <a:lnTo>
                    <a:pt x="499" y="708"/>
                  </a:lnTo>
                  <a:lnTo>
                    <a:pt x="475" y="638"/>
                  </a:lnTo>
                  <a:lnTo>
                    <a:pt x="452" y="708"/>
                  </a:lnTo>
                  <a:lnTo>
                    <a:pt x="499" y="708"/>
                  </a:lnTo>
                  <a:lnTo>
                    <a:pt x="499" y="735"/>
                  </a:lnTo>
                  <a:lnTo>
                    <a:pt x="452" y="777"/>
                  </a:lnTo>
                  <a:lnTo>
                    <a:pt x="418" y="708"/>
                  </a:lnTo>
                  <a:lnTo>
                    <a:pt x="395" y="735"/>
                  </a:lnTo>
                  <a:lnTo>
                    <a:pt x="359" y="708"/>
                  </a:lnTo>
                  <a:lnTo>
                    <a:pt x="418" y="777"/>
                  </a:lnTo>
                  <a:lnTo>
                    <a:pt x="336" y="847"/>
                  </a:lnTo>
                  <a:lnTo>
                    <a:pt x="220" y="708"/>
                  </a:lnTo>
                  <a:lnTo>
                    <a:pt x="220" y="735"/>
                  </a:lnTo>
                  <a:lnTo>
                    <a:pt x="116" y="708"/>
                  </a:lnTo>
                  <a:lnTo>
                    <a:pt x="139" y="638"/>
                  </a:lnTo>
                  <a:lnTo>
                    <a:pt x="80" y="638"/>
                  </a:lnTo>
                  <a:lnTo>
                    <a:pt x="57" y="638"/>
                  </a:lnTo>
                  <a:lnTo>
                    <a:pt x="116" y="569"/>
                  </a:lnTo>
                  <a:lnTo>
                    <a:pt x="116" y="499"/>
                  </a:lnTo>
                  <a:lnTo>
                    <a:pt x="0" y="402"/>
                  </a:lnTo>
                  <a:lnTo>
                    <a:pt x="80" y="237"/>
                  </a:lnTo>
                  <a:lnTo>
                    <a:pt x="162" y="167"/>
                  </a:lnTo>
                  <a:lnTo>
                    <a:pt x="278" y="264"/>
                  </a:lnTo>
                  <a:lnTo>
                    <a:pt x="672" y="237"/>
                  </a:lnTo>
                  <a:lnTo>
                    <a:pt x="696" y="167"/>
                  </a:lnTo>
                  <a:lnTo>
                    <a:pt x="696" y="97"/>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2"/>
            <p:cNvSpPr>
              <a:spLocks/>
            </p:cNvSpPr>
            <p:nvPr/>
          </p:nvSpPr>
          <p:spPr bwMode="auto">
            <a:xfrm>
              <a:off x="7455694" y="2315930"/>
              <a:ext cx="503237" cy="447464"/>
            </a:xfrm>
            <a:custGeom>
              <a:avLst/>
              <a:gdLst>
                <a:gd name="T0" fmla="*/ 732 w 952"/>
                <a:gd name="T1" fmla="*/ 139 h 847"/>
                <a:gd name="T2" fmla="*/ 755 w 952"/>
                <a:gd name="T3" fmla="*/ 97 h 847"/>
                <a:gd name="T4" fmla="*/ 732 w 952"/>
                <a:gd name="T5" fmla="*/ 42 h 847"/>
                <a:gd name="T6" fmla="*/ 848 w 952"/>
                <a:gd name="T7" fmla="*/ 42 h 847"/>
                <a:gd name="T8" fmla="*/ 848 w 952"/>
                <a:gd name="T9" fmla="*/ 70 h 847"/>
                <a:gd name="T10" fmla="*/ 848 w 952"/>
                <a:gd name="T11" fmla="*/ 42 h 847"/>
                <a:gd name="T12" fmla="*/ 894 w 952"/>
                <a:gd name="T13" fmla="*/ 139 h 847"/>
                <a:gd name="T14" fmla="*/ 952 w 952"/>
                <a:gd name="T15" fmla="*/ 167 h 847"/>
                <a:gd name="T16" fmla="*/ 848 w 952"/>
                <a:gd name="T17" fmla="*/ 167 h 847"/>
                <a:gd name="T18" fmla="*/ 812 w 952"/>
                <a:gd name="T19" fmla="*/ 209 h 847"/>
                <a:gd name="T20" fmla="*/ 789 w 952"/>
                <a:gd name="T21" fmla="*/ 264 h 847"/>
                <a:gd name="T22" fmla="*/ 848 w 952"/>
                <a:gd name="T23" fmla="*/ 305 h 847"/>
                <a:gd name="T24" fmla="*/ 732 w 952"/>
                <a:gd name="T25" fmla="*/ 237 h 847"/>
                <a:gd name="T26" fmla="*/ 672 w 952"/>
                <a:gd name="T27" fmla="*/ 305 h 847"/>
                <a:gd name="T28" fmla="*/ 672 w 952"/>
                <a:gd name="T29" fmla="*/ 375 h 847"/>
                <a:gd name="T30" fmla="*/ 615 w 952"/>
                <a:gd name="T31" fmla="*/ 305 h 847"/>
                <a:gd name="T32" fmla="*/ 533 w 952"/>
                <a:gd name="T33" fmla="*/ 444 h 847"/>
                <a:gd name="T34" fmla="*/ 499 w 952"/>
                <a:gd name="T35" fmla="*/ 444 h 847"/>
                <a:gd name="T36" fmla="*/ 499 w 952"/>
                <a:gd name="T37" fmla="*/ 499 h 847"/>
                <a:gd name="T38" fmla="*/ 556 w 952"/>
                <a:gd name="T39" fmla="*/ 444 h 847"/>
                <a:gd name="T40" fmla="*/ 672 w 952"/>
                <a:gd name="T41" fmla="*/ 375 h 847"/>
                <a:gd name="T42" fmla="*/ 672 w 952"/>
                <a:gd name="T43" fmla="*/ 402 h 847"/>
                <a:gd name="T44" fmla="*/ 696 w 952"/>
                <a:gd name="T45" fmla="*/ 472 h 847"/>
                <a:gd name="T46" fmla="*/ 789 w 952"/>
                <a:gd name="T47" fmla="*/ 444 h 847"/>
                <a:gd name="T48" fmla="*/ 848 w 952"/>
                <a:gd name="T49" fmla="*/ 402 h 847"/>
                <a:gd name="T50" fmla="*/ 755 w 952"/>
                <a:gd name="T51" fmla="*/ 472 h 847"/>
                <a:gd name="T52" fmla="*/ 732 w 952"/>
                <a:gd name="T53" fmla="*/ 499 h 847"/>
                <a:gd name="T54" fmla="*/ 649 w 952"/>
                <a:gd name="T55" fmla="*/ 499 h 847"/>
                <a:gd name="T56" fmla="*/ 672 w 952"/>
                <a:gd name="T57" fmla="*/ 569 h 847"/>
                <a:gd name="T58" fmla="*/ 696 w 952"/>
                <a:gd name="T59" fmla="*/ 569 h 847"/>
                <a:gd name="T60" fmla="*/ 615 w 952"/>
                <a:gd name="T61" fmla="*/ 611 h 847"/>
                <a:gd name="T62" fmla="*/ 592 w 952"/>
                <a:gd name="T63" fmla="*/ 638 h 847"/>
                <a:gd name="T64" fmla="*/ 556 w 952"/>
                <a:gd name="T65" fmla="*/ 708 h 847"/>
                <a:gd name="T66" fmla="*/ 499 w 952"/>
                <a:gd name="T67" fmla="*/ 638 h 847"/>
                <a:gd name="T68" fmla="*/ 475 w 952"/>
                <a:gd name="T69" fmla="*/ 638 h 847"/>
                <a:gd name="T70" fmla="*/ 499 w 952"/>
                <a:gd name="T71" fmla="*/ 708 h 847"/>
                <a:gd name="T72" fmla="*/ 452 w 952"/>
                <a:gd name="T73" fmla="*/ 777 h 847"/>
                <a:gd name="T74" fmla="*/ 395 w 952"/>
                <a:gd name="T75" fmla="*/ 735 h 847"/>
                <a:gd name="T76" fmla="*/ 418 w 952"/>
                <a:gd name="T77" fmla="*/ 777 h 847"/>
                <a:gd name="T78" fmla="*/ 220 w 952"/>
                <a:gd name="T79" fmla="*/ 708 h 847"/>
                <a:gd name="T80" fmla="*/ 116 w 952"/>
                <a:gd name="T81" fmla="*/ 708 h 847"/>
                <a:gd name="T82" fmla="*/ 80 w 952"/>
                <a:gd name="T83" fmla="*/ 638 h 847"/>
                <a:gd name="T84" fmla="*/ 116 w 952"/>
                <a:gd name="T85" fmla="*/ 569 h 847"/>
                <a:gd name="T86" fmla="*/ 0 w 952"/>
                <a:gd name="T87" fmla="*/ 402 h 847"/>
                <a:gd name="T88" fmla="*/ 162 w 952"/>
                <a:gd name="T89" fmla="*/ 167 h 847"/>
                <a:gd name="T90" fmla="*/ 672 w 952"/>
                <a:gd name="T91" fmla="*/ 237 h 847"/>
                <a:gd name="T92" fmla="*/ 696 w 952"/>
                <a:gd name="T93" fmla="*/ 9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2" h="847">
                  <a:moveTo>
                    <a:pt x="696" y="97"/>
                  </a:moveTo>
                  <a:lnTo>
                    <a:pt x="732" y="139"/>
                  </a:lnTo>
                  <a:lnTo>
                    <a:pt x="732" y="97"/>
                  </a:lnTo>
                  <a:lnTo>
                    <a:pt x="755" y="97"/>
                  </a:lnTo>
                  <a:lnTo>
                    <a:pt x="732" y="70"/>
                  </a:lnTo>
                  <a:lnTo>
                    <a:pt x="732" y="42"/>
                  </a:lnTo>
                  <a:lnTo>
                    <a:pt x="755" y="0"/>
                  </a:lnTo>
                  <a:lnTo>
                    <a:pt x="848" y="42"/>
                  </a:lnTo>
                  <a:lnTo>
                    <a:pt x="848" y="97"/>
                  </a:lnTo>
                  <a:lnTo>
                    <a:pt x="848" y="70"/>
                  </a:lnTo>
                  <a:lnTo>
                    <a:pt x="894" y="70"/>
                  </a:lnTo>
                  <a:lnTo>
                    <a:pt x="848" y="42"/>
                  </a:lnTo>
                  <a:lnTo>
                    <a:pt x="952" y="42"/>
                  </a:lnTo>
                  <a:lnTo>
                    <a:pt x="894" y="139"/>
                  </a:lnTo>
                  <a:lnTo>
                    <a:pt x="952" y="97"/>
                  </a:lnTo>
                  <a:lnTo>
                    <a:pt x="952" y="167"/>
                  </a:lnTo>
                  <a:lnTo>
                    <a:pt x="894" y="209"/>
                  </a:lnTo>
                  <a:lnTo>
                    <a:pt x="848" y="167"/>
                  </a:lnTo>
                  <a:lnTo>
                    <a:pt x="894" y="264"/>
                  </a:lnTo>
                  <a:lnTo>
                    <a:pt x="812" y="209"/>
                  </a:lnTo>
                  <a:lnTo>
                    <a:pt x="732" y="209"/>
                  </a:lnTo>
                  <a:lnTo>
                    <a:pt x="789" y="264"/>
                  </a:lnTo>
                  <a:lnTo>
                    <a:pt x="871" y="305"/>
                  </a:lnTo>
                  <a:lnTo>
                    <a:pt x="848" y="305"/>
                  </a:lnTo>
                  <a:lnTo>
                    <a:pt x="755" y="305"/>
                  </a:lnTo>
                  <a:lnTo>
                    <a:pt x="732" y="237"/>
                  </a:lnTo>
                  <a:lnTo>
                    <a:pt x="732" y="305"/>
                  </a:lnTo>
                  <a:lnTo>
                    <a:pt x="672" y="305"/>
                  </a:lnTo>
                  <a:lnTo>
                    <a:pt x="696" y="333"/>
                  </a:lnTo>
                  <a:lnTo>
                    <a:pt x="672" y="375"/>
                  </a:lnTo>
                  <a:lnTo>
                    <a:pt x="592" y="305"/>
                  </a:lnTo>
                  <a:lnTo>
                    <a:pt x="615" y="305"/>
                  </a:lnTo>
                  <a:lnTo>
                    <a:pt x="556" y="375"/>
                  </a:lnTo>
                  <a:lnTo>
                    <a:pt x="533" y="444"/>
                  </a:lnTo>
                  <a:lnTo>
                    <a:pt x="499" y="375"/>
                  </a:lnTo>
                  <a:lnTo>
                    <a:pt x="499" y="444"/>
                  </a:lnTo>
                  <a:lnTo>
                    <a:pt x="452" y="444"/>
                  </a:lnTo>
                  <a:lnTo>
                    <a:pt x="499" y="499"/>
                  </a:lnTo>
                  <a:lnTo>
                    <a:pt x="499" y="444"/>
                  </a:lnTo>
                  <a:lnTo>
                    <a:pt x="556" y="444"/>
                  </a:lnTo>
                  <a:lnTo>
                    <a:pt x="615" y="375"/>
                  </a:lnTo>
                  <a:lnTo>
                    <a:pt x="672" y="375"/>
                  </a:lnTo>
                  <a:lnTo>
                    <a:pt x="732" y="375"/>
                  </a:lnTo>
                  <a:lnTo>
                    <a:pt x="672" y="402"/>
                  </a:lnTo>
                  <a:lnTo>
                    <a:pt x="732" y="402"/>
                  </a:lnTo>
                  <a:lnTo>
                    <a:pt x="696" y="472"/>
                  </a:lnTo>
                  <a:lnTo>
                    <a:pt x="755" y="402"/>
                  </a:lnTo>
                  <a:lnTo>
                    <a:pt x="789" y="444"/>
                  </a:lnTo>
                  <a:lnTo>
                    <a:pt x="755" y="375"/>
                  </a:lnTo>
                  <a:lnTo>
                    <a:pt x="848" y="402"/>
                  </a:lnTo>
                  <a:lnTo>
                    <a:pt x="789" y="499"/>
                  </a:lnTo>
                  <a:lnTo>
                    <a:pt x="755" y="472"/>
                  </a:lnTo>
                  <a:lnTo>
                    <a:pt x="755" y="541"/>
                  </a:lnTo>
                  <a:lnTo>
                    <a:pt x="732" y="499"/>
                  </a:lnTo>
                  <a:lnTo>
                    <a:pt x="672" y="541"/>
                  </a:lnTo>
                  <a:lnTo>
                    <a:pt x="649" y="499"/>
                  </a:lnTo>
                  <a:lnTo>
                    <a:pt x="615" y="569"/>
                  </a:lnTo>
                  <a:lnTo>
                    <a:pt x="672" y="569"/>
                  </a:lnTo>
                  <a:lnTo>
                    <a:pt x="732" y="541"/>
                  </a:lnTo>
                  <a:lnTo>
                    <a:pt x="696" y="569"/>
                  </a:lnTo>
                  <a:lnTo>
                    <a:pt x="649" y="638"/>
                  </a:lnTo>
                  <a:lnTo>
                    <a:pt x="615" y="611"/>
                  </a:lnTo>
                  <a:lnTo>
                    <a:pt x="615" y="638"/>
                  </a:lnTo>
                  <a:lnTo>
                    <a:pt x="592" y="638"/>
                  </a:lnTo>
                  <a:lnTo>
                    <a:pt x="592" y="680"/>
                  </a:lnTo>
                  <a:lnTo>
                    <a:pt x="556" y="708"/>
                  </a:lnTo>
                  <a:lnTo>
                    <a:pt x="533" y="638"/>
                  </a:lnTo>
                  <a:lnTo>
                    <a:pt x="499" y="638"/>
                  </a:lnTo>
                  <a:lnTo>
                    <a:pt x="499" y="708"/>
                  </a:lnTo>
                  <a:lnTo>
                    <a:pt x="475" y="638"/>
                  </a:lnTo>
                  <a:lnTo>
                    <a:pt x="452" y="708"/>
                  </a:lnTo>
                  <a:lnTo>
                    <a:pt x="499" y="708"/>
                  </a:lnTo>
                  <a:lnTo>
                    <a:pt x="499" y="735"/>
                  </a:lnTo>
                  <a:lnTo>
                    <a:pt x="452" y="777"/>
                  </a:lnTo>
                  <a:lnTo>
                    <a:pt x="418" y="708"/>
                  </a:lnTo>
                  <a:lnTo>
                    <a:pt x="395" y="735"/>
                  </a:lnTo>
                  <a:lnTo>
                    <a:pt x="359" y="708"/>
                  </a:lnTo>
                  <a:lnTo>
                    <a:pt x="418" y="777"/>
                  </a:lnTo>
                  <a:lnTo>
                    <a:pt x="336" y="847"/>
                  </a:lnTo>
                  <a:lnTo>
                    <a:pt x="220" y="708"/>
                  </a:lnTo>
                  <a:lnTo>
                    <a:pt x="220" y="735"/>
                  </a:lnTo>
                  <a:lnTo>
                    <a:pt x="116" y="708"/>
                  </a:lnTo>
                  <a:lnTo>
                    <a:pt x="139" y="638"/>
                  </a:lnTo>
                  <a:lnTo>
                    <a:pt x="80" y="638"/>
                  </a:lnTo>
                  <a:lnTo>
                    <a:pt x="57" y="638"/>
                  </a:lnTo>
                  <a:lnTo>
                    <a:pt x="116" y="569"/>
                  </a:lnTo>
                  <a:lnTo>
                    <a:pt x="116" y="499"/>
                  </a:lnTo>
                  <a:lnTo>
                    <a:pt x="0" y="402"/>
                  </a:lnTo>
                  <a:lnTo>
                    <a:pt x="80" y="237"/>
                  </a:lnTo>
                  <a:lnTo>
                    <a:pt x="162" y="167"/>
                  </a:lnTo>
                  <a:lnTo>
                    <a:pt x="278" y="264"/>
                  </a:lnTo>
                  <a:lnTo>
                    <a:pt x="672" y="237"/>
                  </a:lnTo>
                  <a:lnTo>
                    <a:pt x="696" y="167"/>
                  </a:lnTo>
                  <a:lnTo>
                    <a:pt x="696" y="97"/>
                  </a:lnTo>
                </a:path>
              </a:pathLst>
            </a:custGeom>
            <a:solidFill>
              <a:srgbClr val="F6FA0C"/>
            </a:solidFill>
            <a:ln w="3175">
              <a:solidFill>
                <a:srgbClr val="1F1A17"/>
              </a:solidFill>
              <a:prstDash val="solid"/>
              <a:round/>
              <a:headEnd/>
              <a:tailEnd/>
            </a:ln>
          </p:spPr>
          <p:txBody>
            <a:bodyPr/>
            <a:lstStyle/>
            <a:p>
              <a:endParaRPr lang="en-US"/>
            </a:p>
          </p:txBody>
        </p:sp>
        <p:sp>
          <p:nvSpPr>
            <p:cNvPr id="44" name="Freeform 43"/>
            <p:cNvSpPr>
              <a:spLocks/>
            </p:cNvSpPr>
            <p:nvPr/>
          </p:nvSpPr>
          <p:spPr bwMode="auto">
            <a:xfrm>
              <a:off x="5549104" y="2887161"/>
              <a:ext cx="712788" cy="587099"/>
            </a:xfrm>
            <a:custGeom>
              <a:avLst/>
              <a:gdLst>
                <a:gd name="T0" fmla="*/ 163 w 1348"/>
                <a:gd name="T1" fmla="*/ 873 h 1109"/>
                <a:gd name="T2" fmla="*/ 442 w 1348"/>
                <a:gd name="T3" fmla="*/ 873 h 1109"/>
                <a:gd name="T4" fmla="*/ 476 w 1348"/>
                <a:gd name="T5" fmla="*/ 902 h 1109"/>
                <a:gd name="T6" fmla="*/ 499 w 1348"/>
                <a:gd name="T7" fmla="*/ 902 h 1109"/>
                <a:gd name="T8" fmla="*/ 535 w 1348"/>
                <a:gd name="T9" fmla="*/ 902 h 1109"/>
                <a:gd name="T10" fmla="*/ 592 w 1348"/>
                <a:gd name="T11" fmla="*/ 972 h 1109"/>
                <a:gd name="T12" fmla="*/ 872 w 1348"/>
                <a:gd name="T13" fmla="*/ 1069 h 1109"/>
                <a:gd name="T14" fmla="*/ 1069 w 1348"/>
                <a:gd name="T15" fmla="*/ 1109 h 1109"/>
                <a:gd name="T16" fmla="*/ 1232 w 1348"/>
                <a:gd name="T17" fmla="*/ 1041 h 1109"/>
                <a:gd name="T18" fmla="*/ 1348 w 1348"/>
                <a:gd name="T19" fmla="*/ 873 h 1109"/>
                <a:gd name="T20" fmla="*/ 1232 w 1348"/>
                <a:gd name="T21" fmla="*/ 763 h 1109"/>
                <a:gd name="T22" fmla="*/ 1174 w 1348"/>
                <a:gd name="T23" fmla="*/ 707 h 1109"/>
                <a:gd name="T24" fmla="*/ 1232 w 1348"/>
                <a:gd name="T25" fmla="*/ 666 h 1109"/>
                <a:gd name="T26" fmla="*/ 1092 w 1348"/>
                <a:gd name="T27" fmla="*/ 500 h 1109"/>
                <a:gd name="T28" fmla="*/ 1092 w 1348"/>
                <a:gd name="T29" fmla="*/ 430 h 1109"/>
                <a:gd name="T30" fmla="*/ 1011 w 1348"/>
                <a:gd name="T31" fmla="*/ 333 h 1109"/>
                <a:gd name="T32" fmla="*/ 953 w 1348"/>
                <a:gd name="T33" fmla="*/ 236 h 1109"/>
                <a:gd name="T34" fmla="*/ 756 w 1348"/>
                <a:gd name="T35" fmla="*/ 0 h 1109"/>
                <a:gd name="T36" fmla="*/ 732 w 1348"/>
                <a:gd name="T37" fmla="*/ 28 h 1109"/>
                <a:gd name="T38" fmla="*/ 279 w 1348"/>
                <a:gd name="T39" fmla="*/ 0 h 1109"/>
                <a:gd name="T40" fmla="*/ 0 w 1348"/>
                <a:gd name="T41" fmla="*/ 28 h 1109"/>
                <a:gd name="T42" fmla="*/ 105 w 1348"/>
                <a:gd name="T43" fmla="*/ 264 h 1109"/>
                <a:gd name="T44" fmla="*/ 197 w 1348"/>
                <a:gd name="T45" fmla="*/ 360 h 1109"/>
                <a:gd name="T46" fmla="*/ 105 w 1348"/>
                <a:gd name="T47" fmla="*/ 638 h 1109"/>
                <a:gd name="T48" fmla="*/ 105 w 1348"/>
                <a:gd name="T49" fmla="*/ 763 h 1109"/>
                <a:gd name="T50" fmla="*/ 58 w 1348"/>
                <a:gd name="T51" fmla="*/ 832 h 1109"/>
                <a:gd name="T52" fmla="*/ 163 w 1348"/>
                <a:gd name="T53" fmla="*/ 873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8" h="1109">
                  <a:moveTo>
                    <a:pt x="163" y="873"/>
                  </a:moveTo>
                  <a:lnTo>
                    <a:pt x="442" y="873"/>
                  </a:lnTo>
                  <a:lnTo>
                    <a:pt x="476" y="902"/>
                  </a:lnTo>
                  <a:lnTo>
                    <a:pt x="499" y="902"/>
                  </a:lnTo>
                  <a:lnTo>
                    <a:pt x="535" y="902"/>
                  </a:lnTo>
                  <a:lnTo>
                    <a:pt x="592" y="972"/>
                  </a:lnTo>
                  <a:lnTo>
                    <a:pt x="872" y="1069"/>
                  </a:lnTo>
                  <a:lnTo>
                    <a:pt x="1069" y="1109"/>
                  </a:lnTo>
                  <a:lnTo>
                    <a:pt x="1232" y="1041"/>
                  </a:lnTo>
                  <a:lnTo>
                    <a:pt x="1348" y="873"/>
                  </a:lnTo>
                  <a:lnTo>
                    <a:pt x="1232" y="763"/>
                  </a:lnTo>
                  <a:lnTo>
                    <a:pt x="1174" y="707"/>
                  </a:lnTo>
                  <a:lnTo>
                    <a:pt x="1232" y="666"/>
                  </a:lnTo>
                  <a:lnTo>
                    <a:pt x="1092" y="500"/>
                  </a:lnTo>
                  <a:lnTo>
                    <a:pt x="1092" y="430"/>
                  </a:lnTo>
                  <a:lnTo>
                    <a:pt x="1011" y="333"/>
                  </a:lnTo>
                  <a:lnTo>
                    <a:pt x="953" y="236"/>
                  </a:lnTo>
                  <a:lnTo>
                    <a:pt x="756" y="0"/>
                  </a:lnTo>
                  <a:lnTo>
                    <a:pt x="732" y="28"/>
                  </a:lnTo>
                  <a:lnTo>
                    <a:pt x="279" y="0"/>
                  </a:lnTo>
                  <a:lnTo>
                    <a:pt x="0" y="28"/>
                  </a:lnTo>
                  <a:lnTo>
                    <a:pt x="105" y="264"/>
                  </a:lnTo>
                  <a:lnTo>
                    <a:pt x="197" y="360"/>
                  </a:lnTo>
                  <a:lnTo>
                    <a:pt x="105" y="638"/>
                  </a:lnTo>
                  <a:lnTo>
                    <a:pt x="105" y="763"/>
                  </a:lnTo>
                  <a:lnTo>
                    <a:pt x="58" y="832"/>
                  </a:lnTo>
                  <a:lnTo>
                    <a:pt x="163" y="873"/>
                  </a:lnTo>
                  <a:close/>
                </a:path>
              </a:pathLst>
            </a:custGeom>
            <a:solidFill>
              <a:srgbClr val="008000"/>
            </a:solidFill>
            <a:ln>
              <a:noFill/>
            </a:ln>
          </p:spPr>
          <p:txBody>
            <a:bodyPr/>
            <a:lstStyle/>
            <a:p>
              <a:endParaRPr lang="en-US"/>
            </a:p>
          </p:txBody>
        </p:sp>
        <p:sp>
          <p:nvSpPr>
            <p:cNvPr id="45" name="Freeform 44"/>
            <p:cNvSpPr>
              <a:spLocks/>
            </p:cNvSpPr>
            <p:nvPr/>
          </p:nvSpPr>
          <p:spPr bwMode="auto">
            <a:xfrm>
              <a:off x="5549104" y="2887161"/>
              <a:ext cx="712788" cy="587099"/>
            </a:xfrm>
            <a:custGeom>
              <a:avLst/>
              <a:gdLst>
                <a:gd name="T0" fmla="*/ 163 w 1348"/>
                <a:gd name="T1" fmla="*/ 873 h 1109"/>
                <a:gd name="T2" fmla="*/ 442 w 1348"/>
                <a:gd name="T3" fmla="*/ 873 h 1109"/>
                <a:gd name="T4" fmla="*/ 476 w 1348"/>
                <a:gd name="T5" fmla="*/ 902 h 1109"/>
                <a:gd name="T6" fmla="*/ 499 w 1348"/>
                <a:gd name="T7" fmla="*/ 902 h 1109"/>
                <a:gd name="T8" fmla="*/ 535 w 1348"/>
                <a:gd name="T9" fmla="*/ 902 h 1109"/>
                <a:gd name="T10" fmla="*/ 592 w 1348"/>
                <a:gd name="T11" fmla="*/ 972 h 1109"/>
                <a:gd name="T12" fmla="*/ 872 w 1348"/>
                <a:gd name="T13" fmla="*/ 1069 h 1109"/>
                <a:gd name="T14" fmla="*/ 1069 w 1348"/>
                <a:gd name="T15" fmla="*/ 1109 h 1109"/>
                <a:gd name="T16" fmla="*/ 1232 w 1348"/>
                <a:gd name="T17" fmla="*/ 1041 h 1109"/>
                <a:gd name="T18" fmla="*/ 1348 w 1348"/>
                <a:gd name="T19" fmla="*/ 873 h 1109"/>
                <a:gd name="T20" fmla="*/ 1232 w 1348"/>
                <a:gd name="T21" fmla="*/ 763 h 1109"/>
                <a:gd name="T22" fmla="*/ 1174 w 1348"/>
                <a:gd name="T23" fmla="*/ 707 h 1109"/>
                <a:gd name="T24" fmla="*/ 1232 w 1348"/>
                <a:gd name="T25" fmla="*/ 666 h 1109"/>
                <a:gd name="T26" fmla="*/ 1092 w 1348"/>
                <a:gd name="T27" fmla="*/ 500 h 1109"/>
                <a:gd name="T28" fmla="*/ 1092 w 1348"/>
                <a:gd name="T29" fmla="*/ 430 h 1109"/>
                <a:gd name="T30" fmla="*/ 1011 w 1348"/>
                <a:gd name="T31" fmla="*/ 333 h 1109"/>
                <a:gd name="T32" fmla="*/ 953 w 1348"/>
                <a:gd name="T33" fmla="*/ 236 h 1109"/>
                <a:gd name="T34" fmla="*/ 756 w 1348"/>
                <a:gd name="T35" fmla="*/ 0 h 1109"/>
                <a:gd name="T36" fmla="*/ 732 w 1348"/>
                <a:gd name="T37" fmla="*/ 28 h 1109"/>
                <a:gd name="T38" fmla="*/ 279 w 1348"/>
                <a:gd name="T39" fmla="*/ 0 h 1109"/>
                <a:gd name="T40" fmla="*/ 0 w 1348"/>
                <a:gd name="T41" fmla="*/ 28 h 1109"/>
                <a:gd name="T42" fmla="*/ 105 w 1348"/>
                <a:gd name="T43" fmla="*/ 264 h 1109"/>
                <a:gd name="T44" fmla="*/ 197 w 1348"/>
                <a:gd name="T45" fmla="*/ 360 h 1109"/>
                <a:gd name="T46" fmla="*/ 105 w 1348"/>
                <a:gd name="T47" fmla="*/ 638 h 1109"/>
                <a:gd name="T48" fmla="*/ 105 w 1348"/>
                <a:gd name="T49" fmla="*/ 763 h 1109"/>
                <a:gd name="T50" fmla="*/ 58 w 1348"/>
                <a:gd name="T51" fmla="*/ 832 h 1109"/>
                <a:gd name="T52" fmla="*/ 163 w 1348"/>
                <a:gd name="T53" fmla="*/ 873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8" h="1109">
                  <a:moveTo>
                    <a:pt x="163" y="873"/>
                  </a:moveTo>
                  <a:lnTo>
                    <a:pt x="442" y="873"/>
                  </a:lnTo>
                  <a:lnTo>
                    <a:pt x="476" y="902"/>
                  </a:lnTo>
                  <a:lnTo>
                    <a:pt x="499" y="902"/>
                  </a:lnTo>
                  <a:lnTo>
                    <a:pt x="535" y="902"/>
                  </a:lnTo>
                  <a:lnTo>
                    <a:pt x="592" y="972"/>
                  </a:lnTo>
                  <a:lnTo>
                    <a:pt x="872" y="1069"/>
                  </a:lnTo>
                  <a:lnTo>
                    <a:pt x="1069" y="1109"/>
                  </a:lnTo>
                  <a:lnTo>
                    <a:pt x="1232" y="1041"/>
                  </a:lnTo>
                  <a:lnTo>
                    <a:pt x="1348" y="873"/>
                  </a:lnTo>
                  <a:lnTo>
                    <a:pt x="1232" y="763"/>
                  </a:lnTo>
                  <a:lnTo>
                    <a:pt x="1174" y="707"/>
                  </a:lnTo>
                  <a:lnTo>
                    <a:pt x="1232" y="666"/>
                  </a:lnTo>
                  <a:lnTo>
                    <a:pt x="1092" y="500"/>
                  </a:lnTo>
                  <a:lnTo>
                    <a:pt x="1092" y="430"/>
                  </a:lnTo>
                  <a:lnTo>
                    <a:pt x="1011" y="333"/>
                  </a:lnTo>
                  <a:lnTo>
                    <a:pt x="953" y="236"/>
                  </a:lnTo>
                  <a:lnTo>
                    <a:pt x="756" y="0"/>
                  </a:lnTo>
                  <a:lnTo>
                    <a:pt x="732" y="28"/>
                  </a:lnTo>
                  <a:lnTo>
                    <a:pt x="279" y="0"/>
                  </a:lnTo>
                  <a:lnTo>
                    <a:pt x="0" y="28"/>
                  </a:lnTo>
                  <a:lnTo>
                    <a:pt x="105" y="264"/>
                  </a:lnTo>
                  <a:lnTo>
                    <a:pt x="197" y="360"/>
                  </a:lnTo>
                  <a:lnTo>
                    <a:pt x="105" y="638"/>
                  </a:lnTo>
                  <a:lnTo>
                    <a:pt x="105" y="763"/>
                  </a:lnTo>
                  <a:lnTo>
                    <a:pt x="58" y="832"/>
                  </a:lnTo>
                  <a:lnTo>
                    <a:pt x="163" y="87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45"/>
            <p:cNvSpPr>
              <a:spLocks/>
            </p:cNvSpPr>
            <p:nvPr/>
          </p:nvSpPr>
          <p:spPr bwMode="auto">
            <a:xfrm>
              <a:off x="5801519" y="3453630"/>
              <a:ext cx="731837" cy="623595"/>
            </a:xfrm>
            <a:custGeom>
              <a:avLst/>
              <a:gdLst>
                <a:gd name="T0" fmla="*/ 1348 w 1383"/>
                <a:gd name="T1" fmla="*/ 708 h 1179"/>
                <a:gd name="T2" fmla="*/ 1244 w 1383"/>
                <a:gd name="T3" fmla="*/ 777 h 1179"/>
                <a:gd name="T4" fmla="*/ 1324 w 1383"/>
                <a:gd name="T5" fmla="*/ 708 h 1179"/>
                <a:gd name="T6" fmla="*/ 1383 w 1383"/>
                <a:gd name="T7" fmla="*/ 777 h 1179"/>
                <a:gd name="T8" fmla="*/ 1266 w 1383"/>
                <a:gd name="T9" fmla="*/ 1013 h 1179"/>
                <a:gd name="T10" fmla="*/ 1208 w 1383"/>
                <a:gd name="T11" fmla="*/ 1041 h 1179"/>
                <a:gd name="T12" fmla="*/ 1150 w 1383"/>
                <a:gd name="T13" fmla="*/ 1013 h 1179"/>
                <a:gd name="T14" fmla="*/ 1244 w 1383"/>
                <a:gd name="T15" fmla="*/ 1082 h 1179"/>
                <a:gd name="T16" fmla="*/ 987 w 1383"/>
                <a:gd name="T17" fmla="*/ 1041 h 1179"/>
                <a:gd name="T18" fmla="*/ 814 w 1383"/>
                <a:gd name="T19" fmla="*/ 1041 h 1179"/>
                <a:gd name="T20" fmla="*/ 929 w 1383"/>
                <a:gd name="T21" fmla="*/ 1013 h 1179"/>
                <a:gd name="T22" fmla="*/ 871 w 1383"/>
                <a:gd name="T23" fmla="*/ 1013 h 1179"/>
                <a:gd name="T24" fmla="*/ 848 w 1383"/>
                <a:gd name="T25" fmla="*/ 943 h 1179"/>
                <a:gd name="T26" fmla="*/ 814 w 1383"/>
                <a:gd name="T27" fmla="*/ 1041 h 1179"/>
                <a:gd name="T28" fmla="*/ 557 w 1383"/>
                <a:gd name="T29" fmla="*/ 1041 h 1179"/>
                <a:gd name="T30" fmla="*/ 592 w 1383"/>
                <a:gd name="T31" fmla="*/ 972 h 1179"/>
                <a:gd name="T32" fmla="*/ 557 w 1383"/>
                <a:gd name="T33" fmla="*/ 943 h 1179"/>
                <a:gd name="T34" fmla="*/ 511 w 1383"/>
                <a:gd name="T35" fmla="*/ 1041 h 1179"/>
                <a:gd name="T36" fmla="*/ 418 w 1383"/>
                <a:gd name="T37" fmla="*/ 1082 h 1179"/>
                <a:gd name="T38" fmla="*/ 359 w 1383"/>
                <a:gd name="T39" fmla="*/ 1111 h 1179"/>
                <a:gd name="T40" fmla="*/ 359 w 1383"/>
                <a:gd name="T41" fmla="*/ 1082 h 1179"/>
                <a:gd name="T42" fmla="*/ 221 w 1383"/>
                <a:gd name="T43" fmla="*/ 1111 h 1179"/>
                <a:gd name="T44" fmla="*/ 198 w 1383"/>
                <a:gd name="T45" fmla="*/ 1179 h 1179"/>
                <a:gd name="T46" fmla="*/ 0 w 1383"/>
                <a:gd name="T47" fmla="*/ 972 h 1179"/>
                <a:gd name="T48" fmla="*/ 58 w 1383"/>
                <a:gd name="T49" fmla="*/ 915 h 1179"/>
                <a:gd name="T50" fmla="*/ 22 w 1383"/>
                <a:gd name="T51" fmla="*/ 805 h 1179"/>
                <a:gd name="T52" fmla="*/ 139 w 1383"/>
                <a:gd name="T53" fmla="*/ 777 h 1179"/>
                <a:gd name="T54" fmla="*/ 198 w 1383"/>
                <a:gd name="T55" fmla="*/ 708 h 1179"/>
                <a:gd name="T56" fmla="*/ 198 w 1383"/>
                <a:gd name="T57" fmla="*/ 513 h 1179"/>
                <a:gd name="T58" fmla="*/ 279 w 1383"/>
                <a:gd name="T59" fmla="*/ 472 h 1179"/>
                <a:gd name="T60" fmla="*/ 418 w 1383"/>
                <a:gd name="T61" fmla="*/ 513 h 1179"/>
                <a:gd name="T62" fmla="*/ 534 w 1383"/>
                <a:gd name="T63" fmla="*/ 375 h 1179"/>
                <a:gd name="T64" fmla="*/ 755 w 1383"/>
                <a:gd name="T65" fmla="*/ 375 h 1179"/>
                <a:gd name="T66" fmla="*/ 929 w 1383"/>
                <a:gd name="T67" fmla="*/ 42 h 1179"/>
                <a:gd name="T68" fmla="*/ 987 w 1383"/>
                <a:gd name="T69" fmla="*/ 0 h 1179"/>
                <a:gd name="T70" fmla="*/ 1092 w 1383"/>
                <a:gd name="T71" fmla="*/ 97 h 1179"/>
                <a:gd name="T72" fmla="*/ 1150 w 1383"/>
                <a:gd name="T73" fmla="*/ 97 h 1179"/>
                <a:gd name="T74" fmla="*/ 1324 w 1383"/>
                <a:gd name="T75" fmla="*/ 306 h 1179"/>
                <a:gd name="T76" fmla="*/ 1324 w 1383"/>
                <a:gd name="T77" fmla="*/ 402 h 1179"/>
                <a:gd name="T78" fmla="*/ 1348 w 1383"/>
                <a:gd name="T79" fmla="*/ 708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3" h="1179">
                  <a:moveTo>
                    <a:pt x="1348" y="708"/>
                  </a:moveTo>
                  <a:lnTo>
                    <a:pt x="1244" y="777"/>
                  </a:lnTo>
                  <a:lnTo>
                    <a:pt x="1324" y="708"/>
                  </a:lnTo>
                  <a:lnTo>
                    <a:pt x="1383" y="777"/>
                  </a:lnTo>
                  <a:lnTo>
                    <a:pt x="1266" y="1013"/>
                  </a:lnTo>
                  <a:lnTo>
                    <a:pt x="1208" y="1041"/>
                  </a:lnTo>
                  <a:lnTo>
                    <a:pt x="1150" y="1013"/>
                  </a:lnTo>
                  <a:lnTo>
                    <a:pt x="1244" y="1082"/>
                  </a:lnTo>
                  <a:lnTo>
                    <a:pt x="987" y="1041"/>
                  </a:lnTo>
                  <a:lnTo>
                    <a:pt x="814" y="1041"/>
                  </a:lnTo>
                  <a:lnTo>
                    <a:pt x="929" y="1013"/>
                  </a:lnTo>
                  <a:lnTo>
                    <a:pt x="871" y="1013"/>
                  </a:lnTo>
                  <a:lnTo>
                    <a:pt x="848" y="943"/>
                  </a:lnTo>
                  <a:lnTo>
                    <a:pt x="814" y="1041"/>
                  </a:lnTo>
                  <a:lnTo>
                    <a:pt x="557" y="1041"/>
                  </a:lnTo>
                  <a:lnTo>
                    <a:pt x="592" y="972"/>
                  </a:lnTo>
                  <a:lnTo>
                    <a:pt x="557" y="943"/>
                  </a:lnTo>
                  <a:lnTo>
                    <a:pt x="511" y="1041"/>
                  </a:lnTo>
                  <a:lnTo>
                    <a:pt x="418" y="1082"/>
                  </a:lnTo>
                  <a:lnTo>
                    <a:pt x="359" y="1111"/>
                  </a:lnTo>
                  <a:lnTo>
                    <a:pt x="359" y="1082"/>
                  </a:lnTo>
                  <a:lnTo>
                    <a:pt x="221" y="1111"/>
                  </a:lnTo>
                  <a:lnTo>
                    <a:pt x="198" y="1179"/>
                  </a:lnTo>
                  <a:lnTo>
                    <a:pt x="0" y="972"/>
                  </a:lnTo>
                  <a:lnTo>
                    <a:pt x="58" y="915"/>
                  </a:lnTo>
                  <a:lnTo>
                    <a:pt x="22" y="805"/>
                  </a:lnTo>
                  <a:lnTo>
                    <a:pt x="139" y="777"/>
                  </a:lnTo>
                  <a:lnTo>
                    <a:pt x="198" y="708"/>
                  </a:lnTo>
                  <a:lnTo>
                    <a:pt x="198" y="513"/>
                  </a:lnTo>
                  <a:lnTo>
                    <a:pt x="279" y="472"/>
                  </a:lnTo>
                  <a:lnTo>
                    <a:pt x="418" y="513"/>
                  </a:lnTo>
                  <a:lnTo>
                    <a:pt x="534" y="375"/>
                  </a:lnTo>
                  <a:lnTo>
                    <a:pt x="755" y="375"/>
                  </a:lnTo>
                  <a:lnTo>
                    <a:pt x="929" y="42"/>
                  </a:lnTo>
                  <a:lnTo>
                    <a:pt x="987" y="0"/>
                  </a:lnTo>
                  <a:lnTo>
                    <a:pt x="1092" y="97"/>
                  </a:lnTo>
                  <a:lnTo>
                    <a:pt x="1150" y="97"/>
                  </a:lnTo>
                  <a:lnTo>
                    <a:pt x="1324" y="306"/>
                  </a:lnTo>
                  <a:lnTo>
                    <a:pt x="1324" y="402"/>
                  </a:lnTo>
                  <a:lnTo>
                    <a:pt x="1348" y="708"/>
                  </a:lnTo>
                  <a:close/>
                </a:path>
              </a:pathLst>
            </a:custGeom>
            <a:solidFill>
              <a:srgbClr val="008000"/>
            </a:solidFill>
            <a:ln>
              <a:noFill/>
            </a:ln>
          </p:spPr>
          <p:txBody>
            <a:bodyPr/>
            <a:lstStyle/>
            <a:p>
              <a:endParaRPr lang="en-US"/>
            </a:p>
          </p:txBody>
        </p:sp>
        <p:sp>
          <p:nvSpPr>
            <p:cNvPr id="47" name="Freeform 46"/>
            <p:cNvSpPr>
              <a:spLocks/>
            </p:cNvSpPr>
            <p:nvPr/>
          </p:nvSpPr>
          <p:spPr bwMode="auto">
            <a:xfrm>
              <a:off x="5801519" y="3453630"/>
              <a:ext cx="731837" cy="623595"/>
            </a:xfrm>
            <a:custGeom>
              <a:avLst/>
              <a:gdLst>
                <a:gd name="T0" fmla="*/ 1348 w 1383"/>
                <a:gd name="T1" fmla="*/ 708 h 1179"/>
                <a:gd name="T2" fmla="*/ 1244 w 1383"/>
                <a:gd name="T3" fmla="*/ 777 h 1179"/>
                <a:gd name="T4" fmla="*/ 1324 w 1383"/>
                <a:gd name="T5" fmla="*/ 708 h 1179"/>
                <a:gd name="T6" fmla="*/ 1383 w 1383"/>
                <a:gd name="T7" fmla="*/ 777 h 1179"/>
                <a:gd name="T8" fmla="*/ 1266 w 1383"/>
                <a:gd name="T9" fmla="*/ 1013 h 1179"/>
                <a:gd name="T10" fmla="*/ 1208 w 1383"/>
                <a:gd name="T11" fmla="*/ 1041 h 1179"/>
                <a:gd name="T12" fmla="*/ 1150 w 1383"/>
                <a:gd name="T13" fmla="*/ 1013 h 1179"/>
                <a:gd name="T14" fmla="*/ 1244 w 1383"/>
                <a:gd name="T15" fmla="*/ 1082 h 1179"/>
                <a:gd name="T16" fmla="*/ 987 w 1383"/>
                <a:gd name="T17" fmla="*/ 1041 h 1179"/>
                <a:gd name="T18" fmla="*/ 814 w 1383"/>
                <a:gd name="T19" fmla="*/ 1041 h 1179"/>
                <a:gd name="T20" fmla="*/ 929 w 1383"/>
                <a:gd name="T21" fmla="*/ 1013 h 1179"/>
                <a:gd name="T22" fmla="*/ 871 w 1383"/>
                <a:gd name="T23" fmla="*/ 1013 h 1179"/>
                <a:gd name="T24" fmla="*/ 848 w 1383"/>
                <a:gd name="T25" fmla="*/ 943 h 1179"/>
                <a:gd name="T26" fmla="*/ 814 w 1383"/>
                <a:gd name="T27" fmla="*/ 1041 h 1179"/>
                <a:gd name="T28" fmla="*/ 557 w 1383"/>
                <a:gd name="T29" fmla="*/ 1041 h 1179"/>
                <a:gd name="T30" fmla="*/ 592 w 1383"/>
                <a:gd name="T31" fmla="*/ 972 h 1179"/>
                <a:gd name="T32" fmla="*/ 557 w 1383"/>
                <a:gd name="T33" fmla="*/ 943 h 1179"/>
                <a:gd name="T34" fmla="*/ 511 w 1383"/>
                <a:gd name="T35" fmla="*/ 1041 h 1179"/>
                <a:gd name="T36" fmla="*/ 418 w 1383"/>
                <a:gd name="T37" fmla="*/ 1082 h 1179"/>
                <a:gd name="T38" fmla="*/ 359 w 1383"/>
                <a:gd name="T39" fmla="*/ 1111 h 1179"/>
                <a:gd name="T40" fmla="*/ 359 w 1383"/>
                <a:gd name="T41" fmla="*/ 1082 h 1179"/>
                <a:gd name="T42" fmla="*/ 221 w 1383"/>
                <a:gd name="T43" fmla="*/ 1111 h 1179"/>
                <a:gd name="T44" fmla="*/ 198 w 1383"/>
                <a:gd name="T45" fmla="*/ 1179 h 1179"/>
                <a:gd name="T46" fmla="*/ 0 w 1383"/>
                <a:gd name="T47" fmla="*/ 972 h 1179"/>
                <a:gd name="T48" fmla="*/ 58 w 1383"/>
                <a:gd name="T49" fmla="*/ 915 h 1179"/>
                <a:gd name="T50" fmla="*/ 22 w 1383"/>
                <a:gd name="T51" fmla="*/ 805 h 1179"/>
                <a:gd name="T52" fmla="*/ 139 w 1383"/>
                <a:gd name="T53" fmla="*/ 777 h 1179"/>
                <a:gd name="T54" fmla="*/ 198 w 1383"/>
                <a:gd name="T55" fmla="*/ 708 h 1179"/>
                <a:gd name="T56" fmla="*/ 198 w 1383"/>
                <a:gd name="T57" fmla="*/ 513 h 1179"/>
                <a:gd name="T58" fmla="*/ 279 w 1383"/>
                <a:gd name="T59" fmla="*/ 472 h 1179"/>
                <a:gd name="T60" fmla="*/ 418 w 1383"/>
                <a:gd name="T61" fmla="*/ 513 h 1179"/>
                <a:gd name="T62" fmla="*/ 534 w 1383"/>
                <a:gd name="T63" fmla="*/ 375 h 1179"/>
                <a:gd name="T64" fmla="*/ 755 w 1383"/>
                <a:gd name="T65" fmla="*/ 375 h 1179"/>
                <a:gd name="T66" fmla="*/ 929 w 1383"/>
                <a:gd name="T67" fmla="*/ 42 h 1179"/>
                <a:gd name="T68" fmla="*/ 987 w 1383"/>
                <a:gd name="T69" fmla="*/ 0 h 1179"/>
                <a:gd name="T70" fmla="*/ 1092 w 1383"/>
                <a:gd name="T71" fmla="*/ 97 h 1179"/>
                <a:gd name="T72" fmla="*/ 1150 w 1383"/>
                <a:gd name="T73" fmla="*/ 97 h 1179"/>
                <a:gd name="T74" fmla="*/ 1324 w 1383"/>
                <a:gd name="T75" fmla="*/ 306 h 1179"/>
                <a:gd name="T76" fmla="*/ 1324 w 1383"/>
                <a:gd name="T77" fmla="*/ 402 h 1179"/>
                <a:gd name="T78" fmla="*/ 1348 w 1383"/>
                <a:gd name="T79" fmla="*/ 708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3" h="1179">
                  <a:moveTo>
                    <a:pt x="1348" y="708"/>
                  </a:moveTo>
                  <a:lnTo>
                    <a:pt x="1244" y="777"/>
                  </a:lnTo>
                  <a:lnTo>
                    <a:pt x="1324" y="708"/>
                  </a:lnTo>
                  <a:lnTo>
                    <a:pt x="1383" y="777"/>
                  </a:lnTo>
                  <a:lnTo>
                    <a:pt x="1266" y="1013"/>
                  </a:lnTo>
                  <a:lnTo>
                    <a:pt x="1208" y="1041"/>
                  </a:lnTo>
                  <a:lnTo>
                    <a:pt x="1150" y="1013"/>
                  </a:lnTo>
                  <a:lnTo>
                    <a:pt x="1244" y="1082"/>
                  </a:lnTo>
                  <a:lnTo>
                    <a:pt x="987" y="1041"/>
                  </a:lnTo>
                  <a:lnTo>
                    <a:pt x="814" y="1041"/>
                  </a:lnTo>
                  <a:lnTo>
                    <a:pt x="929" y="1013"/>
                  </a:lnTo>
                  <a:lnTo>
                    <a:pt x="871" y="1013"/>
                  </a:lnTo>
                  <a:lnTo>
                    <a:pt x="848" y="943"/>
                  </a:lnTo>
                  <a:lnTo>
                    <a:pt x="814" y="1041"/>
                  </a:lnTo>
                  <a:lnTo>
                    <a:pt x="557" y="1041"/>
                  </a:lnTo>
                  <a:lnTo>
                    <a:pt x="592" y="972"/>
                  </a:lnTo>
                  <a:lnTo>
                    <a:pt x="557" y="943"/>
                  </a:lnTo>
                  <a:lnTo>
                    <a:pt x="511" y="1041"/>
                  </a:lnTo>
                  <a:lnTo>
                    <a:pt x="418" y="1082"/>
                  </a:lnTo>
                  <a:lnTo>
                    <a:pt x="359" y="1111"/>
                  </a:lnTo>
                  <a:lnTo>
                    <a:pt x="359" y="1082"/>
                  </a:lnTo>
                  <a:lnTo>
                    <a:pt x="221" y="1111"/>
                  </a:lnTo>
                  <a:lnTo>
                    <a:pt x="198" y="1179"/>
                  </a:lnTo>
                  <a:lnTo>
                    <a:pt x="0" y="972"/>
                  </a:lnTo>
                  <a:lnTo>
                    <a:pt x="58" y="915"/>
                  </a:lnTo>
                  <a:lnTo>
                    <a:pt x="22" y="805"/>
                  </a:lnTo>
                  <a:lnTo>
                    <a:pt x="139" y="777"/>
                  </a:lnTo>
                  <a:lnTo>
                    <a:pt x="198" y="708"/>
                  </a:lnTo>
                  <a:lnTo>
                    <a:pt x="198" y="513"/>
                  </a:lnTo>
                  <a:lnTo>
                    <a:pt x="279" y="472"/>
                  </a:lnTo>
                  <a:lnTo>
                    <a:pt x="418" y="513"/>
                  </a:lnTo>
                  <a:lnTo>
                    <a:pt x="534" y="375"/>
                  </a:lnTo>
                  <a:lnTo>
                    <a:pt x="755" y="375"/>
                  </a:lnTo>
                  <a:lnTo>
                    <a:pt x="929" y="42"/>
                  </a:lnTo>
                  <a:lnTo>
                    <a:pt x="987" y="0"/>
                  </a:lnTo>
                  <a:lnTo>
                    <a:pt x="1092" y="97"/>
                  </a:lnTo>
                  <a:lnTo>
                    <a:pt x="1150" y="97"/>
                  </a:lnTo>
                  <a:lnTo>
                    <a:pt x="1324" y="306"/>
                  </a:lnTo>
                  <a:lnTo>
                    <a:pt x="1324" y="402"/>
                  </a:lnTo>
                  <a:lnTo>
                    <a:pt x="1348" y="7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7"/>
            <p:cNvSpPr>
              <a:spLocks/>
            </p:cNvSpPr>
            <p:nvPr/>
          </p:nvSpPr>
          <p:spPr bwMode="auto">
            <a:xfrm>
              <a:off x="5382419" y="3326691"/>
              <a:ext cx="909637" cy="639462"/>
            </a:xfrm>
            <a:custGeom>
              <a:avLst/>
              <a:gdLst>
                <a:gd name="T0" fmla="*/ 0 w 1718"/>
                <a:gd name="T1" fmla="*/ 403 h 1208"/>
                <a:gd name="T2" fmla="*/ 80 w 1718"/>
                <a:gd name="T3" fmla="*/ 333 h 1208"/>
                <a:gd name="T4" fmla="*/ 139 w 1718"/>
                <a:gd name="T5" fmla="*/ 209 h 1208"/>
                <a:gd name="T6" fmla="*/ 197 w 1718"/>
                <a:gd name="T7" fmla="*/ 209 h 1208"/>
                <a:gd name="T8" fmla="*/ 220 w 1718"/>
                <a:gd name="T9" fmla="*/ 70 h 1208"/>
                <a:gd name="T10" fmla="*/ 313 w 1718"/>
                <a:gd name="T11" fmla="*/ 70 h 1208"/>
                <a:gd name="T12" fmla="*/ 371 w 1718"/>
                <a:gd name="T13" fmla="*/ 0 h 1208"/>
                <a:gd name="T14" fmla="*/ 475 w 1718"/>
                <a:gd name="T15" fmla="*/ 41 h 1208"/>
                <a:gd name="T16" fmla="*/ 755 w 1718"/>
                <a:gd name="T17" fmla="*/ 41 h 1208"/>
                <a:gd name="T18" fmla="*/ 789 w 1718"/>
                <a:gd name="T19" fmla="*/ 70 h 1208"/>
                <a:gd name="T20" fmla="*/ 812 w 1718"/>
                <a:gd name="T21" fmla="*/ 70 h 1208"/>
                <a:gd name="T22" fmla="*/ 848 w 1718"/>
                <a:gd name="T23" fmla="*/ 70 h 1208"/>
                <a:gd name="T24" fmla="*/ 905 w 1718"/>
                <a:gd name="T25" fmla="*/ 139 h 1208"/>
                <a:gd name="T26" fmla="*/ 1185 w 1718"/>
                <a:gd name="T27" fmla="*/ 237 h 1208"/>
                <a:gd name="T28" fmla="*/ 1382 w 1718"/>
                <a:gd name="T29" fmla="*/ 277 h 1208"/>
                <a:gd name="T30" fmla="*/ 1545 w 1718"/>
                <a:gd name="T31" fmla="*/ 209 h 1208"/>
                <a:gd name="T32" fmla="*/ 1637 w 1718"/>
                <a:gd name="T33" fmla="*/ 277 h 1208"/>
                <a:gd name="T34" fmla="*/ 1718 w 1718"/>
                <a:gd name="T35" fmla="*/ 277 h 1208"/>
                <a:gd name="T36" fmla="*/ 1545 w 1718"/>
                <a:gd name="T37" fmla="*/ 610 h 1208"/>
                <a:gd name="T38" fmla="*/ 1324 w 1718"/>
                <a:gd name="T39" fmla="*/ 610 h 1208"/>
                <a:gd name="T40" fmla="*/ 1208 w 1718"/>
                <a:gd name="T41" fmla="*/ 749 h 1208"/>
                <a:gd name="T42" fmla="*/ 1068 w 1718"/>
                <a:gd name="T43" fmla="*/ 709 h 1208"/>
                <a:gd name="T44" fmla="*/ 986 w 1718"/>
                <a:gd name="T45" fmla="*/ 749 h 1208"/>
                <a:gd name="T46" fmla="*/ 986 w 1718"/>
                <a:gd name="T47" fmla="*/ 945 h 1208"/>
                <a:gd name="T48" fmla="*/ 929 w 1718"/>
                <a:gd name="T49" fmla="*/ 1013 h 1208"/>
                <a:gd name="T50" fmla="*/ 812 w 1718"/>
                <a:gd name="T51" fmla="*/ 1041 h 1208"/>
                <a:gd name="T52" fmla="*/ 848 w 1718"/>
                <a:gd name="T53" fmla="*/ 1152 h 1208"/>
                <a:gd name="T54" fmla="*/ 789 w 1718"/>
                <a:gd name="T55" fmla="*/ 1208 h 1208"/>
                <a:gd name="T56" fmla="*/ 0 w 1718"/>
                <a:gd name="T57" fmla="*/ 403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8" h="1208">
                  <a:moveTo>
                    <a:pt x="0" y="403"/>
                  </a:moveTo>
                  <a:lnTo>
                    <a:pt x="80" y="333"/>
                  </a:lnTo>
                  <a:lnTo>
                    <a:pt x="139" y="209"/>
                  </a:lnTo>
                  <a:lnTo>
                    <a:pt x="197" y="209"/>
                  </a:lnTo>
                  <a:lnTo>
                    <a:pt x="220" y="70"/>
                  </a:lnTo>
                  <a:lnTo>
                    <a:pt x="313" y="70"/>
                  </a:lnTo>
                  <a:lnTo>
                    <a:pt x="371" y="0"/>
                  </a:lnTo>
                  <a:lnTo>
                    <a:pt x="475" y="41"/>
                  </a:lnTo>
                  <a:lnTo>
                    <a:pt x="755" y="41"/>
                  </a:lnTo>
                  <a:lnTo>
                    <a:pt x="789" y="70"/>
                  </a:lnTo>
                  <a:lnTo>
                    <a:pt x="812" y="70"/>
                  </a:lnTo>
                  <a:lnTo>
                    <a:pt x="848" y="70"/>
                  </a:lnTo>
                  <a:lnTo>
                    <a:pt x="905" y="139"/>
                  </a:lnTo>
                  <a:lnTo>
                    <a:pt x="1185" y="237"/>
                  </a:lnTo>
                  <a:lnTo>
                    <a:pt x="1382" y="277"/>
                  </a:lnTo>
                  <a:lnTo>
                    <a:pt x="1545" y="209"/>
                  </a:lnTo>
                  <a:lnTo>
                    <a:pt x="1637" y="277"/>
                  </a:lnTo>
                  <a:lnTo>
                    <a:pt x="1718" y="277"/>
                  </a:lnTo>
                  <a:lnTo>
                    <a:pt x="1545" y="610"/>
                  </a:lnTo>
                  <a:lnTo>
                    <a:pt x="1324" y="610"/>
                  </a:lnTo>
                  <a:lnTo>
                    <a:pt x="1208" y="749"/>
                  </a:lnTo>
                  <a:lnTo>
                    <a:pt x="1068" y="709"/>
                  </a:lnTo>
                  <a:lnTo>
                    <a:pt x="986" y="749"/>
                  </a:lnTo>
                  <a:lnTo>
                    <a:pt x="986" y="945"/>
                  </a:lnTo>
                  <a:lnTo>
                    <a:pt x="929" y="1013"/>
                  </a:lnTo>
                  <a:lnTo>
                    <a:pt x="812" y="1041"/>
                  </a:lnTo>
                  <a:lnTo>
                    <a:pt x="848" y="1152"/>
                  </a:lnTo>
                  <a:lnTo>
                    <a:pt x="789" y="1208"/>
                  </a:lnTo>
                  <a:lnTo>
                    <a:pt x="0" y="403"/>
                  </a:lnTo>
                  <a:close/>
                </a:path>
              </a:pathLst>
            </a:custGeom>
            <a:solidFill>
              <a:srgbClr val="008000"/>
            </a:solidFill>
            <a:ln>
              <a:noFill/>
            </a:ln>
          </p:spPr>
          <p:txBody>
            <a:bodyPr/>
            <a:lstStyle/>
            <a:p>
              <a:endParaRPr lang="en-US"/>
            </a:p>
          </p:txBody>
        </p:sp>
        <p:sp>
          <p:nvSpPr>
            <p:cNvPr id="49" name="Freeform 48"/>
            <p:cNvSpPr>
              <a:spLocks/>
            </p:cNvSpPr>
            <p:nvPr/>
          </p:nvSpPr>
          <p:spPr bwMode="auto">
            <a:xfrm>
              <a:off x="5382419" y="3326691"/>
              <a:ext cx="909637" cy="639462"/>
            </a:xfrm>
            <a:custGeom>
              <a:avLst/>
              <a:gdLst>
                <a:gd name="T0" fmla="*/ 0 w 1718"/>
                <a:gd name="T1" fmla="*/ 403 h 1208"/>
                <a:gd name="T2" fmla="*/ 80 w 1718"/>
                <a:gd name="T3" fmla="*/ 333 h 1208"/>
                <a:gd name="T4" fmla="*/ 139 w 1718"/>
                <a:gd name="T5" fmla="*/ 209 h 1208"/>
                <a:gd name="T6" fmla="*/ 197 w 1718"/>
                <a:gd name="T7" fmla="*/ 209 h 1208"/>
                <a:gd name="T8" fmla="*/ 220 w 1718"/>
                <a:gd name="T9" fmla="*/ 70 h 1208"/>
                <a:gd name="T10" fmla="*/ 313 w 1718"/>
                <a:gd name="T11" fmla="*/ 70 h 1208"/>
                <a:gd name="T12" fmla="*/ 371 w 1718"/>
                <a:gd name="T13" fmla="*/ 0 h 1208"/>
                <a:gd name="T14" fmla="*/ 475 w 1718"/>
                <a:gd name="T15" fmla="*/ 41 h 1208"/>
                <a:gd name="T16" fmla="*/ 755 w 1718"/>
                <a:gd name="T17" fmla="*/ 41 h 1208"/>
                <a:gd name="T18" fmla="*/ 789 w 1718"/>
                <a:gd name="T19" fmla="*/ 70 h 1208"/>
                <a:gd name="T20" fmla="*/ 812 w 1718"/>
                <a:gd name="T21" fmla="*/ 70 h 1208"/>
                <a:gd name="T22" fmla="*/ 848 w 1718"/>
                <a:gd name="T23" fmla="*/ 70 h 1208"/>
                <a:gd name="T24" fmla="*/ 905 w 1718"/>
                <a:gd name="T25" fmla="*/ 139 h 1208"/>
                <a:gd name="T26" fmla="*/ 1185 w 1718"/>
                <a:gd name="T27" fmla="*/ 237 h 1208"/>
                <a:gd name="T28" fmla="*/ 1382 w 1718"/>
                <a:gd name="T29" fmla="*/ 277 h 1208"/>
                <a:gd name="T30" fmla="*/ 1545 w 1718"/>
                <a:gd name="T31" fmla="*/ 209 h 1208"/>
                <a:gd name="T32" fmla="*/ 1637 w 1718"/>
                <a:gd name="T33" fmla="*/ 277 h 1208"/>
                <a:gd name="T34" fmla="*/ 1718 w 1718"/>
                <a:gd name="T35" fmla="*/ 277 h 1208"/>
                <a:gd name="T36" fmla="*/ 1545 w 1718"/>
                <a:gd name="T37" fmla="*/ 610 h 1208"/>
                <a:gd name="T38" fmla="*/ 1324 w 1718"/>
                <a:gd name="T39" fmla="*/ 610 h 1208"/>
                <a:gd name="T40" fmla="*/ 1208 w 1718"/>
                <a:gd name="T41" fmla="*/ 749 h 1208"/>
                <a:gd name="T42" fmla="*/ 1068 w 1718"/>
                <a:gd name="T43" fmla="*/ 709 h 1208"/>
                <a:gd name="T44" fmla="*/ 986 w 1718"/>
                <a:gd name="T45" fmla="*/ 749 h 1208"/>
                <a:gd name="T46" fmla="*/ 986 w 1718"/>
                <a:gd name="T47" fmla="*/ 945 h 1208"/>
                <a:gd name="T48" fmla="*/ 929 w 1718"/>
                <a:gd name="T49" fmla="*/ 1013 h 1208"/>
                <a:gd name="T50" fmla="*/ 812 w 1718"/>
                <a:gd name="T51" fmla="*/ 1041 h 1208"/>
                <a:gd name="T52" fmla="*/ 848 w 1718"/>
                <a:gd name="T53" fmla="*/ 1152 h 1208"/>
                <a:gd name="T54" fmla="*/ 789 w 1718"/>
                <a:gd name="T55" fmla="*/ 1208 h 1208"/>
                <a:gd name="T56" fmla="*/ 0 w 1718"/>
                <a:gd name="T57" fmla="*/ 403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8" h="1208">
                  <a:moveTo>
                    <a:pt x="0" y="403"/>
                  </a:moveTo>
                  <a:lnTo>
                    <a:pt x="80" y="333"/>
                  </a:lnTo>
                  <a:lnTo>
                    <a:pt x="139" y="209"/>
                  </a:lnTo>
                  <a:lnTo>
                    <a:pt x="197" y="209"/>
                  </a:lnTo>
                  <a:lnTo>
                    <a:pt x="220" y="70"/>
                  </a:lnTo>
                  <a:lnTo>
                    <a:pt x="313" y="70"/>
                  </a:lnTo>
                  <a:lnTo>
                    <a:pt x="371" y="0"/>
                  </a:lnTo>
                  <a:lnTo>
                    <a:pt x="475" y="41"/>
                  </a:lnTo>
                  <a:lnTo>
                    <a:pt x="755" y="41"/>
                  </a:lnTo>
                  <a:lnTo>
                    <a:pt x="789" y="70"/>
                  </a:lnTo>
                  <a:lnTo>
                    <a:pt x="812" y="70"/>
                  </a:lnTo>
                  <a:lnTo>
                    <a:pt x="848" y="70"/>
                  </a:lnTo>
                  <a:lnTo>
                    <a:pt x="905" y="139"/>
                  </a:lnTo>
                  <a:lnTo>
                    <a:pt x="1185" y="237"/>
                  </a:lnTo>
                  <a:lnTo>
                    <a:pt x="1382" y="277"/>
                  </a:lnTo>
                  <a:lnTo>
                    <a:pt x="1545" y="209"/>
                  </a:lnTo>
                  <a:lnTo>
                    <a:pt x="1637" y="277"/>
                  </a:lnTo>
                  <a:lnTo>
                    <a:pt x="1718" y="277"/>
                  </a:lnTo>
                  <a:lnTo>
                    <a:pt x="1545" y="610"/>
                  </a:lnTo>
                  <a:lnTo>
                    <a:pt x="1324" y="610"/>
                  </a:lnTo>
                  <a:lnTo>
                    <a:pt x="1208" y="749"/>
                  </a:lnTo>
                  <a:lnTo>
                    <a:pt x="1068" y="709"/>
                  </a:lnTo>
                  <a:lnTo>
                    <a:pt x="986" y="749"/>
                  </a:lnTo>
                  <a:lnTo>
                    <a:pt x="986" y="945"/>
                  </a:lnTo>
                  <a:lnTo>
                    <a:pt x="929" y="1013"/>
                  </a:lnTo>
                  <a:lnTo>
                    <a:pt x="812" y="1041"/>
                  </a:lnTo>
                  <a:lnTo>
                    <a:pt x="848" y="1152"/>
                  </a:lnTo>
                  <a:lnTo>
                    <a:pt x="789" y="1208"/>
                  </a:lnTo>
                  <a:lnTo>
                    <a:pt x="0" y="40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49"/>
            <p:cNvSpPr>
              <a:spLocks/>
            </p:cNvSpPr>
            <p:nvPr/>
          </p:nvSpPr>
          <p:spPr bwMode="auto">
            <a:xfrm>
              <a:off x="5007767" y="2453977"/>
              <a:ext cx="417512" cy="447464"/>
            </a:xfrm>
            <a:custGeom>
              <a:avLst/>
              <a:gdLst>
                <a:gd name="T0" fmla="*/ 627 w 789"/>
                <a:gd name="T1" fmla="*/ 208 h 847"/>
                <a:gd name="T2" fmla="*/ 685 w 789"/>
                <a:gd name="T3" fmla="*/ 374 h 847"/>
                <a:gd name="T4" fmla="*/ 789 w 789"/>
                <a:gd name="T5" fmla="*/ 583 h 847"/>
                <a:gd name="T6" fmla="*/ 488 w 789"/>
                <a:gd name="T7" fmla="*/ 847 h 847"/>
                <a:gd name="T8" fmla="*/ 197 w 789"/>
                <a:gd name="T9" fmla="*/ 847 h 847"/>
                <a:gd name="T10" fmla="*/ 174 w 789"/>
                <a:gd name="T11" fmla="*/ 611 h 847"/>
                <a:gd name="T12" fmla="*/ 0 w 789"/>
                <a:gd name="T13" fmla="*/ 374 h 847"/>
                <a:gd name="T14" fmla="*/ 232 w 789"/>
                <a:gd name="T15" fmla="*/ 138 h 847"/>
                <a:gd name="T16" fmla="*/ 395 w 789"/>
                <a:gd name="T17" fmla="*/ 0 h 847"/>
                <a:gd name="T18" fmla="*/ 569 w 789"/>
                <a:gd name="T19" fmla="*/ 111 h 847"/>
                <a:gd name="T20" fmla="*/ 685 w 789"/>
                <a:gd name="T21" fmla="*/ 111 h 847"/>
                <a:gd name="T22" fmla="*/ 627 w 789"/>
                <a:gd name="T23" fmla="*/ 20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47">
                  <a:moveTo>
                    <a:pt x="627" y="208"/>
                  </a:moveTo>
                  <a:lnTo>
                    <a:pt x="685" y="374"/>
                  </a:lnTo>
                  <a:lnTo>
                    <a:pt x="789" y="583"/>
                  </a:lnTo>
                  <a:lnTo>
                    <a:pt x="488" y="847"/>
                  </a:lnTo>
                  <a:lnTo>
                    <a:pt x="197" y="847"/>
                  </a:lnTo>
                  <a:lnTo>
                    <a:pt x="174" y="611"/>
                  </a:lnTo>
                  <a:lnTo>
                    <a:pt x="0" y="374"/>
                  </a:lnTo>
                  <a:lnTo>
                    <a:pt x="232" y="138"/>
                  </a:lnTo>
                  <a:lnTo>
                    <a:pt x="395" y="0"/>
                  </a:lnTo>
                  <a:lnTo>
                    <a:pt x="569" y="111"/>
                  </a:lnTo>
                  <a:lnTo>
                    <a:pt x="685" y="111"/>
                  </a:lnTo>
                  <a:lnTo>
                    <a:pt x="627" y="208"/>
                  </a:lnTo>
                  <a:close/>
                </a:path>
              </a:pathLst>
            </a:custGeom>
            <a:solidFill>
              <a:srgbClr val="1AD2FF"/>
            </a:solidFill>
            <a:ln>
              <a:noFill/>
            </a:ln>
          </p:spPr>
          <p:txBody>
            <a:bodyPr/>
            <a:lstStyle/>
            <a:p>
              <a:endParaRPr lang="en-US"/>
            </a:p>
          </p:txBody>
        </p:sp>
        <p:sp>
          <p:nvSpPr>
            <p:cNvPr id="51" name="Freeform 50"/>
            <p:cNvSpPr>
              <a:spLocks/>
            </p:cNvSpPr>
            <p:nvPr/>
          </p:nvSpPr>
          <p:spPr bwMode="auto">
            <a:xfrm>
              <a:off x="5007767" y="2453977"/>
              <a:ext cx="417512" cy="447464"/>
            </a:xfrm>
            <a:custGeom>
              <a:avLst/>
              <a:gdLst>
                <a:gd name="T0" fmla="*/ 627 w 789"/>
                <a:gd name="T1" fmla="*/ 208 h 847"/>
                <a:gd name="T2" fmla="*/ 685 w 789"/>
                <a:gd name="T3" fmla="*/ 374 h 847"/>
                <a:gd name="T4" fmla="*/ 789 w 789"/>
                <a:gd name="T5" fmla="*/ 583 h 847"/>
                <a:gd name="T6" fmla="*/ 488 w 789"/>
                <a:gd name="T7" fmla="*/ 847 h 847"/>
                <a:gd name="T8" fmla="*/ 197 w 789"/>
                <a:gd name="T9" fmla="*/ 847 h 847"/>
                <a:gd name="T10" fmla="*/ 174 w 789"/>
                <a:gd name="T11" fmla="*/ 611 h 847"/>
                <a:gd name="T12" fmla="*/ 0 w 789"/>
                <a:gd name="T13" fmla="*/ 374 h 847"/>
                <a:gd name="T14" fmla="*/ 232 w 789"/>
                <a:gd name="T15" fmla="*/ 138 h 847"/>
                <a:gd name="T16" fmla="*/ 395 w 789"/>
                <a:gd name="T17" fmla="*/ 0 h 847"/>
                <a:gd name="T18" fmla="*/ 569 w 789"/>
                <a:gd name="T19" fmla="*/ 111 h 847"/>
                <a:gd name="T20" fmla="*/ 685 w 789"/>
                <a:gd name="T21" fmla="*/ 111 h 847"/>
                <a:gd name="T22" fmla="*/ 627 w 789"/>
                <a:gd name="T23" fmla="*/ 20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47">
                  <a:moveTo>
                    <a:pt x="627" y="208"/>
                  </a:moveTo>
                  <a:lnTo>
                    <a:pt x="685" y="374"/>
                  </a:lnTo>
                  <a:lnTo>
                    <a:pt x="789" y="583"/>
                  </a:lnTo>
                  <a:lnTo>
                    <a:pt x="488" y="847"/>
                  </a:lnTo>
                  <a:lnTo>
                    <a:pt x="197" y="847"/>
                  </a:lnTo>
                  <a:lnTo>
                    <a:pt x="174" y="611"/>
                  </a:lnTo>
                  <a:lnTo>
                    <a:pt x="0" y="374"/>
                  </a:lnTo>
                  <a:lnTo>
                    <a:pt x="232" y="138"/>
                  </a:lnTo>
                  <a:lnTo>
                    <a:pt x="395" y="0"/>
                  </a:lnTo>
                  <a:lnTo>
                    <a:pt x="569" y="111"/>
                  </a:lnTo>
                  <a:lnTo>
                    <a:pt x="685" y="111"/>
                  </a:lnTo>
                  <a:lnTo>
                    <a:pt x="627" y="2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51"/>
            <p:cNvSpPr>
              <a:spLocks/>
            </p:cNvSpPr>
            <p:nvPr/>
          </p:nvSpPr>
          <p:spPr bwMode="auto">
            <a:xfrm>
              <a:off x="6409531" y="3437764"/>
              <a:ext cx="301625" cy="528390"/>
            </a:xfrm>
            <a:custGeom>
              <a:avLst/>
              <a:gdLst>
                <a:gd name="T0" fmla="*/ 394 w 569"/>
                <a:gd name="T1" fmla="*/ 402 h 999"/>
                <a:gd name="T2" fmla="*/ 337 w 569"/>
                <a:gd name="T3" fmla="*/ 540 h 999"/>
                <a:gd name="T4" fmla="*/ 232 w 569"/>
                <a:gd name="T5" fmla="*/ 999 h 999"/>
                <a:gd name="T6" fmla="*/ 255 w 569"/>
                <a:gd name="T7" fmla="*/ 736 h 999"/>
                <a:gd name="T8" fmla="*/ 174 w 569"/>
                <a:gd name="T9" fmla="*/ 430 h 999"/>
                <a:gd name="T10" fmla="*/ 174 w 569"/>
                <a:gd name="T11" fmla="*/ 333 h 999"/>
                <a:gd name="T12" fmla="*/ 0 w 569"/>
                <a:gd name="T13" fmla="*/ 125 h 999"/>
                <a:gd name="T14" fmla="*/ 93 w 569"/>
                <a:gd name="T15" fmla="*/ 125 h 999"/>
                <a:gd name="T16" fmla="*/ 116 w 569"/>
                <a:gd name="T17" fmla="*/ 28 h 999"/>
                <a:gd name="T18" fmla="*/ 140 w 569"/>
                <a:gd name="T19" fmla="*/ 0 h 999"/>
                <a:gd name="T20" fmla="*/ 197 w 569"/>
                <a:gd name="T21" fmla="*/ 68 h 999"/>
                <a:gd name="T22" fmla="*/ 232 w 569"/>
                <a:gd name="T23" fmla="*/ 28 h 999"/>
                <a:gd name="T24" fmla="*/ 255 w 569"/>
                <a:gd name="T25" fmla="*/ 28 h 999"/>
                <a:gd name="T26" fmla="*/ 278 w 569"/>
                <a:gd name="T27" fmla="*/ 68 h 999"/>
                <a:gd name="T28" fmla="*/ 394 w 569"/>
                <a:gd name="T29" fmla="*/ 0 h 999"/>
                <a:gd name="T30" fmla="*/ 569 w 569"/>
                <a:gd name="T31" fmla="*/ 194 h 999"/>
                <a:gd name="T32" fmla="*/ 394 w 569"/>
                <a:gd name="T33" fmla="*/ 4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999">
                  <a:moveTo>
                    <a:pt x="394" y="402"/>
                  </a:moveTo>
                  <a:lnTo>
                    <a:pt x="337" y="540"/>
                  </a:lnTo>
                  <a:lnTo>
                    <a:pt x="232" y="999"/>
                  </a:lnTo>
                  <a:lnTo>
                    <a:pt x="255" y="736"/>
                  </a:lnTo>
                  <a:lnTo>
                    <a:pt x="174" y="430"/>
                  </a:lnTo>
                  <a:lnTo>
                    <a:pt x="174" y="333"/>
                  </a:lnTo>
                  <a:lnTo>
                    <a:pt x="0" y="125"/>
                  </a:lnTo>
                  <a:lnTo>
                    <a:pt x="93" y="125"/>
                  </a:lnTo>
                  <a:lnTo>
                    <a:pt x="116" y="28"/>
                  </a:lnTo>
                  <a:lnTo>
                    <a:pt x="140" y="0"/>
                  </a:lnTo>
                  <a:lnTo>
                    <a:pt x="197" y="68"/>
                  </a:lnTo>
                  <a:lnTo>
                    <a:pt x="232" y="28"/>
                  </a:lnTo>
                  <a:lnTo>
                    <a:pt x="255" y="28"/>
                  </a:lnTo>
                  <a:lnTo>
                    <a:pt x="278" y="68"/>
                  </a:lnTo>
                  <a:lnTo>
                    <a:pt x="394" y="0"/>
                  </a:lnTo>
                  <a:lnTo>
                    <a:pt x="569" y="194"/>
                  </a:lnTo>
                  <a:lnTo>
                    <a:pt x="394" y="402"/>
                  </a:lnTo>
                  <a:close/>
                </a:path>
              </a:pathLst>
            </a:custGeom>
            <a:solidFill>
              <a:srgbClr val="D1D1F0"/>
            </a:solidFill>
            <a:ln>
              <a:noFill/>
            </a:ln>
          </p:spPr>
          <p:txBody>
            <a:bodyPr/>
            <a:lstStyle/>
            <a:p>
              <a:endParaRPr lang="en-US"/>
            </a:p>
          </p:txBody>
        </p:sp>
        <p:sp>
          <p:nvSpPr>
            <p:cNvPr id="53" name="Freeform 52"/>
            <p:cNvSpPr>
              <a:spLocks/>
            </p:cNvSpPr>
            <p:nvPr/>
          </p:nvSpPr>
          <p:spPr bwMode="auto">
            <a:xfrm>
              <a:off x="6409531" y="3437764"/>
              <a:ext cx="301625" cy="528390"/>
            </a:xfrm>
            <a:custGeom>
              <a:avLst/>
              <a:gdLst>
                <a:gd name="T0" fmla="*/ 394 w 569"/>
                <a:gd name="T1" fmla="*/ 402 h 999"/>
                <a:gd name="T2" fmla="*/ 337 w 569"/>
                <a:gd name="T3" fmla="*/ 540 h 999"/>
                <a:gd name="T4" fmla="*/ 232 w 569"/>
                <a:gd name="T5" fmla="*/ 999 h 999"/>
                <a:gd name="T6" fmla="*/ 255 w 569"/>
                <a:gd name="T7" fmla="*/ 736 h 999"/>
                <a:gd name="T8" fmla="*/ 174 w 569"/>
                <a:gd name="T9" fmla="*/ 430 h 999"/>
                <a:gd name="T10" fmla="*/ 174 w 569"/>
                <a:gd name="T11" fmla="*/ 333 h 999"/>
                <a:gd name="T12" fmla="*/ 0 w 569"/>
                <a:gd name="T13" fmla="*/ 125 h 999"/>
                <a:gd name="T14" fmla="*/ 93 w 569"/>
                <a:gd name="T15" fmla="*/ 125 h 999"/>
                <a:gd name="T16" fmla="*/ 116 w 569"/>
                <a:gd name="T17" fmla="*/ 28 h 999"/>
                <a:gd name="T18" fmla="*/ 140 w 569"/>
                <a:gd name="T19" fmla="*/ 0 h 999"/>
                <a:gd name="T20" fmla="*/ 197 w 569"/>
                <a:gd name="T21" fmla="*/ 68 h 999"/>
                <a:gd name="T22" fmla="*/ 232 w 569"/>
                <a:gd name="T23" fmla="*/ 28 h 999"/>
                <a:gd name="T24" fmla="*/ 255 w 569"/>
                <a:gd name="T25" fmla="*/ 28 h 999"/>
                <a:gd name="T26" fmla="*/ 278 w 569"/>
                <a:gd name="T27" fmla="*/ 68 h 999"/>
                <a:gd name="T28" fmla="*/ 394 w 569"/>
                <a:gd name="T29" fmla="*/ 0 h 999"/>
                <a:gd name="T30" fmla="*/ 569 w 569"/>
                <a:gd name="T31" fmla="*/ 194 h 999"/>
                <a:gd name="T32" fmla="*/ 394 w 569"/>
                <a:gd name="T33" fmla="*/ 4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999">
                  <a:moveTo>
                    <a:pt x="394" y="402"/>
                  </a:moveTo>
                  <a:lnTo>
                    <a:pt x="337" y="540"/>
                  </a:lnTo>
                  <a:lnTo>
                    <a:pt x="232" y="999"/>
                  </a:lnTo>
                  <a:lnTo>
                    <a:pt x="255" y="736"/>
                  </a:lnTo>
                  <a:lnTo>
                    <a:pt x="174" y="430"/>
                  </a:lnTo>
                  <a:lnTo>
                    <a:pt x="174" y="333"/>
                  </a:lnTo>
                  <a:lnTo>
                    <a:pt x="0" y="125"/>
                  </a:lnTo>
                  <a:lnTo>
                    <a:pt x="93" y="125"/>
                  </a:lnTo>
                  <a:lnTo>
                    <a:pt x="116" y="28"/>
                  </a:lnTo>
                  <a:lnTo>
                    <a:pt x="140" y="0"/>
                  </a:lnTo>
                  <a:lnTo>
                    <a:pt x="197" y="68"/>
                  </a:lnTo>
                  <a:lnTo>
                    <a:pt x="232" y="28"/>
                  </a:lnTo>
                  <a:lnTo>
                    <a:pt x="255" y="28"/>
                  </a:lnTo>
                  <a:lnTo>
                    <a:pt x="278" y="68"/>
                  </a:lnTo>
                  <a:lnTo>
                    <a:pt x="394" y="0"/>
                  </a:lnTo>
                  <a:lnTo>
                    <a:pt x="569" y="194"/>
                  </a:lnTo>
                  <a:lnTo>
                    <a:pt x="394" y="402"/>
                  </a:lnTo>
                </a:path>
              </a:pathLst>
            </a:custGeom>
            <a:solidFill>
              <a:srgbClr val="008000"/>
            </a:solidFill>
            <a:ln w="3175">
              <a:solidFill>
                <a:srgbClr val="1F1A17"/>
              </a:solidFill>
              <a:prstDash val="solid"/>
              <a:round/>
              <a:headEnd/>
              <a:tailEnd/>
            </a:ln>
          </p:spPr>
          <p:txBody>
            <a:bodyPr/>
            <a:lstStyle/>
            <a:p>
              <a:endParaRPr lang="en-US"/>
            </a:p>
          </p:txBody>
        </p:sp>
        <p:sp>
          <p:nvSpPr>
            <p:cNvPr id="54" name="Freeform 53"/>
            <p:cNvSpPr>
              <a:spLocks/>
            </p:cNvSpPr>
            <p:nvPr/>
          </p:nvSpPr>
          <p:spPr bwMode="auto">
            <a:xfrm>
              <a:off x="4995069" y="2763393"/>
              <a:ext cx="657225" cy="777509"/>
            </a:xfrm>
            <a:custGeom>
              <a:avLst/>
              <a:gdLst>
                <a:gd name="T0" fmla="*/ 0 w 1243"/>
                <a:gd name="T1" fmla="*/ 736 h 1471"/>
                <a:gd name="T2" fmla="*/ 256 w 1243"/>
                <a:gd name="T3" fmla="*/ 430 h 1471"/>
                <a:gd name="T4" fmla="*/ 220 w 1243"/>
                <a:gd name="T5" fmla="*/ 264 h 1471"/>
                <a:gd name="T6" fmla="*/ 512 w 1243"/>
                <a:gd name="T7" fmla="*/ 264 h 1471"/>
                <a:gd name="T8" fmla="*/ 813 w 1243"/>
                <a:gd name="T9" fmla="*/ 0 h 1471"/>
                <a:gd name="T10" fmla="*/ 988 w 1243"/>
                <a:gd name="T11" fmla="*/ 124 h 1471"/>
                <a:gd name="T12" fmla="*/ 1046 w 1243"/>
                <a:gd name="T13" fmla="*/ 264 h 1471"/>
                <a:gd name="T14" fmla="*/ 1151 w 1243"/>
                <a:gd name="T15" fmla="*/ 500 h 1471"/>
                <a:gd name="T16" fmla="*/ 1243 w 1243"/>
                <a:gd name="T17" fmla="*/ 596 h 1471"/>
                <a:gd name="T18" fmla="*/ 1151 w 1243"/>
                <a:gd name="T19" fmla="*/ 874 h 1471"/>
                <a:gd name="T20" fmla="*/ 1151 w 1243"/>
                <a:gd name="T21" fmla="*/ 999 h 1471"/>
                <a:gd name="T22" fmla="*/ 1104 w 1243"/>
                <a:gd name="T23" fmla="*/ 1068 h 1471"/>
                <a:gd name="T24" fmla="*/ 1046 w 1243"/>
                <a:gd name="T25" fmla="*/ 1138 h 1471"/>
                <a:gd name="T26" fmla="*/ 953 w 1243"/>
                <a:gd name="T27" fmla="*/ 1138 h 1471"/>
                <a:gd name="T28" fmla="*/ 930 w 1243"/>
                <a:gd name="T29" fmla="*/ 1277 h 1471"/>
                <a:gd name="T30" fmla="*/ 872 w 1243"/>
                <a:gd name="T31" fmla="*/ 1277 h 1471"/>
                <a:gd name="T32" fmla="*/ 813 w 1243"/>
                <a:gd name="T33" fmla="*/ 1402 h 1471"/>
                <a:gd name="T34" fmla="*/ 732 w 1243"/>
                <a:gd name="T35" fmla="*/ 1471 h 1471"/>
                <a:gd name="T36" fmla="*/ 0 w 1243"/>
                <a:gd name="T37" fmla="*/ 736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3" h="1471">
                  <a:moveTo>
                    <a:pt x="0" y="736"/>
                  </a:moveTo>
                  <a:lnTo>
                    <a:pt x="256" y="430"/>
                  </a:lnTo>
                  <a:lnTo>
                    <a:pt x="220" y="264"/>
                  </a:lnTo>
                  <a:lnTo>
                    <a:pt x="512" y="264"/>
                  </a:lnTo>
                  <a:lnTo>
                    <a:pt x="813" y="0"/>
                  </a:lnTo>
                  <a:lnTo>
                    <a:pt x="988" y="124"/>
                  </a:lnTo>
                  <a:lnTo>
                    <a:pt x="1046" y="264"/>
                  </a:lnTo>
                  <a:lnTo>
                    <a:pt x="1151" y="500"/>
                  </a:lnTo>
                  <a:lnTo>
                    <a:pt x="1243" y="596"/>
                  </a:lnTo>
                  <a:lnTo>
                    <a:pt x="1151" y="874"/>
                  </a:lnTo>
                  <a:lnTo>
                    <a:pt x="1151" y="999"/>
                  </a:lnTo>
                  <a:lnTo>
                    <a:pt x="1104" y="1068"/>
                  </a:lnTo>
                  <a:lnTo>
                    <a:pt x="1046" y="1138"/>
                  </a:lnTo>
                  <a:lnTo>
                    <a:pt x="953" y="1138"/>
                  </a:lnTo>
                  <a:lnTo>
                    <a:pt x="930" y="1277"/>
                  </a:lnTo>
                  <a:lnTo>
                    <a:pt x="872" y="1277"/>
                  </a:lnTo>
                  <a:lnTo>
                    <a:pt x="813" y="1402"/>
                  </a:lnTo>
                  <a:lnTo>
                    <a:pt x="732" y="1471"/>
                  </a:lnTo>
                  <a:lnTo>
                    <a:pt x="0" y="736"/>
                  </a:lnTo>
                  <a:close/>
                </a:path>
              </a:pathLst>
            </a:custGeom>
            <a:solidFill>
              <a:srgbClr val="1000C3"/>
            </a:solidFill>
            <a:ln>
              <a:noFill/>
            </a:ln>
          </p:spPr>
          <p:txBody>
            <a:bodyPr/>
            <a:lstStyle/>
            <a:p>
              <a:endParaRPr lang="en-US"/>
            </a:p>
          </p:txBody>
        </p:sp>
        <p:sp>
          <p:nvSpPr>
            <p:cNvPr id="55" name="Freeform 54"/>
            <p:cNvSpPr>
              <a:spLocks/>
            </p:cNvSpPr>
            <p:nvPr/>
          </p:nvSpPr>
          <p:spPr bwMode="auto">
            <a:xfrm>
              <a:off x="4995069" y="2763393"/>
              <a:ext cx="657225" cy="777509"/>
            </a:xfrm>
            <a:custGeom>
              <a:avLst/>
              <a:gdLst>
                <a:gd name="T0" fmla="*/ 0 w 1243"/>
                <a:gd name="T1" fmla="*/ 736 h 1471"/>
                <a:gd name="T2" fmla="*/ 256 w 1243"/>
                <a:gd name="T3" fmla="*/ 430 h 1471"/>
                <a:gd name="T4" fmla="*/ 220 w 1243"/>
                <a:gd name="T5" fmla="*/ 264 h 1471"/>
                <a:gd name="T6" fmla="*/ 512 w 1243"/>
                <a:gd name="T7" fmla="*/ 264 h 1471"/>
                <a:gd name="T8" fmla="*/ 813 w 1243"/>
                <a:gd name="T9" fmla="*/ 0 h 1471"/>
                <a:gd name="T10" fmla="*/ 988 w 1243"/>
                <a:gd name="T11" fmla="*/ 124 h 1471"/>
                <a:gd name="T12" fmla="*/ 1046 w 1243"/>
                <a:gd name="T13" fmla="*/ 264 h 1471"/>
                <a:gd name="T14" fmla="*/ 1151 w 1243"/>
                <a:gd name="T15" fmla="*/ 500 h 1471"/>
                <a:gd name="T16" fmla="*/ 1243 w 1243"/>
                <a:gd name="T17" fmla="*/ 596 h 1471"/>
                <a:gd name="T18" fmla="*/ 1151 w 1243"/>
                <a:gd name="T19" fmla="*/ 874 h 1471"/>
                <a:gd name="T20" fmla="*/ 1151 w 1243"/>
                <a:gd name="T21" fmla="*/ 999 h 1471"/>
                <a:gd name="T22" fmla="*/ 1104 w 1243"/>
                <a:gd name="T23" fmla="*/ 1068 h 1471"/>
                <a:gd name="T24" fmla="*/ 1046 w 1243"/>
                <a:gd name="T25" fmla="*/ 1138 h 1471"/>
                <a:gd name="T26" fmla="*/ 953 w 1243"/>
                <a:gd name="T27" fmla="*/ 1138 h 1471"/>
                <a:gd name="T28" fmla="*/ 930 w 1243"/>
                <a:gd name="T29" fmla="*/ 1277 h 1471"/>
                <a:gd name="T30" fmla="*/ 872 w 1243"/>
                <a:gd name="T31" fmla="*/ 1277 h 1471"/>
                <a:gd name="T32" fmla="*/ 813 w 1243"/>
                <a:gd name="T33" fmla="*/ 1402 h 1471"/>
                <a:gd name="T34" fmla="*/ 732 w 1243"/>
                <a:gd name="T35" fmla="*/ 1471 h 1471"/>
                <a:gd name="T36" fmla="*/ 0 w 1243"/>
                <a:gd name="T37" fmla="*/ 736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3" h="1471">
                  <a:moveTo>
                    <a:pt x="0" y="736"/>
                  </a:moveTo>
                  <a:lnTo>
                    <a:pt x="256" y="430"/>
                  </a:lnTo>
                  <a:lnTo>
                    <a:pt x="220" y="264"/>
                  </a:lnTo>
                  <a:lnTo>
                    <a:pt x="512" y="264"/>
                  </a:lnTo>
                  <a:lnTo>
                    <a:pt x="813" y="0"/>
                  </a:lnTo>
                  <a:lnTo>
                    <a:pt x="988" y="124"/>
                  </a:lnTo>
                  <a:lnTo>
                    <a:pt x="1046" y="264"/>
                  </a:lnTo>
                  <a:lnTo>
                    <a:pt x="1151" y="500"/>
                  </a:lnTo>
                  <a:lnTo>
                    <a:pt x="1243" y="596"/>
                  </a:lnTo>
                  <a:lnTo>
                    <a:pt x="1151" y="874"/>
                  </a:lnTo>
                  <a:lnTo>
                    <a:pt x="1151" y="999"/>
                  </a:lnTo>
                  <a:lnTo>
                    <a:pt x="1104" y="1068"/>
                  </a:lnTo>
                  <a:lnTo>
                    <a:pt x="1046" y="1138"/>
                  </a:lnTo>
                  <a:lnTo>
                    <a:pt x="953" y="1138"/>
                  </a:lnTo>
                  <a:lnTo>
                    <a:pt x="930" y="1277"/>
                  </a:lnTo>
                  <a:lnTo>
                    <a:pt x="872" y="1277"/>
                  </a:lnTo>
                  <a:lnTo>
                    <a:pt x="813" y="1402"/>
                  </a:lnTo>
                  <a:lnTo>
                    <a:pt x="732" y="1471"/>
                  </a:lnTo>
                  <a:lnTo>
                    <a:pt x="0" y="73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55"/>
            <p:cNvSpPr>
              <a:spLocks/>
            </p:cNvSpPr>
            <p:nvPr/>
          </p:nvSpPr>
          <p:spPr bwMode="auto">
            <a:xfrm>
              <a:off x="2942429" y="2052529"/>
              <a:ext cx="579438" cy="176129"/>
            </a:xfrm>
            <a:custGeom>
              <a:avLst/>
              <a:gdLst>
                <a:gd name="T0" fmla="*/ 1093 w 1093"/>
                <a:gd name="T1" fmla="*/ 27 h 333"/>
                <a:gd name="T2" fmla="*/ 1093 w 1093"/>
                <a:gd name="T3" fmla="*/ 69 h 333"/>
                <a:gd name="T4" fmla="*/ 1093 w 1093"/>
                <a:gd name="T5" fmla="*/ 97 h 333"/>
                <a:gd name="T6" fmla="*/ 1093 w 1093"/>
                <a:gd name="T7" fmla="*/ 333 h 333"/>
                <a:gd name="T8" fmla="*/ 139 w 1093"/>
                <a:gd name="T9" fmla="*/ 333 h 333"/>
                <a:gd name="T10" fmla="*/ 58 w 1093"/>
                <a:gd name="T11" fmla="*/ 0 h 333"/>
                <a:gd name="T12" fmla="*/ 0 w 1093"/>
                <a:gd name="T13" fmla="*/ 0 h 333"/>
                <a:gd name="T14" fmla="*/ 1093 w 1093"/>
                <a:gd name="T15" fmla="*/ 27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3" h="333">
                  <a:moveTo>
                    <a:pt x="1093" y="27"/>
                  </a:moveTo>
                  <a:lnTo>
                    <a:pt x="1093" y="69"/>
                  </a:lnTo>
                  <a:lnTo>
                    <a:pt x="1093" y="97"/>
                  </a:lnTo>
                  <a:lnTo>
                    <a:pt x="1093" y="333"/>
                  </a:lnTo>
                  <a:lnTo>
                    <a:pt x="139" y="333"/>
                  </a:lnTo>
                  <a:lnTo>
                    <a:pt x="58" y="0"/>
                  </a:lnTo>
                  <a:lnTo>
                    <a:pt x="0" y="0"/>
                  </a:lnTo>
                  <a:lnTo>
                    <a:pt x="1093" y="27"/>
                  </a:lnTo>
                  <a:close/>
                </a:path>
              </a:pathLst>
            </a:custGeom>
            <a:solidFill>
              <a:srgbClr val="F300FE"/>
            </a:solidFill>
            <a:ln>
              <a:noFill/>
            </a:ln>
          </p:spPr>
          <p:txBody>
            <a:bodyPr/>
            <a:lstStyle/>
            <a:p>
              <a:endParaRPr lang="en-US"/>
            </a:p>
          </p:txBody>
        </p:sp>
        <p:sp>
          <p:nvSpPr>
            <p:cNvPr id="57" name="Freeform 56"/>
            <p:cNvSpPr>
              <a:spLocks/>
            </p:cNvSpPr>
            <p:nvPr/>
          </p:nvSpPr>
          <p:spPr bwMode="auto">
            <a:xfrm>
              <a:off x="2942429" y="2052529"/>
              <a:ext cx="579438" cy="176129"/>
            </a:xfrm>
            <a:custGeom>
              <a:avLst/>
              <a:gdLst>
                <a:gd name="T0" fmla="*/ 1093 w 1093"/>
                <a:gd name="T1" fmla="*/ 27 h 333"/>
                <a:gd name="T2" fmla="*/ 1093 w 1093"/>
                <a:gd name="T3" fmla="*/ 69 h 333"/>
                <a:gd name="T4" fmla="*/ 1093 w 1093"/>
                <a:gd name="T5" fmla="*/ 97 h 333"/>
                <a:gd name="T6" fmla="*/ 1093 w 1093"/>
                <a:gd name="T7" fmla="*/ 333 h 333"/>
                <a:gd name="T8" fmla="*/ 139 w 1093"/>
                <a:gd name="T9" fmla="*/ 333 h 333"/>
                <a:gd name="T10" fmla="*/ 58 w 1093"/>
                <a:gd name="T11" fmla="*/ 0 h 333"/>
                <a:gd name="T12" fmla="*/ 0 w 1093"/>
                <a:gd name="T13" fmla="*/ 0 h 333"/>
                <a:gd name="T14" fmla="*/ 1093 w 1093"/>
                <a:gd name="T15" fmla="*/ 27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3" h="333">
                  <a:moveTo>
                    <a:pt x="1093" y="27"/>
                  </a:moveTo>
                  <a:lnTo>
                    <a:pt x="1093" y="69"/>
                  </a:lnTo>
                  <a:lnTo>
                    <a:pt x="1093" y="97"/>
                  </a:lnTo>
                  <a:lnTo>
                    <a:pt x="1093" y="333"/>
                  </a:lnTo>
                  <a:lnTo>
                    <a:pt x="139" y="333"/>
                  </a:lnTo>
                  <a:lnTo>
                    <a:pt x="58" y="0"/>
                  </a:lnTo>
                  <a:lnTo>
                    <a:pt x="0" y="0"/>
                  </a:lnTo>
                  <a:lnTo>
                    <a:pt x="1093" y="2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57"/>
            <p:cNvSpPr>
              <a:spLocks/>
            </p:cNvSpPr>
            <p:nvPr/>
          </p:nvSpPr>
          <p:spPr bwMode="auto">
            <a:xfrm>
              <a:off x="3686969" y="2117586"/>
              <a:ext cx="492125" cy="372888"/>
            </a:xfrm>
            <a:custGeom>
              <a:avLst/>
              <a:gdLst>
                <a:gd name="T0" fmla="*/ 0 w 930"/>
                <a:gd name="T1" fmla="*/ 0 h 707"/>
                <a:gd name="T2" fmla="*/ 58 w 930"/>
                <a:gd name="T3" fmla="*/ 209 h 707"/>
                <a:gd name="T4" fmla="*/ 23 w 930"/>
                <a:gd name="T5" fmla="*/ 209 h 707"/>
                <a:gd name="T6" fmla="*/ 163 w 930"/>
                <a:gd name="T7" fmla="*/ 347 h 707"/>
                <a:gd name="T8" fmla="*/ 220 w 930"/>
                <a:gd name="T9" fmla="*/ 541 h 707"/>
                <a:gd name="T10" fmla="*/ 419 w 930"/>
                <a:gd name="T11" fmla="*/ 680 h 707"/>
                <a:gd name="T12" fmla="*/ 534 w 930"/>
                <a:gd name="T13" fmla="*/ 707 h 707"/>
                <a:gd name="T14" fmla="*/ 930 w 930"/>
                <a:gd name="T15" fmla="*/ 0 h 707"/>
                <a:gd name="T16" fmla="*/ 81 w 930"/>
                <a:gd name="T17" fmla="*/ 0 h 707"/>
                <a:gd name="T18" fmla="*/ 0 w 930"/>
                <a:gd name="T19"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0" h="707">
                  <a:moveTo>
                    <a:pt x="0" y="0"/>
                  </a:moveTo>
                  <a:lnTo>
                    <a:pt x="58" y="209"/>
                  </a:lnTo>
                  <a:lnTo>
                    <a:pt x="23" y="209"/>
                  </a:lnTo>
                  <a:lnTo>
                    <a:pt x="163" y="347"/>
                  </a:lnTo>
                  <a:lnTo>
                    <a:pt x="220" y="541"/>
                  </a:lnTo>
                  <a:lnTo>
                    <a:pt x="419" y="680"/>
                  </a:lnTo>
                  <a:lnTo>
                    <a:pt x="534" y="707"/>
                  </a:lnTo>
                  <a:lnTo>
                    <a:pt x="930" y="0"/>
                  </a:lnTo>
                  <a:lnTo>
                    <a:pt x="81" y="0"/>
                  </a:lnTo>
                  <a:lnTo>
                    <a:pt x="0" y="0"/>
                  </a:lnTo>
                  <a:close/>
                </a:path>
              </a:pathLst>
            </a:custGeom>
            <a:solidFill>
              <a:srgbClr val="F300FE"/>
            </a:solidFill>
            <a:ln>
              <a:noFill/>
            </a:ln>
          </p:spPr>
          <p:txBody>
            <a:bodyPr/>
            <a:lstStyle/>
            <a:p>
              <a:endParaRPr lang="en-US"/>
            </a:p>
          </p:txBody>
        </p:sp>
        <p:sp>
          <p:nvSpPr>
            <p:cNvPr id="59" name="Freeform 58"/>
            <p:cNvSpPr>
              <a:spLocks/>
            </p:cNvSpPr>
            <p:nvPr/>
          </p:nvSpPr>
          <p:spPr bwMode="auto">
            <a:xfrm>
              <a:off x="3686969" y="2117586"/>
              <a:ext cx="492125" cy="372888"/>
            </a:xfrm>
            <a:custGeom>
              <a:avLst/>
              <a:gdLst>
                <a:gd name="T0" fmla="*/ 0 w 930"/>
                <a:gd name="T1" fmla="*/ 0 h 707"/>
                <a:gd name="T2" fmla="*/ 58 w 930"/>
                <a:gd name="T3" fmla="*/ 209 h 707"/>
                <a:gd name="T4" fmla="*/ 23 w 930"/>
                <a:gd name="T5" fmla="*/ 209 h 707"/>
                <a:gd name="T6" fmla="*/ 163 w 930"/>
                <a:gd name="T7" fmla="*/ 347 h 707"/>
                <a:gd name="T8" fmla="*/ 220 w 930"/>
                <a:gd name="T9" fmla="*/ 541 h 707"/>
                <a:gd name="T10" fmla="*/ 419 w 930"/>
                <a:gd name="T11" fmla="*/ 680 h 707"/>
                <a:gd name="T12" fmla="*/ 534 w 930"/>
                <a:gd name="T13" fmla="*/ 707 h 707"/>
                <a:gd name="T14" fmla="*/ 930 w 930"/>
                <a:gd name="T15" fmla="*/ 0 h 707"/>
                <a:gd name="T16" fmla="*/ 81 w 930"/>
                <a:gd name="T17" fmla="*/ 0 h 707"/>
                <a:gd name="T18" fmla="*/ 0 w 930"/>
                <a:gd name="T19"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0" h="707">
                  <a:moveTo>
                    <a:pt x="0" y="0"/>
                  </a:moveTo>
                  <a:lnTo>
                    <a:pt x="58" y="209"/>
                  </a:lnTo>
                  <a:lnTo>
                    <a:pt x="23" y="209"/>
                  </a:lnTo>
                  <a:lnTo>
                    <a:pt x="163" y="347"/>
                  </a:lnTo>
                  <a:lnTo>
                    <a:pt x="220" y="541"/>
                  </a:lnTo>
                  <a:lnTo>
                    <a:pt x="419" y="680"/>
                  </a:lnTo>
                  <a:lnTo>
                    <a:pt x="534" y="707"/>
                  </a:lnTo>
                  <a:lnTo>
                    <a:pt x="930" y="0"/>
                  </a:lnTo>
                  <a:lnTo>
                    <a:pt x="81" y="0"/>
                  </a:lnTo>
                  <a:lnTo>
                    <a:pt x="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59"/>
            <p:cNvSpPr>
              <a:spLocks/>
            </p:cNvSpPr>
            <p:nvPr/>
          </p:nvSpPr>
          <p:spPr bwMode="auto">
            <a:xfrm>
              <a:off x="3017044" y="2227070"/>
              <a:ext cx="534987" cy="322111"/>
            </a:xfrm>
            <a:custGeom>
              <a:avLst/>
              <a:gdLst>
                <a:gd name="T0" fmla="*/ 256 w 1011"/>
                <a:gd name="T1" fmla="*/ 540 h 610"/>
                <a:gd name="T2" fmla="*/ 256 w 1011"/>
                <a:gd name="T3" fmla="*/ 332 h 610"/>
                <a:gd name="T4" fmla="*/ 198 w 1011"/>
                <a:gd name="T5" fmla="*/ 263 h 610"/>
                <a:gd name="T6" fmla="*/ 198 w 1011"/>
                <a:gd name="T7" fmla="*/ 166 h 610"/>
                <a:gd name="T8" fmla="*/ 105 w 1011"/>
                <a:gd name="T9" fmla="*/ 138 h 610"/>
                <a:gd name="T10" fmla="*/ 0 w 1011"/>
                <a:gd name="T11" fmla="*/ 0 h 610"/>
                <a:gd name="T12" fmla="*/ 954 w 1011"/>
                <a:gd name="T13" fmla="*/ 0 h 610"/>
                <a:gd name="T14" fmla="*/ 895 w 1011"/>
                <a:gd name="T15" fmla="*/ 96 h 610"/>
                <a:gd name="T16" fmla="*/ 954 w 1011"/>
                <a:gd name="T17" fmla="*/ 69 h 610"/>
                <a:gd name="T18" fmla="*/ 1011 w 1011"/>
                <a:gd name="T19" fmla="*/ 96 h 610"/>
                <a:gd name="T20" fmla="*/ 895 w 1011"/>
                <a:gd name="T21" fmla="*/ 166 h 610"/>
                <a:gd name="T22" fmla="*/ 837 w 1011"/>
                <a:gd name="T23" fmla="*/ 332 h 610"/>
                <a:gd name="T24" fmla="*/ 837 w 1011"/>
                <a:gd name="T25" fmla="*/ 540 h 610"/>
                <a:gd name="T26" fmla="*/ 791 w 1011"/>
                <a:gd name="T27" fmla="*/ 610 h 610"/>
                <a:gd name="T28" fmla="*/ 256 w 1011"/>
                <a:gd name="T29" fmla="*/ 54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1" h="610">
                  <a:moveTo>
                    <a:pt x="256" y="540"/>
                  </a:moveTo>
                  <a:lnTo>
                    <a:pt x="256" y="332"/>
                  </a:lnTo>
                  <a:lnTo>
                    <a:pt x="198" y="263"/>
                  </a:lnTo>
                  <a:lnTo>
                    <a:pt x="198" y="166"/>
                  </a:lnTo>
                  <a:lnTo>
                    <a:pt x="105" y="138"/>
                  </a:lnTo>
                  <a:lnTo>
                    <a:pt x="0" y="0"/>
                  </a:lnTo>
                  <a:lnTo>
                    <a:pt x="954" y="0"/>
                  </a:lnTo>
                  <a:lnTo>
                    <a:pt x="895" y="96"/>
                  </a:lnTo>
                  <a:lnTo>
                    <a:pt x="954" y="69"/>
                  </a:lnTo>
                  <a:lnTo>
                    <a:pt x="1011" y="96"/>
                  </a:lnTo>
                  <a:lnTo>
                    <a:pt x="895" y="166"/>
                  </a:lnTo>
                  <a:lnTo>
                    <a:pt x="837" y="332"/>
                  </a:lnTo>
                  <a:lnTo>
                    <a:pt x="837" y="540"/>
                  </a:lnTo>
                  <a:lnTo>
                    <a:pt x="791" y="610"/>
                  </a:lnTo>
                  <a:lnTo>
                    <a:pt x="256" y="540"/>
                  </a:lnTo>
                  <a:close/>
                </a:path>
              </a:pathLst>
            </a:custGeom>
            <a:solidFill>
              <a:srgbClr val="F300FE"/>
            </a:solidFill>
            <a:ln>
              <a:noFill/>
            </a:ln>
          </p:spPr>
          <p:txBody>
            <a:bodyPr/>
            <a:lstStyle/>
            <a:p>
              <a:endParaRPr lang="en-US"/>
            </a:p>
          </p:txBody>
        </p:sp>
        <p:sp>
          <p:nvSpPr>
            <p:cNvPr id="61" name="Freeform 60"/>
            <p:cNvSpPr>
              <a:spLocks/>
            </p:cNvSpPr>
            <p:nvPr/>
          </p:nvSpPr>
          <p:spPr bwMode="auto">
            <a:xfrm>
              <a:off x="3017044" y="2227070"/>
              <a:ext cx="534987" cy="322111"/>
            </a:xfrm>
            <a:custGeom>
              <a:avLst/>
              <a:gdLst>
                <a:gd name="T0" fmla="*/ 256 w 1011"/>
                <a:gd name="T1" fmla="*/ 540 h 610"/>
                <a:gd name="T2" fmla="*/ 256 w 1011"/>
                <a:gd name="T3" fmla="*/ 332 h 610"/>
                <a:gd name="T4" fmla="*/ 198 w 1011"/>
                <a:gd name="T5" fmla="*/ 263 h 610"/>
                <a:gd name="T6" fmla="*/ 198 w 1011"/>
                <a:gd name="T7" fmla="*/ 166 h 610"/>
                <a:gd name="T8" fmla="*/ 105 w 1011"/>
                <a:gd name="T9" fmla="*/ 138 h 610"/>
                <a:gd name="T10" fmla="*/ 0 w 1011"/>
                <a:gd name="T11" fmla="*/ 0 h 610"/>
                <a:gd name="T12" fmla="*/ 954 w 1011"/>
                <a:gd name="T13" fmla="*/ 0 h 610"/>
                <a:gd name="T14" fmla="*/ 895 w 1011"/>
                <a:gd name="T15" fmla="*/ 96 h 610"/>
                <a:gd name="T16" fmla="*/ 954 w 1011"/>
                <a:gd name="T17" fmla="*/ 69 h 610"/>
                <a:gd name="T18" fmla="*/ 1011 w 1011"/>
                <a:gd name="T19" fmla="*/ 96 h 610"/>
                <a:gd name="T20" fmla="*/ 895 w 1011"/>
                <a:gd name="T21" fmla="*/ 166 h 610"/>
                <a:gd name="T22" fmla="*/ 837 w 1011"/>
                <a:gd name="T23" fmla="*/ 332 h 610"/>
                <a:gd name="T24" fmla="*/ 837 w 1011"/>
                <a:gd name="T25" fmla="*/ 540 h 610"/>
                <a:gd name="T26" fmla="*/ 791 w 1011"/>
                <a:gd name="T27" fmla="*/ 610 h 610"/>
                <a:gd name="T28" fmla="*/ 256 w 1011"/>
                <a:gd name="T29" fmla="*/ 54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1" h="610">
                  <a:moveTo>
                    <a:pt x="256" y="540"/>
                  </a:moveTo>
                  <a:lnTo>
                    <a:pt x="256" y="332"/>
                  </a:lnTo>
                  <a:lnTo>
                    <a:pt x="198" y="263"/>
                  </a:lnTo>
                  <a:lnTo>
                    <a:pt x="198" y="166"/>
                  </a:lnTo>
                  <a:lnTo>
                    <a:pt x="105" y="138"/>
                  </a:lnTo>
                  <a:lnTo>
                    <a:pt x="0" y="0"/>
                  </a:lnTo>
                  <a:lnTo>
                    <a:pt x="954" y="0"/>
                  </a:lnTo>
                  <a:lnTo>
                    <a:pt x="895" y="96"/>
                  </a:lnTo>
                  <a:lnTo>
                    <a:pt x="954" y="69"/>
                  </a:lnTo>
                  <a:lnTo>
                    <a:pt x="1011" y="96"/>
                  </a:lnTo>
                  <a:lnTo>
                    <a:pt x="895" y="166"/>
                  </a:lnTo>
                  <a:lnTo>
                    <a:pt x="837" y="332"/>
                  </a:lnTo>
                  <a:lnTo>
                    <a:pt x="837" y="540"/>
                  </a:lnTo>
                  <a:lnTo>
                    <a:pt x="791" y="610"/>
                  </a:lnTo>
                  <a:lnTo>
                    <a:pt x="256" y="54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61"/>
            <p:cNvSpPr>
              <a:spLocks/>
            </p:cNvSpPr>
            <p:nvPr/>
          </p:nvSpPr>
          <p:spPr bwMode="auto">
            <a:xfrm>
              <a:off x="3969542" y="2115998"/>
              <a:ext cx="449262" cy="433183"/>
            </a:xfrm>
            <a:custGeom>
              <a:avLst/>
              <a:gdLst>
                <a:gd name="T0" fmla="*/ 733 w 849"/>
                <a:gd name="T1" fmla="*/ 680 h 819"/>
                <a:gd name="T2" fmla="*/ 675 w 849"/>
                <a:gd name="T3" fmla="*/ 749 h 819"/>
                <a:gd name="T4" fmla="*/ 652 w 849"/>
                <a:gd name="T5" fmla="*/ 749 h 819"/>
                <a:gd name="T6" fmla="*/ 616 w 849"/>
                <a:gd name="T7" fmla="*/ 819 h 819"/>
                <a:gd name="T8" fmla="*/ 559 w 849"/>
                <a:gd name="T9" fmla="*/ 749 h 819"/>
                <a:gd name="T10" fmla="*/ 500 w 849"/>
                <a:gd name="T11" fmla="*/ 776 h 819"/>
                <a:gd name="T12" fmla="*/ 455 w 849"/>
                <a:gd name="T13" fmla="*/ 639 h 819"/>
                <a:gd name="T14" fmla="*/ 419 w 849"/>
                <a:gd name="T15" fmla="*/ 680 h 819"/>
                <a:gd name="T16" fmla="*/ 279 w 849"/>
                <a:gd name="T17" fmla="*/ 749 h 819"/>
                <a:gd name="T18" fmla="*/ 222 w 849"/>
                <a:gd name="T19" fmla="*/ 749 h 819"/>
                <a:gd name="T20" fmla="*/ 140 w 849"/>
                <a:gd name="T21" fmla="*/ 749 h 819"/>
                <a:gd name="T22" fmla="*/ 117 w 849"/>
                <a:gd name="T23" fmla="*/ 749 h 819"/>
                <a:gd name="T24" fmla="*/ 0 w 849"/>
                <a:gd name="T25" fmla="*/ 707 h 819"/>
                <a:gd name="T26" fmla="*/ 396 w 849"/>
                <a:gd name="T27" fmla="*/ 0 h 819"/>
                <a:gd name="T28" fmla="*/ 593 w 849"/>
                <a:gd name="T29" fmla="*/ 0 h 819"/>
                <a:gd name="T30" fmla="*/ 616 w 849"/>
                <a:gd name="T31" fmla="*/ 69 h 819"/>
                <a:gd name="T32" fmla="*/ 733 w 849"/>
                <a:gd name="T33" fmla="*/ 69 h 819"/>
                <a:gd name="T34" fmla="*/ 756 w 849"/>
                <a:gd name="T35" fmla="*/ 209 h 819"/>
                <a:gd name="T36" fmla="*/ 849 w 849"/>
                <a:gd name="T37" fmla="*/ 278 h 819"/>
                <a:gd name="T38" fmla="*/ 756 w 849"/>
                <a:gd name="T39" fmla="*/ 541 h 819"/>
                <a:gd name="T40" fmla="*/ 849 w 849"/>
                <a:gd name="T41" fmla="*/ 749 h 819"/>
                <a:gd name="T42" fmla="*/ 791 w 849"/>
                <a:gd name="T43" fmla="*/ 819 h 819"/>
                <a:gd name="T44" fmla="*/ 733 w 849"/>
                <a:gd name="T45" fmla="*/ 68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819">
                  <a:moveTo>
                    <a:pt x="733" y="680"/>
                  </a:moveTo>
                  <a:lnTo>
                    <a:pt x="675" y="749"/>
                  </a:lnTo>
                  <a:lnTo>
                    <a:pt x="652" y="749"/>
                  </a:lnTo>
                  <a:lnTo>
                    <a:pt x="616" y="819"/>
                  </a:lnTo>
                  <a:lnTo>
                    <a:pt x="559" y="749"/>
                  </a:lnTo>
                  <a:lnTo>
                    <a:pt x="500" y="776"/>
                  </a:lnTo>
                  <a:lnTo>
                    <a:pt x="455" y="639"/>
                  </a:lnTo>
                  <a:lnTo>
                    <a:pt x="419" y="680"/>
                  </a:lnTo>
                  <a:lnTo>
                    <a:pt x="279" y="749"/>
                  </a:lnTo>
                  <a:lnTo>
                    <a:pt x="222" y="749"/>
                  </a:lnTo>
                  <a:lnTo>
                    <a:pt x="140" y="749"/>
                  </a:lnTo>
                  <a:lnTo>
                    <a:pt x="117" y="749"/>
                  </a:lnTo>
                  <a:lnTo>
                    <a:pt x="0" y="707"/>
                  </a:lnTo>
                  <a:lnTo>
                    <a:pt x="396" y="0"/>
                  </a:lnTo>
                  <a:lnTo>
                    <a:pt x="593" y="0"/>
                  </a:lnTo>
                  <a:lnTo>
                    <a:pt x="616" y="69"/>
                  </a:lnTo>
                  <a:lnTo>
                    <a:pt x="733" y="69"/>
                  </a:lnTo>
                  <a:lnTo>
                    <a:pt x="756" y="209"/>
                  </a:lnTo>
                  <a:lnTo>
                    <a:pt x="849" y="278"/>
                  </a:lnTo>
                  <a:lnTo>
                    <a:pt x="756" y="541"/>
                  </a:lnTo>
                  <a:lnTo>
                    <a:pt x="849" y="749"/>
                  </a:lnTo>
                  <a:lnTo>
                    <a:pt x="791" y="819"/>
                  </a:lnTo>
                  <a:lnTo>
                    <a:pt x="733" y="680"/>
                  </a:lnTo>
                  <a:close/>
                </a:path>
              </a:pathLst>
            </a:custGeom>
            <a:solidFill>
              <a:srgbClr val="F300FE"/>
            </a:solidFill>
            <a:ln>
              <a:noFill/>
            </a:ln>
          </p:spPr>
          <p:txBody>
            <a:bodyPr/>
            <a:lstStyle/>
            <a:p>
              <a:endParaRPr lang="en-US"/>
            </a:p>
          </p:txBody>
        </p:sp>
        <p:sp>
          <p:nvSpPr>
            <p:cNvPr id="63" name="Freeform 62"/>
            <p:cNvSpPr>
              <a:spLocks/>
            </p:cNvSpPr>
            <p:nvPr/>
          </p:nvSpPr>
          <p:spPr bwMode="auto">
            <a:xfrm>
              <a:off x="3969542" y="2115998"/>
              <a:ext cx="449262" cy="433183"/>
            </a:xfrm>
            <a:custGeom>
              <a:avLst/>
              <a:gdLst>
                <a:gd name="T0" fmla="*/ 733 w 849"/>
                <a:gd name="T1" fmla="*/ 680 h 819"/>
                <a:gd name="T2" fmla="*/ 675 w 849"/>
                <a:gd name="T3" fmla="*/ 749 h 819"/>
                <a:gd name="T4" fmla="*/ 652 w 849"/>
                <a:gd name="T5" fmla="*/ 749 h 819"/>
                <a:gd name="T6" fmla="*/ 616 w 849"/>
                <a:gd name="T7" fmla="*/ 819 h 819"/>
                <a:gd name="T8" fmla="*/ 559 w 849"/>
                <a:gd name="T9" fmla="*/ 749 h 819"/>
                <a:gd name="T10" fmla="*/ 500 w 849"/>
                <a:gd name="T11" fmla="*/ 776 h 819"/>
                <a:gd name="T12" fmla="*/ 455 w 849"/>
                <a:gd name="T13" fmla="*/ 639 h 819"/>
                <a:gd name="T14" fmla="*/ 419 w 849"/>
                <a:gd name="T15" fmla="*/ 680 h 819"/>
                <a:gd name="T16" fmla="*/ 279 w 849"/>
                <a:gd name="T17" fmla="*/ 749 h 819"/>
                <a:gd name="T18" fmla="*/ 222 w 849"/>
                <a:gd name="T19" fmla="*/ 749 h 819"/>
                <a:gd name="T20" fmla="*/ 140 w 849"/>
                <a:gd name="T21" fmla="*/ 749 h 819"/>
                <a:gd name="T22" fmla="*/ 117 w 849"/>
                <a:gd name="T23" fmla="*/ 749 h 819"/>
                <a:gd name="T24" fmla="*/ 0 w 849"/>
                <a:gd name="T25" fmla="*/ 707 h 819"/>
                <a:gd name="T26" fmla="*/ 396 w 849"/>
                <a:gd name="T27" fmla="*/ 0 h 819"/>
                <a:gd name="T28" fmla="*/ 593 w 849"/>
                <a:gd name="T29" fmla="*/ 0 h 819"/>
                <a:gd name="T30" fmla="*/ 616 w 849"/>
                <a:gd name="T31" fmla="*/ 69 h 819"/>
                <a:gd name="T32" fmla="*/ 733 w 849"/>
                <a:gd name="T33" fmla="*/ 69 h 819"/>
                <a:gd name="T34" fmla="*/ 756 w 849"/>
                <a:gd name="T35" fmla="*/ 209 h 819"/>
                <a:gd name="T36" fmla="*/ 849 w 849"/>
                <a:gd name="T37" fmla="*/ 278 h 819"/>
                <a:gd name="T38" fmla="*/ 756 w 849"/>
                <a:gd name="T39" fmla="*/ 541 h 819"/>
                <a:gd name="T40" fmla="*/ 849 w 849"/>
                <a:gd name="T41" fmla="*/ 749 h 819"/>
                <a:gd name="T42" fmla="*/ 791 w 849"/>
                <a:gd name="T43" fmla="*/ 819 h 819"/>
                <a:gd name="T44" fmla="*/ 733 w 849"/>
                <a:gd name="T45" fmla="*/ 68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819">
                  <a:moveTo>
                    <a:pt x="733" y="680"/>
                  </a:moveTo>
                  <a:lnTo>
                    <a:pt x="675" y="749"/>
                  </a:lnTo>
                  <a:lnTo>
                    <a:pt x="652" y="749"/>
                  </a:lnTo>
                  <a:lnTo>
                    <a:pt x="616" y="819"/>
                  </a:lnTo>
                  <a:lnTo>
                    <a:pt x="559" y="749"/>
                  </a:lnTo>
                  <a:lnTo>
                    <a:pt x="500" y="776"/>
                  </a:lnTo>
                  <a:lnTo>
                    <a:pt x="455" y="639"/>
                  </a:lnTo>
                  <a:lnTo>
                    <a:pt x="419" y="680"/>
                  </a:lnTo>
                  <a:lnTo>
                    <a:pt x="279" y="749"/>
                  </a:lnTo>
                  <a:lnTo>
                    <a:pt x="222" y="749"/>
                  </a:lnTo>
                  <a:lnTo>
                    <a:pt x="140" y="749"/>
                  </a:lnTo>
                  <a:lnTo>
                    <a:pt x="117" y="749"/>
                  </a:lnTo>
                  <a:lnTo>
                    <a:pt x="0" y="707"/>
                  </a:lnTo>
                  <a:lnTo>
                    <a:pt x="396" y="0"/>
                  </a:lnTo>
                  <a:lnTo>
                    <a:pt x="593" y="0"/>
                  </a:lnTo>
                  <a:lnTo>
                    <a:pt x="616" y="69"/>
                  </a:lnTo>
                  <a:lnTo>
                    <a:pt x="733" y="69"/>
                  </a:lnTo>
                  <a:lnTo>
                    <a:pt x="756" y="209"/>
                  </a:lnTo>
                  <a:lnTo>
                    <a:pt x="849" y="278"/>
                  </a:lnTo>
                  <a:lnTo>
                    <a:pt x="756" y="541"/>
                  </a:lnTo>
                  <a:lnTo>
                    <a:pt x="849" y="749"/>
                  </a:lnTo>
                  <a:lnTo>
                    <a:pt x="791" y="819"/>
                  </a:lnTo>
                  <a:lnTo>
                    <a:pt x="733" y="68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63"/>
            <p:cNvSpPr>
              <a:spLocks/>
            </p:cNvSpPr>
            <p:nvPr/>
          </p:nvSpPr>
          <p:spPr bwMode="auto">
            <a:xfrm>
              <a:off x="3625054" y="2476190"/>
              <a:ext cx="566738" cy="463333"/>
            </a:xfrm>
            <a:custGeom>
              <a:avLst/>
              <a:gdLst>
                <a:gd name="T0" fmla="*/ 81 w 1069"/>
                <a:gd name="T1" fmla="*/ 875 h 875"/>
                <a:gd name="T2" fmla="*/ 116 w 1069"/>
                <a:gd name="T3" fmla="*/ 611 h 875"/>
                <a:gd name="T4" fmla="*/ 0 w 1069"/>
                <a:gd name="T5" fmla="*/ 430 h 875"/>
                <a:gd name="T6" fmla="*/ 174 w 1069"/>
                <a:gd name="T7" fmla="*/ 332 h 875"/>
                <a:gd name="T8" fmla="*/ 534 w 1069"/>
                <a:gd name="T9" fmla="*/ 0 h 875"/>
                <a:gd name="T10" fmla="*/ 650 w 1069"/>
                <a:gd name="T11" fmla="*/ 27 h 875"/>
                <a:gd name="T12" fmla="*/ 767 w 1069"/>
                <a:gd name="T13" fmla="*/ 69 h 875"/>
                <a:gd name="T14" fmla="*/ 790 w 1069"/>
                <a:gd name="T15" fmla="*/ 69 h 875"/>
                <a:gd name="T16" fmla="*/ 872 w 1069"/>
                <a:gd name="T17" fmla="*/ 69 h 875"/>
                <a:gd name="T18" fmla="*/ 929 w 1069"/>
                <a:gd name="T19" fmla="*/ 69 h 875"/>
                <a:gd name="T20" fmla="*/ 1069 w 1069"/>
                <a:gd name="T21" fmla="*/ 0 h 875"/>
                <a:gd name="T22" fmla="*/ 988 w 1069"/>
                <a:gd name="T23" fmla="*/ 875 h 875"/>
                <a:gd name="T24" fmla="*/ 81 w 1069"/>
                <a:gd name="T25" fmla="*/ 875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9" h="875">
                  <a:moveTo>
                    <a:pt x="81" y="875"/>
                  </a:moveTo>
                  <a:lnTo>
                    <a:pt x="116" y="611"/>
                  </a:lnTo>
                  <a:lnTo>
                    <a:pt x="0" y="430"/>
                  </a:lnTo>
                  <a:lnTo>
                    <a:pt x="174" y="332"/>
                  </a:lnTo>
                  <a:lnTo>
                    <a:pt x="534" y="0"/>
                  </a:lnTo>
                  <a:lnTo>
                    <a:pt x="650" y="27"/>
                  </a:lnTo>
                  <a:lnTo>
                    <a:pt x="767" y="69"/>
                  </a:lnTo>
                  <a:lnTo>
                    <a:pt x="790" y="69"/>
                  </a:lnTo>
                  <a:lnTo>
                    <a:pt x="872" y="69"/>
                  </a:lnTo>
                  <a:lnTo>
                    <a:pt x="929" y="69"/>
                  </a:lnTo>
                  <a:lnTo>
                    <a:pt x="1069" y="0"/>
                  </a:lnTo>
                  <a:lnTo>
                    <a:pt x="988" y="875"/>
                  </a:lnTo>
                  <a:lnTo>
                    <a:pt x="81" y="875"/>
                  </a:lnTo>
                  <a:close/>
                </a:path>
              </a:pathLst>
            </a:custGeom>
            <a:solidFill>
              <a:srgbClr val="F300FE"/>
            </a:solidFill>
            <a:ln>
              <a:noFill/>
            </a:ln>
          </p:spPr>
          <p:txBody>
            <a:bodyPr/>
            <a:lstStyle/>
            <a:p>
              <a:endParaRPr lang="en-US"/>
            </a:p>
          </p:txBody>
        </p:sp>
        <p:sp>
          <p:nvSpPr>
            <p:cNvPr id="65" name="Freeform 64"/>
            <p:cNvSpPr>
              <a:spLocks/>
            </p:cNvSpPr>
            <p:nvPr/>
          </p:nvSpPr>
          <p:spPr bwMode="auto">
            <a:xfrm>
              <a:off x="3625054" y="2476190"/>
              <a:ext cx="566738" cy="463333"/>
            </a:xfrm>
            <a:custGeom>
              <a:avLst/>
              <a:gdLst>
                <a:gd name="T0" fmla="*/ 81 w 1069"/>
                <a:gd name="T1" fmla="*/ 875 h 875"/>
                <a:gd name="T2" fmla="*/ 116 w 1069"/>
                <a:gd name="T3" fmla="*/ 611 h 875"/>
                <a:gd name="T4" fmla="*/ 0 w 1069"/>
                <a:gd name="T5" fmla="*/ 430 h 875"/>
                <a:gd name="T6" fmla="*/ 174 w 1069"/>
                <a:gd name="T7" fmla="*/ 332 h 875"/>
                <a:gd name="T8" fmla="*/ 534 w 1069"/>
                <a:gd name="T9" fmla="*/ 0 h 875"/>
                <a:gd name="T10" fmla="*/ 650 w 1069"/>
                <a:gd name="T11" fmla="*/ 27 h 875"/>
                <a:gd name="T12" fmla="*/ 767 w 1069"/>
                <a:gd name="T13" fmla="*/ 69 h 875"/>
                <a:gd name="T14" fmla="*/ 790 w 1069"/>
                <a:gd name="T15" fmla="*/ 69 h 875"/>
                <a:gd name="T16" fmla="*/ 872 w 1069"/>
                <a:gd name="T17" fmla="*/ 69 h 875"/>
                <a:gd name="T18" fmla="*/ 929 w 1069"/>
                <a:gd name="T19" fmla="*/ 69 h 875"/>
                <a:gd name="T20" fmla="*/ 1069 w 1069"/>
                <a:gd name="T21" fmla="*/ 0 h 875"/>
                <a:gd name="T22" fmla="*/ 988 w 1069"/>
                <a:gd name="T23" fmla="*/ 875 h 875"/>
                <a:gd name="T24" fmla="*/ 81 w 1069"/>
                <a:gd name="T25" fmla="*/ 875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9" h="875">
                  <a:moveTo>
                    <a:pt x="81" y="875"/>
                  </a:moveTo>
                  <a:lnTo>
                    <a:pt x="116" y="611"/>
                  </a:lnTo>
                  <a:lnTo>
                    <a:pt x="0" y="430"/>
                  </a:lnTo>
                  <a:lnTo>
                    <a:pt x="174" y="332"/>
                  </a:lnTo>
                  <a:lnTo>
                    <a:pt x="534" y="0"/>
                  </a:lnTo>
                  <a:lnTo>
                    <a:pt x="650" y="27"/>
                  </a:lnTo>
                  <a:lnTo>
                    <a:pt x="767" y="69"/>
                  </a:lnTo>
                  <a:lnTo>
                    <a:pt x="790" y="69"/>
                  </a:lnTo>
                  <a:lnTo>
                    <a:pt x="872" y="69"/>
                  </a:lnTo>
                  <a:lnTo>
                    <a:pt x="929" y="69"/>
                  </a:lnTo>
                  <a:lnTo>
                    <a:pt x="1069" y="0"/>
                  </a:lnTo>
                  <a:lnTo>
                    <a:pt x="988" y="875"/>
                  </a:lnTo>
                  <a:lnTo>
                    <a:pt x="81" y="87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65"/>
            <p:cNvSpPr>
              <a:spLocks/>
            </p:cNvSpPr>
            <p:nvPr/>
          </p:nvSpPr>
          <p:spPr bwMode="auto">
            <a:xfrm>
              <a:off x="3417094" y="2101717"/>
              <a:ext cx="490537" cy="601380"/>
            </a:xfrm>
            <a:custGeom>
              <a:avLst/>
              <a:gdLst>
                <a:gd name="T0" fmla="*/ 232 w 929"/>
                <a:gd name="T1" fmla="*/ 901 h 1137"/>
                <a:gd name="T2" fmla="*/ 35 w 929"/>
                <a:gd name="T3" fmla="*/ 1040 h 1137"/>
                <a:gd name="T4" fmla="*/ 0 w 929"/>
                <a:gd name="T5" fmla="*/ 970 h 1137"/>
                <a:gd name="T6" fmla="*/ 35 w 929"/>
                <a:gd name="T7" fmla="*/ 901 h 1137"/>
                <a:gd name="T8" fmla="*/ 0 w 929"/>
                <a:gd name="T9" fmla="*/ 846 h 1137"/>
                <a:gd name="T10" fmla="*/ 35 w 929"/>
                <a:gd name="T11" fmla="*/ 846 h 1137"/>
                <a:gd name="T12" fmla="*/ 82 w 929"/>
                <a:gd name="T13" fmla="*/ 776 h 1137"/>
                <a:gd name="T14" fmla="*/ 82 w 929"/>
                <a:gd name="T15" fmla="*/ 568 h 1137"/>
                <a:gd name="T16" fmla="*/ 139 w 929"/>
                <a:gd name="T17" fmla="*/ 402 h 1137"/>
                <a:gd name="T18" fmla="*/ 255 w 929"/>
                <a:gd name="T19" fmla="*/ 332 h 1137"/>
                <a:gd name="T20" fmla="*/ 198 w 929"/>
                <a:gd name="T21" fmla="*/ 305 h 1137"/>
                <a:gd name="T22" fmla="*/ 139 w 929"/>
                <a:gd name="T23" fmla="*/ 332 h 1137"/>
                <a:gd name="T24" fmla="*/ 198 w 929"/>
                <a:gd name="T25" fmla="*/ 236 h 1137"/>
                <a:gd name="T26" fmla="*/ 198 w 929"/>
                <a:gd name="T27" fmla="*/ 0 h 1137"/>
                <a:gd name="T28" fmla="*/ 511 w 929"/>
                <a:gd name="T29" fmla="*/ 27 h 1137"/>
                <a:gd name="T30" fmla="*/ 569 w 929"/>
                <a:gd name="T31" fmla="*/ 236 h 1137"/>
                <a:gd name="T32" fmla="*/ 535 w 929"/>
                <a:gd name="T33" fmla="*/ 236 h 1137"/>
                <a:gd name="T34" fmla="*/ 674 w 929"/>
                <a:gd name="T35" fmla="*/ 374 h 1137"/>
                <a:gd name="T36" fmla="*/ 732 w 929"/>
                <a:gd name="T37" fmla="*/ 568 h 1137"/>
                <a:gd name="T38" fmla="*/ 929 w 929"/>
                <a:gd name="T39" fmla="*/ 707 h 1137"/>
                <a:gd name="T40" fmla="*/ 569 w 929"/>
                <a:gd name="T41" fmla="*/ 1040 h 1137"/>
                <a:gd name="T42" fmla="*/ 395 w 929"/>
                <a:gd name="T43" fmla="*/ 1137 h 1137"/>
                <a:gd name="T44" fmla="*/ 232 w 929"/>
                <a:gd name="T45" fmla="*/ 901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9" h="1137">
                  <a:moveTo>
                    <a:pt x="232" y="901"/>
                  </a:moveTo>
                  <a:lnTo>
                    <a:pt x="35" y="1040"/>
                  </a:lnTo>
                  <a:lnTo>
                    <a:pt x="0" y="970"/>
                  </a:lnTo>
                  <a:lnTo>
                    <a:pt x="35" y="901"/>
                  </a:lnTo>
                  <a:lnTo>
                    <a:pt x="0" y="846"/>
                  </a:lnTo>
                  <a:lnTo>
                    <a:pt x="35" y="846"/>
                  </a:lnTo>
                  <a:lnTo>
                    <a:pt x="82" y="776"/>
                  </a:lnTo>
                  <a:lnTo>
                    <a:pt x="82" y="568"/>
                  </a:lnTo>
                  <a:lnTo>
                    <a:pt x="139" y="402"/>
                  </a:lnTo>
                  <a:lnTo>
                    <a:pt x="255" y="332"/>
                  </a:lnTo>
                  <a:lnTo>
                    <a:pt x="198" y="305"/>
                  </a:lnTo>
                  <a:lnTo>
                    <a:pt x="139" y="332"/>
                  </a:lnTo>
                  <a:lnTo>
                    <a:pt x="198" y="236"/>
                  </a:lnTo>
                  <a:lnTo>
                    <a:pt x="198" y="0"/>
                  </a:lnTo>
                  <a:lnTo>
                    <a:pt x="511" y="27"/>
                  </a:lnTo>
                  <a:lnTo>
                    <a:pt x="569" y="236"/>
                  </a:lnTo>
                  <a:lnTo>
                    <a:pt x="535" y="236"/>
                  </a:lnTo>
                  <a:lnTo>
                    <a:pt x="674" y="374"/>
                  </a:lnTo>
                  <a:lnTo>
                    <a:pt x="732" y="568"/>
                  </a:lnTo>
                  <a:lnTo>
                    <a:pt x="929" y="707"/>
                  </a:lnTo>
                  <a:lnTo>
                    <a:pt x="569" y="1040"/>
                  </a:lnTo>
                  <a:lnTo>
                    <a:pt x="395" y="1137"/>
                  </a:lnTo>
                  <a:lnTo>
                    <a:pt x="232" y="901"/>
                  </a:lnTo>
                  <a:close/>
                </a:path>
              </a:pathLst>
            </a:custGeom>
            <a:solidFill>
              <a:srgbClr val="E457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66"/>
            <p:cNvSpPr>
              <a:spLocks/>
            </p:cNvSpPr>
            <p:nvPr/>
          </p:nvSpPr>
          <p:spPr bwMode="auto">
            <a:xfrm>
              <a:off x="3417094" y="2101717"/>
              <a:ext cx="490537" cy="601380"/>
            </a:xfrm>
            <a:custGeom>
              <a:avLst/>
              <a:gdLst>
                <a:gd name="T0" fmla="*/ 232 w 929"/>
                <a:gd name="T1" fmla="*/ 901 h 1137"/>
                <a:gd name="T2" fmla="*/ 35 w 929"/>
                <a:gd name="T3" fmla="*/ 1040 h 1137"/>
                <a:gd name="T4" fmla="*/ 0 w 929"/>
                <a:gd name="T5" fmla="*/ 970 h 1137"/>
                <a:gd name="T6" fmla="*/ 35 w 929"/>
                <a:gd name="T7" fmla="*/ 901 h 1137"/>
                <a:gd name="T8" fmla="*/ 0 w 929"/>
                <a:gd name="T9" fmla="*/ 846 h 1137"/>
                <a:gd name="T10" fmla="*/ 35 w 929"/>
                <a:gd name="T11" fmla="*/ 846 h 1137"/>
                <a:gd name="T12" fmla="*/ 82 w 929"/>
                <a:gd name="T13" fmla="*/ 776 h 1137"/>
                <a:gd name="T14" fmla="*/ 82 w 929"/>
                <a:gd name="T15" fmla="*/ 568 h 1137"/>
                <a:gd name="T16" fmla="*/ 139 w 929"/>
                <a:gd name="T17" fmla="*/ 402 h 1137"/>
                <a:gd name="T18" fmla="*/ 255 w 929"/>
                <a:gd name="T19" fmla="*/ 332 h 1137"/>
                <a:gd name="T20" fmla="*/ 198 w 929"/>
                <a:gd name="T21" fmla="*/ 305 h 1137"/>
                <a:gd name="T22" fmla="*/ 139 w 929"/>
                <a:gd name="T23" fmla="*/ 332 h 1137"/>
                <a:gd name="T24" fmla="*/ 198 w 929"/>
                <a:gd name="T25" fmla="*/ 236 h 1137"/>
                <a:gd name="T26" fmla="*/ 198 w 929"/>
                <a:gd name="T27" fmla="*/ 0 h 1137"/>
                <a:gd name="T28" fmla="*/ 511 w 929"/>
                <a:gd name="T29" fmla="*/ 27 h 1137"/>
                <a:gd name="T30" fmla="*/ 569 w 929"/>
                <a:gd name="T31" fmla="*/ 236 h 1137"/>
                <a:gd name="T32" fmla="*/ 535 w 929"/>
                <a:gd name="T33" fmla="*/ 236 h 1137"/>
                <a:gd name="T34" fmla="*/ 674 w 929"/>
                <a:gd name="T35" fmla="*/ 374 h 1137"/>
                <a:gd name="T36" fmla="*/ 732 w 929"/>
                <a:gd name="T37" fmla="*/ 568 h 1137"/>
                <a:gd name="T38" fmla="*/ 929 w 929"/>
                <a:gd name="T39" fmla="*/ 707 h 1137"/>
                <a:gd name="T40" fmla="*/ 569 w 929"/>
                <a:gd name="T41" fmla="*/ 1040 h 1137"/>
                <a:gd name="T42" fmla="*/ 395 w 929"/>
                <a:gd name="T43" fmla="*/ 1137 h 1137"/>
                <a:gd name="T44" fmla="*/ 232 w 929"/>
                <a:gd name="T45" fmla="*/ 901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9" h="1137">
                  <a:moveTo>
                    <a:pt x="232" y="901"/>
                  </a:moveTo>
                  <a:lnTo>
                    <a:pt x="35" y="1040"/>
                  </a:lnTo>
                  <a:lnTo>
                    <a:pt x="0" y="970"/>
                  </a:lnTo>
                  <a:lnTo>
                    <a:pt x="35" y="901"/>
                  </a:lnTo>
                  <a:lnTo>
                    <a:pt x="0" y="846"/>
                  </a:lnTo>
                  <a:lnTo>
                    <a:pt x="35" y="846"/>
                  </a:lnTo>
                  <a:lnTo>
                    <a:pt x="82" y="776"/>
                  </a:lnTo>
                  <a:lnTo>
                    <a:pt x="82" y="568"/>
                  </a:lnTo>
                  <a:lnTo>
                    <a:pt x="139" y="402"/>
                  </a:lnTo>
                  <a:lnTo>
                    <a:pt x="255" y="332"/>
                  </a:lnTo>
                  <a:lnTo>
                    <a:pt x="198" y="305"/>
                  </a:lnTo>
                  <a:lnTo>
                    <a:pt x="139" y="332"/>
                  </a:lnTo>
                  <a:lnTo>
                    <a:pt x="198" y="236"/>
                  </a:lnTo>
                  <a:lnTo>
                    <a:pt x="198" y="0"/>
                  </a:lnTo>
                  <a:lnTo>
                    <a:pt x="511" y="27"/>
                  </a:lnTo>
                  <a:lnTo>
                    <a:pt x="569" y="236"/>
                  </a:lnTo>
                  <a:lnTo>
                    <a:pt x="535" y="236"/>
                  </a:lnTo>
                  <a:lnTo>
                    <a:pt x="674" y="374"/>
                  </a:lnTo>
                  <a:lnTo>
                    <a:pt x="732" y="568"/>
                  </a:lnTo>
                  <a:lnTo>
                    <a:pt x="929" y="707"/>
                  </a:lnTo>
                  <a:lnTo>
                    <a:pt x="569" y="1040"/>
                  </a:lnTo>
                  <a:lnTo>
                    <a:pt x="395" y="1137"/>
                  </a:lnTo>
                  <a:lnTo>
                    <a:pt x="232" y="901"/>
                  </a:lnTo>
                </a:path>
              </a:pathLst>
            </a:custGeom>
            <a:solidFill>
              <a:srgbClr val="F300FE"/>
            </a:solidFill>
            <a:ln w="3175">
              <a:solidFill>
                <a:srgbClr val="1F1A17"/>
              </a:solidFill>
              <a:prstDash val="solid"/>
              <a:round/>
              <a:headEnd/>
              <a:tailEnd/>
            </a:ln>
          </p:spPr>
          <p:txBody>
            <a:bodyPr/>
            <a:lstStyle/>
            <a:p>
              <a:endParaRPr lang="en-US"/>
            </a:p>
          </p:txBody>
        </p:sp>
        <p:sp>
          <p:nvSpPr>
            <p:cNvPr id="68" name="Freeform 67"/>
            <p:cNvSpPr>
              <a:spLocks/>
            </p:cNvSpPr>
            <p:nvPr/>
          </p:nvSpPr>
          <p:spPr bwMode="auto">
            <a:xfrm>
              <a:off x="3361529" y="1463841"/>
              <a:ext cx="412750" cy="653743"/>
            </a:xfrm>
            <a:custGeom>
              <a:avLst/>
              <a:gdLst>
                <a:gd name="T0" fmla="*/ 140 w 779"/>
                <a:gd name="T1" fmla="*/ 431 h 1235"/>
                <a:gd name="T2" fmla="*/ 186 w 779"/>
                <a:gd name="T3" fmla="*/ 236 h 1235"/>
                <a:gd name="T4" fmla="*/ 163 w 779"/>
                <a:gd name="T5" fmla="*/ 28 h 1235"/>
                <a:gd name="T6" fmla="*/ 244 w 779"/>
                <a:gd name="T7" fmla="*/ 0 h 1235"/>
                <a:gd name="T8" fmla="*/ 418 w 779"/>
                <a:gd name="T9" fmla="*/ 0 h 1235"/>
                <a:gd name="T10" fmla="*/ 779 w 779"/>
                <a:gd name="T11" fmla="*/ 0 h 1235"/>
                <a:gd name="T12" fmla="*/ 755 w 779"/>
                <a:gd name="T13" fmla="*/ 431 h 1235"/>
                <a:gd name="T14" fmla="*/ 639 w 779"/>
                <a:gd name="T15" fmla="*/ 832 h 1235"/>
                <a:gd name="T16" fmla="*/ 696 w 779"/>
                <a:gd name="T17" fmla="*/ 1235 h 1235"/>
                <a:gd name="T18" fmla="*/ 615 w 779"/>
                <a:gd name="T19" fmla="*/ 1235 h 1235"/>
                <a:gd name="T20" fmla="*/ 302 w 779"/>
                <a:gd name="T21" fmla="*/ 1208 h 1235"/>
                <a:gd name="T22" fmla="*/ 302 w 779"/>
                <a:gd name="T23" fmla="*/ 1180 h 1235"/>
                <a:gd name="T24" fmla="*/ 302 w 779"/>
                <a:gd name="T25" fmla="*/ 1138 h 1235"/>
                <a:gd name="T26" fmla="*/ 360 w 779"/>
                <a:gd name="T27" fmla="*/ 971 h 1235"/>
                <a:gd name="T28" fmla="*/ 186 w 779"/>
                <a:gd name="T29" fmla="*/ 777 h 1235"/>
                <a:gd name="T30" fmla="*/ 80 w 779"/>
                <a:gd name="T31" fmla="*/ 777 h 1235"/>
                <a:gd name="T32" fmla="*/ 0 w 779"/>
                <a:gd name="T33" fmla="*/ 638 h 1235"/>
                <a:gd name="T34" fmla="*/ 140 w 779"/>
                <a:gd name="T35" fmla="*/ 431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1235">
                  <a:moveTo>
                    <a:pt x="140" y="431"/>
                  </a:moveTo>
                  <a:lnTo>
                    <a:pt x="186" y="236"/>
                  </a:lnTo>
                  <a:lnTo>
                    <a:pt x="163" y="28"/>
                  </a:lnTo>
                  <a:lnTo>
                    <a:pt x="244" y="0"/>
                  </a:lnTo>
                  <a:lnTo>
                    <a:pt x="418" y="0"/>
                  </a:lnTo>
                  <a:lnTo>
                    <a:pt x="779" y="0"/>
                  </a:lnTo>
                  <a:lnTo>
                    <a:pt x="755" y="431"/>
                  </a:lnTo>
                  <a:lnTo>
                    <a:pt x="639" y="832"/>
                  </a:lnTo>
                  <a:lnTo>
                    <a:pt x="696" y="1235"/>
                  </a:lnTo>
                  <a:lnTo>
                    <a:pt x="615" y="1235"/>
                  </a:lnTo>
                  <a:lnTo>
                    <a:pt x="302" y="1208"/>
                  </a:lnTo>
                  <a:lnTo>
                    <a:pt x="302" y="1180"/>
                  </a:lnTo>
                  <a:lnTo>
                    <a:pt x="302" y="1138"/>
                  </a:lnTo>
                  <a:lnTo>
                    <a:pt x="360" y="971"/>
                  </a:lnTo>
                  <a:lnTo>
                    <a:pt x="186" y="777"/>
                  </a:lnTo>
                  <a:lnTo>
                    <a:pt x="80" y="777"/>
                  </a:lnTo>
                  <a:lnTo>
                    <a:pt x="0" y="638"/>
                  </a:lnTo>
                  <a:lnTo>
                    <a:pt x="140" y="431"/>
                  </a:lnTo>
                  <a:close/>
                </a:path>
              </a:pathLst>
            </a:custGeom>
            <a:solidFill>
              <a:srgbClr val="B4D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68"/>
            <p:cNvSpPr>
              <a:spLocks/>
            </p:cNvSpPr>
            <p:nvPr/>
          </p:nvSpPr>
          <p:spPr bwMode="auto">
            <a:xfrm>
              <a:off x="3361529" y="1463841"/>
              <a:ext cx="412750" cy="653743"/>
            </a:xfrm>
            <a:custGeom>
              <a:avLst/>
              <a:gdLst>
                <a:gd name="T0" fmla="*/ 140 w 779"/>
                <a:gd name="T1" fmla="*/ 431 h 1235"/>
                <a:gd name="T2" fmla="*/ 186 w 779"/>
                <a:gd name="T3" fmla="*/ 236 h 1235"/>
                <a:gd name="T4" fmla="*/ 163 w 779"/>
                <a:gd name="T5" fmla="*/ 28 h 1235"/>
                <a:gd name="T6" fmla="*/ 244 w 779"/>
                <a:gd name="T7" fmla="*/ 0 h 1235"/>
                <a:gd name="T8" fmla="*/ 418 w 779"/>
                <a:gd name="T9" fmla="*/ 0 h 1235"/>
                <a:gd name="T10" fmla="*/ 779 w 779"/>
                <a:gd name="T11" fmla="*/ 0 h 1235"/>
                <a:gd name="T12" fmla="*/ 755 w 779"/>
                <a:gd name="T13" fmla="*/ 431 h 1235"/>
                <a:gd name="T14" fmla="*/ 639 w 779"/>
                <a:gd name="T15" fmla="*/ 832 h 1235"/>
                <a:gd name="T16" fmla="*/ 696 w 779"/>
                <a:gd name="T17" fmla="*/ 1235 h 1235"/>
                <a:gd name="T18" fmla="*/ 615 w 779"/>
                <a:gd name="T19" fmla="*/ 1235 h 1235"/>
                <a:gd name="T20" fmla="*/ 302 w 779"/>
                <a:gd name="T21" fmla="*/ 1208 h 1235"/>
                <a:gd name="T22" fmla="*/ 302 w 779"/>
                <a:gd name="T23" fmla="*/ 1180 h 1235"/>
                <a:gd name="T24" fmla="*/ 302 w 779"/>
                <a:gd name="T25" fmla="*/ 1138 h 1235"/>
                <a:gd name="T26" fmla="*/ 360 w 779"/>
                <a:gd name="T27" fmla="*/ 971 h 1235"/>
                <a:gd name="T28" fmla="*/ 186 w 779"/>
                <a:gd name="T29" fmla="*/ 777 h 1235"/>
                <a:gd name="T30" fmla="*/ 80 w 779"/>
                <a:gd name="T31" fmla="*/ 777 h 1235"/>
                <a:gd name="T32" fmla="*/ 0 w 779"/>
                <a:gd name="T33" fmla="*/ 638 h 1235"/>
                <a:gd name="T34" fmla="*/ 140 w 779"/>
                <a:gd name="T35" fmla="*/ 431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1235">
                  <a:moveTo>
                    <a:pt x="140" y="431"/>
                  </a:moveTo>
                  <a:lnTo>
                    <a:pt x="186" y="236"/>
                  </a:lnTo>
                  <a:lnTo>
                    <a:pt x="163" y="28"/>
                  </a:lnTo>
                  <a:lnTo>
                    <a:pt x="244" y="0"/>
                  </a:lnTo>
                  <a:lnTo>
                    <a:pt x="418" y="0"/>
                  </a:lnTo>
                  <a:lnTo>
                    <a:pt x="779" y="0"/>
                  </a:lnTo>
                  <a:lnTo>
                    <a:pt x="755" y="431"/>
                  </a:lnTo>
                  <a:lnTo>
                    <a:pt x="639" y="832"/>
                  </a:lnTo>
                  <a:lnTo>
                    <a:pt x="696" y="1235"/>
                  </a:lnTo>
                  <a:lnTo>
                    <a:pt x="615" y="1235"/>
                  </a:lnTo>
                  <a:lnTo>
                    <a:pt x="302" y="1208"/>
                  </a:lnTo>
                  <a:lnTo>
                    <a:pt x="302" y="1180"/>
                  </a:lnTo>
                  <a:lnTo>
                    <a:pt x="302" y="1138"/>
                  </a:lnTo>
                  <a:lnTo>
                    <a:pt x="360" y="971"/>
                  </a:lnTo>
                  <a:lnTo>
                    <a:pt x="186" y="777"/>
                  </a:lnTo>
                  <a:lnTo>
                    <a:pt x="80" y="777"/>
                  </a:lnTo>
                  <a:lnTo>
                    <a:pt x="0" y="638"/>
                  </a:lnTo>
                  <a:lnTo>
                    <a:pt x="140" y="431"/>
                  </a:lnTo>
                </a:path>
              </a:pathLst>
            </a:custGeom>
            <a:gradFill flip="none" rotWithShape="1">
              <a:gsLst>
                <a:gs pos="38000">
                  <a:schemeClr val="accent2">
                    <a:lumMod val="60000"/>
                    <a:lumOff val="40000"/>
                  </a:schemeClr>
                </a:gs>
                <a:gs pos="65000">
                  <a:srgbClr val="F300FE"/>
                </a:gs>
                <a:gs pos="51000">
                  <a:schemeClr val="bg1"/>
                </a:gs>
              </a:gsLst>
              <a:lin ang="5400000" scaled="0"/>
              <a:tileRect/>
            </a:gradFill>
            <a:ln w="3175">
              <a:solidFill>
                <a:srgbClr val="1F1A17"/>
              </a:solidFill>
              <a:prstDash val="solid"/>
              <a:round/>
              <a:headEnd/>
              <a:tailEnd/>
            </a:ln>
          </p:spPr>
          <p:txBody>
            <a:bodyPr/>
            <a:lstStyle/>
            <a:p>
              <a:endParaRPr lang="en-US" dirty="0"/>
            </a:p>
          </p:txBody>
        </p:sp>
        <p:sp>
          <p:nvSpPr>
            <p:cNvPr id="70" name="Freeform 69"/>
            <p:cNvSpPr>
              <a:spLocks/>
            </p:cNvSpPr>
            <p:nvPr/>
          </p:nvSpPr>
          <p:spPr bwMode="auto">
            <a:xfrm>
              <a:off x="3121817" y="840249"/>
              <a:ext cx="442912" cy="249120"/>
            </a:xfrm>
            <a:custGeom>
              <a:avLst/>
              <a:gdLst>
                <a:gd name="T0" fmla="*/ 837 w 837"/>
                <a:gd name="T1" fmla="*/ 28 h 472"/>
                <a:gd name="T2" fmla="*/ 697 w 837"/>
                <a:gd name="T3" fmla="*/ 264 h 472"/>
                <a:gd name="T4" fmla="*/ 732 w 837"/>
                <a:gd name="T5" fmla="*/ 402 h 472"/>
                <a:gd name="T6" fmla="*/ 697 w 837"/>
                <a:gd name="T7" fmla="*/ 472 h 472"/>
                <a:gd name="T8" fmla="*/ 616 w 837"/>
                <a:gd name="T9" fmla="*/ 472 h 472"/>
                <a:gd name="T10" fmla="*/ 593 w 837"/>
                <a:gd name="T11" fmla="*/ 333 h 472"/>
                <a:gd name="T12" fmla="*/ 534 w 837"/>
                <a:gd name="T13" fmla="*/ 333 h 472"/>
                <a:gd name="T14" fmla="*/ 476 w 837"/>
                <a:gd name="T15" fmla="*/ 306 h 472"/>
                <a:gd name="T16" fmla="*/ 418 w 837"/>
                <a:gd name="T17" fmla="*/ 374 h 472"/>
                <a:gd name="T18" fmla="*/ 360 w 837"/>
                <a:gd name="T19" fmla="*/ 333 h 472"/>
                <a:gd name="T20" fmla="*/ 197 w 837"/>
                <a:gd name="T21" fmla="*/ 472 h 472"/>
                <a:gd name="T22" fmla="*/ 163 w 837"/>
                <a:gd name="T23" fmla="*/ 333 h 472"/>
                <a:gd name="T24" fmla="*/ 58 w 837"/>
                <a:gd name="T25" fmla="*/ 207 h 472"/>
                <a:gd name="T26" fmla="*/ 0 w 837"/>
                <a:gd name="T27" fmla="*/ 0 h 472"/>
                <a:gd name="T28" fmla="*/ 837 w 837"/>
                <a:gd name="T29"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7" h="472">
                  <a:moveTo>
                    <a:pt x="837" y="28"/>
                  </a:moveTo>
                  <a:lnTo>
                    <a:pt x="697" y="264"/>
                  </a:lnTo>
                  <a:lnTo>
                    <a:pt x="732" y="402"/>
                  </a:lnTo>
                  <a:lnTo>
                    <a:pt x="697" y="472"/>
                  </a:lnTo>
                  <a:lnTo>
                    <a:pt x="616" y="472"/>
                  </a:lnTo>
                  <a:lnTo>
                    <a:pt x="593" y="333"/>
                  </a:lnTo>
                  <a:lnTo>
                    <a:pt x="534" y="333"/>
                  </a:lnTo>
                  <a:lnTo>
                    <a:pt x="476" y="306"/>
                  </a:lnTo>
                  <a:lnTo>
                    <a:pt x="418" y="374"/>
                  </a:lnTo>
                  <a:lnTo>
                    <a:pt x="360" y="333"/>
                  </a:lnTo>
                  <a:lnTo>
                    <a:pt x="197" y="472"/>
                  </a:lnTo>
                  <a:lnTo>
                    <a:pt x="163" y="333"/>
                  </a:lnTo>
                  <a:lnTo>
                    <a:pt x="58" y="207"/>
                  </a:lnTo>
                  <a:lnTo>
                    <a:pt x="0" y="0"/>
                  </a:lnTo>
                  <a:lnTo>
                    <a:pt x="837" y="28"/>
                  </a:lnTo>
                  <a:close/>
                </a:path>
              </a:pathLst>
            </a:custGeom>
            <a:solidFill>
              <a:schemeClr val="accent2">
                <a:lumMod val="60000"/>
                <a:lumOff val="40000"/>
              </a:schemeClr>
            </a:solidFill>
            <a:ln>
              <a:noFill/>
            </a:ln>
          </p:spPr>
          <p:txBody>
            <a:bodyPr/>
            <a:lstStyle/>
            <a:p>
              <a:endParaRPr lang="en-US"/>
            </a:p>
          </p:txBody>
        </p:sp>
        <p:sp>
          <p:nvSpPr>
            <p:cNvPr id="71" name="Freeform 70"/>
            <p:cNvSpPr>
              <a:spLocks/>
            </p:cNvSpPr>
            <p:nvPr/>
          </p:nvSpPr>
          <p:spPr bwMode="auto">
            <a:xfrm>
              <a:off x="3121817" y="840249"/>
              <a:ext cx="442912" cy="249120"/>
            </a:xfrm>
            <a:custGeom>
              <a:avLst/>
              <a:gdLst>
                <a:gd name="T0" fmla="*/ 837 w 837"/>
                <a:gd name="T1" fmla="*/ 28 h 472"/>
                <a:gd name="T2" fmla="*/ 697 w 837"/>
                <a:gd name="T3" fmla="*/ 264 h 472"/>
                <a:gd name="T4" fmla="*/ 732 w 837"/>
                <a:gd name="T5" fmla="*/ 402 h 472"/>
                <a:gd name="T6" fmla="*/ 697 w 837"/>
                <a:gd name="T7" fmla="*/ 472 h 472"/>
                <a:gd name="T8" fmla="*/ 616 w 837"/>
                <a:gd name="T9" fmla="*/ 472 h 472"/>
                <a:gd name="T10" fmla="*/ 593 w 837"/>
                <a:gd name="T11" fmla="*/ 333 h 472"/>
                <a:gd name="T12" fmla="*/ 534 w 837"/>
                <a:gd name="T13" fmla="*/ 333 h 472"/>
                <a:gd name="T14" fmla="*/ 476 w 837"/>
                <a:gd name="T15" fmla="*/ 306 h 472"/>
                <a:gd name="T16" fmla="*/ 418 w 837"/>
                <a:gd name="T17" fmla="*/ 374 h 472"/>
                <a:gd name="T18" fmla="*/ 360 w 837"/>
                <a:gd name="T19" fmla="*/ 333 h 472"/>
                <a:gd name="T20" fmla="*/ 197 w 837"/>
                <a:gd name="T21" fmla="*/ 472 h 472"/>
                <a:gd name="T22" fmla="*/ 163 w 837"/>
                <a:gd name="T23" fmla="*/ 333 h 472"/>
                <a:gd name="T24" fmla="*/ 58 w 837"/>
                <a:gd name="T25" fmla="*/ 207 h 472"/>
                <a:gd name="T26" fmla="*/ 0 w 837"/>
                <a:gd name="T27" fmla="*/ 0 h 472"/>
                <a:gd name="T28" fmla="*/ 837 w 837"/>
                <a:gd name="T29"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7" h="472">
                  <a:moveTo>
                    <a:pt x="837" y="28"/>
                  </a:moveTo>
                  <a:lnTo>
                    <a:pt x="697" y="264"/>
                  </a:lnTo>
                  <a:lnTo>
                    <a:pt x="732" y="402"/>
                  </a:lnTo>
                  <a:lnTo>
                    <a:pt x="697" y="472"/>
                  </a:lnTo>
                  <a:lnTo>
                    <a:pt x="616" y="472"/>
                  </a:lnTo>
                  <a:lnTo>
                    <a:pt x="593" y="333"/>
                  </a:lnTo>
                  <a:lnTo>
                    <a:pt x="534" y="333"/>
                  </a:lnTo>
                  <a:lnTo>
                    <a:pt x="476" y="306"/>
                  </a:lnTo>
                  <a:lnTo>
                    <a:pt x="418" y="374"/>
                  </a:lnTo>
                  <a:lnTo>
                    <a:pt x="360" y="333"/>
                  </a:lnTo>
                  <a:lnTo>
                    <a:pt x="197" y="472"/>
                  </a:lnTo>
                  <a:lnTo>
                    <a:pt x="163" y="333"/>
                  </a:lnTo>
                  <a:lnTo>
                    <a:pt x="58" y="207"/>
                  </a:lnTo>
                  <a:lnTo>
                    <a:pt x="0" y="0"/>
                  </a:lnTo>
                  <a:lnTo>
                    <a:pt x="837" y="2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71"/>
            <p:cNvSpPr>
              <a:spLocks/>
            </p:cNvSpPr>
            <p:nvPr/>
          </p:nvSpPr>
          <p:spPr bwMode="auto">
            <a:xfrm>
              <a:off x="2734469" y="840250"/>
              <a:ext cx="492125" cy="388754"/>
            </a:xfrm>
            <a:custGeom>
              <a:avLst/>
              <a:gdLst>
                <a:gd name="T0" fmla="*/ 0 w 929"/>
                <a:gd name="T1" fmla="*/ 402 h 736"/>
                <a:gd name="T2" fmla="*/ 81 w 929"/>
                <a:gd name="T3" fmla="*/ 264 h 736"/>
                <a:gd name="T4" fmla="*/ 81 w 929"/>
                <a:gd name="T5" fmla="*/ 97 h 736"/>
                <a:gd name="T6" fmla="*/ 139 w 929"/>
                <a:gd name="T7" fmla="*/ 0 h 736"/>
                <a:gd name="T8" fmla="*/ 732 w 929"/>
                <a:gd name="T9" fmla="*/ 0 h 736"/>
                <a:gd name="T10" fmla="*/ 790 w 929"/>
                <a:gd name="T11" fmla="*/ 207 h 736"/>
                <a:gd name="T12" fmla="*/ 895 w 929"/>
                <a:gd name="T13" fmla="*/ 333 h 736"/>
                <a:gd name="T14" fmla="*/ 929 w 929"/>
                <a:gd name="T15" fmla="*/ 472 h 736"/>
                <a:gd name="T16" fmla="*/ 872 w 929"/>
                <a:gd name="T17" fmla="*/ 500 h 736"/>
                <a:gd name="T18" fmla="*/ 790 w 929"/>
                <a:gd name="T19" fmla="*/ 472 h 736"/>
                <a:gd name="T20" fmla="*/ 732 w 929"/>
                <a:gd name="T21" fmla="*/ 472 h 736"/>
                <a:gd name="T22" fmla="*/ 697 w 929"/>
                <a:gd name="T23" fmla="*/ 666 h 736"/>
                <a:gd name="T24" fmla="*/ 616 w 929"/>
                <a:gd name="T25" fmla="*/ 637 h 736"/>
                <a:gd name="T26" fmla="*/ 500 w 929"/>
                <a:gd name="T27" fmla="*/ 736 h 736"/>
                <a:gd name="T28" fmla="*/ 337 w 929"/>
                <a:gd name="T29" fmla="*/ 666 h 736"/>
                <a:gd name="T30" fmla="*/ 197 w 929"/>
                <a:gd name="T31" fmla="*/ 541 h 736"/>
                <a:gd name="T32" fmla="*/ 23 w 929"/>
                <a:gd name="T33" fmla="*/ 402 h 736"/>
                <a:gd name="T34" fmla="*/ 0 w 929"/>
                <a:gd name="T35" fmla="*/ 402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9" h="736">
                  <a:moveTo>
                    <a:pt x="0" y="402"/>
                  </a:moveTo>
                  <a:lnTo>
                    <a:pt x="81" y="264"/>
                  </a:lnTo>
                  <a:lnTo>
                    <a:pt x="81" y="97"/>
                  </a:lnTo>
                  <a:lnTo>
                    <a:pt x="139" y="0"/>
                  </a:lnTo>
                  <a:lnTo>
                    <a:pt x="732" y="0"/>
                  </a:lnTo>
                  <a:lnTo>
                    <a:pt x="790" y="207"/>
                  </a:lnTo>
                  <a:lnTo>
                    <a:pt x="895" y="333"/>
                  </a:lnTo>
                  <a:lnTo>
                    <a:pt x="929" y="472"/>
                  </a:lnTo>
                  <a:lnTo>
                    <a:pt x="872" y="500"/>
                  </a:lnTo>
                  <a:lnTo>
                    <a:pt x="790" y="472"/>
                  </a:lnTo>
                  <a:lnTo>
                    <a:pt x="732" y="472"/>
                  </a:lnTo>
                  <a:lnTo>
                    <a:pt x="697" y="666"/>
                  </a:lnTo>
                  <a:lnTo>
                    <a:pt x="616" y="637"/>
                  </a:lnTo>
                  <a:lnTo>
                    <a:pt x="500" y="736"/>
                  </a:lnTo>
                  <a:lnTo>
                    <a:pt x="337" y="666"/>
                  </a:lnTo>
                  <a:lnTo>
                    <a:pt x="197" y="541"/>
                  </a:lnTo>
                  <a:lnTo>
                    <a:pt x="23" y="402"/>
                  </a:lnTo>
                  <a:lnTo>
                    <a:pt x="0" y="40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72"/>
            <p:cNvSpPr>
              <a:spLocks/>
            </p:cNvSpPr>
            <p:nvPr/>
          </p:nvSpPr>
          <p:spPr bwMode="auto">
            <a:xfrm>
              <a:off x="2734469" y="840250"/>
              <a:ext cx="492125" cy="388754"/>
            </a:xfrm>
            <a:custGeom>
              <a:avLst/>
              <a:gdLst>
                <a:gd name="T0" fmla="*/ 0 w 929"/>
                <a:gd name="T1" fmla="*/ 402 h 736"/>
                <a:gd name="T2" fmla="*/ 81 w 929"/>
                <a:gd name="T3" fmla="*/ 264 h 736"/>
                <a:gd name="T4" fmla="*/ 81 w 929"/>
                <a:gd name="T5" fmla="*/ 97 h 736"/>
                <a:gd name="T6" fmla="*/ 139 w 929"/>
                <a:gd name="T7" fmla="*/ 0 h 736"/>
                <a:gd name="T8" fmla="*/ 732 w 929"/>
                <a:gd name="T9" fmla="*/ 0 h 736"/>
                <a:gd name="T10" fmla="*/ 790 w 929"/>
                <a:gd name="T11" fmla="*/ 207 h 736"/>
                <a:gd name="T12" fmla="*/ 895 w 929"/>
                <a:gd name="T13" fmla="*/ 333 h 736"/>
                <a:gd name="T14" fmla="*/ 929 w 929"/>
                <a:gd name="T15" fmla="*/ 472 h 736"/>
                <a:gd name="T16" fmla="*/ 872 w 929"/>
                <a:gd name="T17" fmla="*/ 500 h 736"/>
                <a:gd name="T18" fmla="*/ 790 w 929"/>
                <a:gd name="T19" fmla="*/ 472 h 736"/>
                <a:gd name="T20" fmla="*/ 732 w 929"/>
                <a:gd name="T21" fmla="*/ 472 h 736"/>
                <a:gd name="T22" fmla="*/ 697 w 929"/>
                <a:gd name="T23" fmla="*/ 666 h 736"/>
                <a:gd name="T24" fmla="*/ 616 w 929"/>
                <a:gd name="T25" fmla="*/ 637 h 736"/>
                <a:gd name="T26" fmla="*/ 500 w 929"/>
                <a:gd name="T27" fmla="*/ 736 h 736"/>
                <a:gd name="T28" fmla="*/ 337 w 929"/>
                <a:gd name="T29" fmla="*/ 666 h 736"/>
                <a:gd name="T30" fmla="*/ 197 w 929"/>
                <a:gd name="T31" fmla="*/ 541 h 736"/>
                <a:gd name="T32" fmla="*/ 23 w 929"/>
                <a:gd name="T33" fmla="*/ 402 h 736"/>
                <a:gd name="T34" fmla="*/ 0 w 929"/>
                <a:gd name="T35" fmla="*/ 402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9" h="736">
                  <a:moveTo>
                    <a:pt x="0" y="402"/>
                  </a:moveTo>
                  <a:lnTo>
                    <a:pt x="81" y="264"/>
                  </a:lnTo>
                  <a:lnTo>
                    <a:pt x="81" y="97"/>
                  </a:lnTo>
                  <a:lnTo>
                    <a:pt x="139" y="0"/>
                  </a:lnTo>
                  <a:lnTo>
                    <a:pt x="732" y="0"/>
                  </a:lnTo>
                  <a:lnTo>
                    <a:pt x="790" y="207"/>
                  </a:lnTo>
                  <a:lnTo>
                    <a:pt x="895" y="333"/>
                  </a:lnTo>
                  <a:lnTo>
                    <a:pt x="929" y="472"/>
                  </a:lnTo>
                  <a:lnTo>
                    <a:pt x="872" y="500"/>
                  </a:lnTo>
                  <a:lnTo>
                    <a:pt x="790" y="472"/>
                  </a:lnTo>
                  <a:lnTo>
                    <a:pt x="732" y="472"/>
                  </a:lnTo>
                  <a:lnTo>
                    <a:pt x="697" y="666"/>
                  </a:lnTo>
                  <a:lnTo>
                    <a:pt x="616" y="637"/>
                  </a:lnTo>
                  <a:lnTo>
                    <a:pt x="500" y="736"/>
                  </a:lnTo>
                  <a:lnTo>
                    <a:pt x="337" y="666"/>
                  </a:lnTo>
                  <a:lnTo>
                    <a:pt x="197" y="541"/>
                  </a:lnTo>
                  <a:lnTo>
                    <a:pt x="23" y="402"/>
                  </a:lnTo>
                  <a:lnTo>
                    <a:pt x="0" y="402"/>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74" name="Freeform 73"/>
            <p:cNvSpPr>
              <a:spLocks/>
            </p:cNvSpPr>
            <p:nvPr/>
          </p:nvSpPr>
          <p:spPr bwMode="auto">
            <a:xfrm>
              <a:off x="3699667" y="1690749"/>
              <a:ext cx="584200" cy="426836"/>
            </a:xfrm>
            <a:custGeom>
              <a:avLst/>
              <a:gdLst>
                <a:gd name="T0" fmla="*/ 58 w 1103"/>
                <a:gd name="T1" fmla="*/ 805 h 805"/>
                <a:gd name="T2" fmla="*/ 0 w 1103"/>
                <a:gd name="T3" fmla="*/ 402 h 805"/>
                <a:gd name="T4" fmla="*/ 116 w 1103"/>
                <a:gd name="T5" fmla="*/ 0 h 805"/>
                <a:gd name="T6" fmla="*/ 174 w 1103"/>
                <a:gd name="T7" fmla="*/ 0 h 805"/>
                <a:gd name="T8" fmla="*/ 197 w 1103"/>
                <a:gd name="T9" fmla="*/ 42 h 805"/>
                <a:gd name="T10" fmla="*/ 256 w 1103"/>
                <a:gd name="T11" fmla="*/ 42 h 805"/>
                <a:gd name="T12" fmla="*/ 453 w 1103"/>
                <a:gd name="T13" fmla="*/ 166 h 805"/>
                <a:gd name="T14" fmla="*/ 476 w 1103"/>
                <a:gd name="T15" fmla="*/ 208 h 805"/>
                <a:gd name="T16" fmla="*/ 510 w 1103"/>
                <a:gd name="T17" fmla="*/ 166 h 805"/>
                <a:gd name="T18" fmla="*/ 534 w 1103"/>
                <a:gd name="T19" fmla="*/ 208 h 805"/>
                <a:gd name="T20" fmla="*/ 570 w 1103"/>
                <a:gd name="T21" fmla="*/ 208 h 805"/>
                <a:gd name="T22" fmla="*/ 593 w 1103"/>
                <a:gd name="T23" fmla="*/ 278 h 805"/>
                <a:gd name="T24" fmla="*/ 674 w 1103"/>
                <a:gd name="T25" fmla="*/ 305 h 805"/>
                <a:gd name="T26" fmla="*/ 825 w 1103"/>
                <a:gd name="T27" fmla="*/ 347 h 805"/>
                <a:gd name="T28" fmla="*/ 825 w 1103"/>
                <a:gd name="T29" fmla="*/ 402 h 805"/>
                <a:gd name="T30" fmla="*/ 1069 w 1103"/>
                <a:gd name="T31" fmla="*/ 611 h 805"/>
                <a:gd name="T32" fmla="*/ 1103 w 1103"/>
                <a:gd name="T33" fmla="*/ 805 h 805"/>
                <a:gd name="T34" fmla="*/ 906 w 1103"/>
                <a:gd name="T35" fmla="*/ 805 h 805"/>
                <a:gd name="T36" fmla="*/ 58 w 1103"/>
                <a:gd name="T37" fmla="*/ 80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3" h="805">
                  <a:moveTo>
                    <a:pt x="58" y="805"/>
                  </a:moveTo>
                  <a:lnTo>
                    <a:pt x="0" y="402"/>
                  </a:lnTo>
                  <a:lnTo>
                    <a:pt x="116" y="0"/>
                  </a:lnTo>
                  <a:lnTo>
                    <a:pt x="174" y="0"/>
                  </a:lnTo>
                  <a:lnTo>
                    <a:pt x="197" y="42"/>
                  </a:lnTo>
                  <a:lnTo>
                    <a:pt x="256" y="42"/>
                  </a:lnTo>
                  <a:lnTo>
                    <a:pt x="453" y="166"/>
                  </a:lnTo>
                  <a:lnTo>
                    <a:pt x="476" y="208"/>
                  </a:lnTo>
                  <a:lnTo>
                    <a:pt x="510" y="166"/>
                  </a:lnTo>
                  <a:lnTo>
                    <a:pt x="534" y="208"/>
                  </a:lnTo>
                  <a:lnTo>
                    <a:pt x="570" y="208"/>
                  </a:lnTo>
                  <a:lnTo>
                    <a:pt x="593" y="278"/>
                  </a:lnTo>
                  <a:lnTo>
                    <a:pt x="674" y="305"/>
                  </a:lnTo>
                  <a:lnTo>
                    <a:pt x="825" y="347"/>
                  </a:lnTo>
                  <a:lnTo>
                    <a:pt x="825" y="402"/>
                  </a:lnTo>
                  <a:lnTo>
                    <a:pt x="1069" y="611"/>
                  </a:lnTo>
                  <a:lnTo>
                    <a:pt x="1103" y="805"/>
                  </a:lnTo>
                  <a:lnTo>
                    <a:pt x="906" y="805"/>
                  </a:lnTo>
                  <a:lnTo>
                    <a:pt x="58" y="805"/>
                  </a:lnTo>
                  <a:close/>
                </a:path>
              </a:pathLst>
            </a:custGeom>
            <a:solidFill>
              <a:schemeClr val="accent2">
                <a:lumMod val="60000"/>
                <a:lumOff val="40000"/>
              </a:schemeClr>
            </a:solidFill>
            <a:ln>
              <a:noFill/>
            </a:ln>
          </p:spPr>
          <p:txBody>
            <a:bodyPr/>
            <a:lstStyle/>
            <a:p>
              <a:endParaRPr lang="en-US"/>
            </a:p>
          </p:txBody>
        </p:sp>
        <p:sp>
          <p:nvSpPr>
            <p:cNvPr id="75" name="Freeform 74"/>
            <p:cNvSpPr>
              <a:spLocks/>
            </p:cNvSpPr>
            <p:nvPr/>
          </p:nvSpPr>
          <p:spPr bwMode="auto">
            <a:xfrm>
              <a:off x="3699667" y="1690749"/>
              <a:ext cx="584200" cy="426836"/>
            </a:xfrm>
            <a:custGeom>
              <a:avLst/>
              <a:gdLst>
                <a:gd name="T0" fmla="*/ 58 w 1103"/>
                <a:gd name="T1" fmla="*/ 805 h 805"/>
                <a:gd name="T2" fmla="*/ 0 w 1103"/>
                <a:gd name="T3" fmla="*/ 402 h 805"/>
                <a:gd name="T4" fmla="*/ 116 w 1103"/>
                <a:gd name="T5" fmla="*/ 0 h 805"/>
                <a:gd name="T6" fmla="*/ 174 w 1103"/>
                <a:gd name="T7" fmla="*/ 0 h 805"/>
                <a:gd name="T8" fmla="*/ 197 w 1103"/>
                <a:gd name="T9" fmla="*/ 42 h 805"/>
                <a:gd name="T10" fmla="*/ 256 w 1103"/>
                <a:gd name="T11" fmla="*/ 42 h 805"/>
                <a:gd name="T12" fmla="*/ 453 w 1103"/>
                <a:gd name="T13" fmla="*/ 166 h 805"/>
                <a:gd name="T14" fmla="*/ 476 w 1103"/>
                <a:gd name="T15" fmla="*/ 208 h 805"/>
                <a:gd name="T16" fmla="*/ 510 w 1103"/>
                <a:gd name="T17" fmla="*/ 166 h 805"/>
                <a:gd name="T18" fmla="*/ 534 w 1103"/>
                <a:gd name="T19" fmla="*/ 208 h 805"/>
                <a:gd name="T20" fmla="*/ 570 w 1103"/>
                <a:gd name="T21" fmla="*/ 208 h 805"/>
                <a:gd name="T22" fmla="*/ 593 w 1103"/>
                <a:gd name="T23" fmla="*/ 278 h 805"/>
                <a:gd name="T24" fmla="*/ 674 w 1103"/>
                <a:gd name="T25" fmla="*/ 305 h 805"/>
                <a:gd name="T26" fmla="*/ 825 w 1103"/>
                <a:gd name="T27" fmla="*/ 347 h 805"/>
                <a:gd name="T28" fmla="*/ 825 w 1103"/>
                <a:gd name="T29" fmla="*/ 402 h 805"/>
                <a:gd name="T30" fmla="*/ 1069 w 1103"/>
                <a:gd name="T31" fmla="*/ 611 h 805"/>
                <a:gd name="T32" fmla="*/ 1103 w 1103"/>
                <a:gd name="T33" fmla="*/ 805 h 805"/>
                <a:gd name="T34" fmla="*/ 906 w 1103"/>
                <a:gd name="T35" fmla="*/ 805 h 805"/>
                <a:gd name="T36" fmla="*/ 58 w 1103"/>
                <a:gd name="T37" fmla="*/ 80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3" h="805">
                  <a:moveTo>
                    <a:pt x="58" y="805"/>
                  </a:moveTo>
                  <a:lnTo>
                    <a:pt x="0" y="402"/>
                  </a:lnTo>
                  <a:lnTo>
                    <a:pt x="116" y="0"/>
                  </a:lnTo>
                  <a:lnTo>
                    <a:pt x="174" y="0"/>
                  </a:lnTo>
                  <a:lnTo>
                    <a:pt x="197" y="42"/>
                  </a:lnTo>
                  <a:lnTo>
                    <a:pt x="256" y="42"/>
                  </a:lnTo>
                  <a:lnTo>
                    <a:pt x="453" y="166"/>
                  </a:lnTo>
                  <a:lnTo>
                    <a:pt x="476" y="208"/>
                  </a:lnTo>
                  <a:lnTo>
                    <a:pt x="510" y="166"/>
                  </a:lnTo>
                  <a:lnTo>
                    <a:pt x="534" y="208"/>
                  </a:lnTo>
                  <a:lnTo>
                    <a:pt x="570" y="208"/>
                  </a:lnTo>
                  <a:lnTo>
                    <a:pt x="593" y="278"/>
                  </a:lnTo>
                  <a:lnTo>
                    <a:pt x="674" y="305"/>
                  </a:lnTo>
                  <a:lnTo>
                    <a:pt x="825" y="347"/>
                  </a:lnTo>
                  <a:lnTo>
                    <a:pt x="825" y="402"/>
                  </a:lnTo>
                  <a:lnTo>
                    <a:pt x="1069" y="611"/>
                  </a:lnTo>
                  <a:lnTo>
                    <a:pt x="1103" y="805"/>
                  </a:lnTo>
                  <a:lnTo>
                    <a:pt x="906" y="805"/>
                  </a:lnTo>
                  <a:lnTo>
                    <a:pt x="58" y="80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75"/>
            <p:cNvSpPr>
              <a:spLocks/>
            </p:cNvSpPr>
            <p:nvPr/>
          </p:nvSpPr>
          <p:spPr bwMode="auto">
            <a:xfrm>
              <a:off x="2944019" y="1002097"/>
              <a:ext cx="669925" cy="528388"/>
            </a:xfrm>
            <a:custGeom>
              <a:avLst/>
              <a:gdLst>
                <a:gd name="T0" fmla="*/ 871 w 1267"/>
                <a:gd name="T1" fmla="*/ 943 h 999"/>
                <a:gd name="T2" fmla="*/ 755 w 1267"/>
                <a:gd name="T3" fmla="*/ 902 h 999"/>
                <a:gd name="T4" fmla="*/ 674 w 1267"/>
                <a:gd name="T5" fmla="*/ 943 h 999"/>
                <a:gd name="T6" fmla="*/ 616 w 1267"/>
                <a:gd name="T7" fmla="*/ 902 h 999"/>
                <a:gd name="T8" fmla="*/ 500 w 1267"/>
                <a:gd name="T9" fmla="*/ 943 h 999"/>
                <a:gd name="T10" fmla="*/ 395 w 1267"/>
                <a:gd name="T11" fmla="*/ 999 h 999"/>
                <a:gd name="T12" fmla="*/ 244 w 1267"/>
                <a:gd name="T13" fmla="*/ 833 h 999"/>
                <a:gd name="T14" fmla="*/ 197 w 1267"/>
                <a:gd name="T15" fmla="*/ 833 h 999"/>
                <a:gd name="T16" fmla="*/ 162 w 1267"/>
                <a:gd name="T17" fmla="*/ 833 h 999"/>
                <a:gd name="T18" fmla="*/ 140 w 1267"/>
                <a:gd name="T19" fmla="*/ 777 h 999"/>
                <a:gd name="T20" fmla="*/ 24 w 1267"/>
                <a:gd name="T21" fmla="*/ 777 h 999"/>
                <a:gd name="T22" fmla="*/ 0 w 1267"/>
                <a:gd name="T23" fmla="*/ 707 h 999"/>
                <a:gd name="T24" fmla="*/ 140 w 1267"/>
                <a:gd name="T25" fmla="*/ 541 h 999"/>
                <a:gd name="T26" fmla="*/ 105 w 1267"/>
                <a:gd name="T27" fmla="*/ 430 h 999"/>
                <a:gd name="T28" fmla="*/ 221 w 1267"/>
                <a:gd name="T29" fmla="*/ 333 h 999"/>
                <a:gd name="T30" fmla="*/ 302 w 1267"/>
                <a:gd name="T31" fmla="*/ 361 h 999"/>
                <a:gd name="T32" fmla="*/ 337 w 1267"/>
                <a:gd name="T33" fmla="*/ 167 h 999"/>
                <a:gd name="T34" fmla="*/ 395 w 1267"/>
                <a:gd name="T35" fmla="*/ 167 h 999"/>
                <a:gd name="T36" fmla="*/ 477 w 1267"/>
                <a:gd name="T37" fmla="*/ 194 h 999"/>
                <a:gd name="T38" fmla="*/ 534 w 1267"/>
                <a:gd name="T39" fmla="*/ 167 h 999"/>
                <a:gd name="T40" fmla="*/ 697 w 1267"/>
                <a:gd name="T41" fmla="*/ 27 h 999"/>
                <a:gd name="T42" fmla="*/ 755 w 1267"/>
                <a:gd name="T43" fmla="*/ 70 h 999"/>
                <a:gd name="T44" fmla="*/ 813 w 1267"/>
                <a:gd name="T45" fmla="*/ 0 h 999"/>
                <a:gd name="T46" fmla="*/ 871 w 1267"/>
                <a:gd name="T47" fmla="*/ 27 h 999"/>
                <a:gd name="T48" fmla="*/ 930 w 1267"/>
                <a:gd name="T49" fmla="*/ 27 h 999"/>
                <a:gd name="T50" fmla="*/ 953 w 1267"/>
                <a:gd name="T51" fmla="*/ 167 h 999"/>
                <a:gd name="T52" fmla="*/ 1034 w 1267"/>
                <a:gd name="T53" fmla="*/ 167 h 999"/>
                <a:gd name="T54" fmla="*/ 1069 w 1267"/>
                <a:gd name="T55" fmla="*/ 97 h 999"/>
                <a:gd name="T56" fmla="*/ 1267 w 1267"/>
                <a:gd name="T57" fmla="*/ 263 h 999"/>
                <a:gd name="T58" fmla="*/ 1232 w 1267"/>
                <a:gd name="T59" fmla="*/ 471 h 999"/>
                <a:gd name="T60" fmla="*/ 1209 w 1267"/>
                <a:gd name="T61" fmla="*/ 874 h 999"/>
                <a:gd name="T62" fmla="*/ 1034 w 1267"/>
                <a:gd name="T63" fmla="*/ 874 h 999"/>
                <a:gd name="T64" fmla="*/ 953 w 1267"/>
                <a:gd name="T65" fmla="*/ 902 h 999"/>
                <a:gd name="T66" fmla="*/ 871 w 1267"/>
                <a:gd name="T67" fmla="*/ 943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7" h="999">
                  <a:moveTo>
                    <a:pt x="871" y="943"/>
                  </a:moveTo>
                  <a:lnTo>
                    <a:pt x="755" y="902"/>
                  </a:lnTo>
                  <a:lnTo>
                    <a:pt x="674" y="943"/>
                  </a:lnTo>
                  <a:lnTo>
                    <a:pt x="616" y="902"/>
                  </a:lnTo>
                  <a:lnTo>
                    <a:pt x="500" y="943"/>
                  </a:lnTo>
                  <a:lnTo>
                    <a:pt x="395" y="999"/>
                  </a:lnTo>
                  <a:lnTo>
                    <a:pt x="244" y="833"/>
                  </a:lnTo>
                  <a:lnTo>
                    <a:pt x="197" y="833"/>
                  </a:lnTo>
                  <a:lnTo>
                    <a:pt x="162" y="833"/>
                  </a:lnTo>
                  <a:lnTo>
                    <a:pt x="140" y="777"/>
                  </a:lnTo>
                  <a:lnTo>
                    <a:pt x="24" y="777"/>
                  </a:lnTo>
                  <a:lnTo>
                    <a:pt x="0" y="707"/>
                  </a:lnTo>
                  <a:lnTo>
                    <a:pt x="140" y="541"/>
                  </a:lnTo>
                  <a:lnTo>
                    <a:pt x="105" y="430"/>
                  </a:lnTo>
                  <a:lnTo>
                    <a:pt x="221" y="333"/>
                  </a:lnTo>
                  <a:lnTo>
                    <a:pt x="302" y="361"/>
                  </a:lnTo>
                  <a:lnTo>
                    <a:pt x="337" y="167"/>
                  </a:lnTo>
                  <a:lnTo>
                    <a:pt x="395" y="167"/>
                  </a:lnTo>
                  <a:lnTo>
                    <a:pt x="477" y="194"/>
                  </a:lnTo>
                  <a:lnTo>
                    <a:pt x="534" y="167"/>
                  </a:lnTo>
                  <a:lnTo>
                    <a:pt x="697" y="27"/>
                  </a:lnTo>
                  <a:lnTo>
                    <a:pt x="755" y="70"/>
                  </a:lnTo>
                  <a:lnTo>
                    <a:pt x="813" y="0"/>
                  </a:lnTo>
                  <a:lnTo>
                    <a:pt x="871" y="27"/>
                  </a:lnTo>
                  <a:lnTo>
                    <a:pt x="930" y="27"/>
                  </a:lnTo>
                  <a:lnTo>
                    <a:pt x="953" y="167"/>
                  </a:lnTo>
                  <a:lnTo>
                    <a:pt x="1034" y="167"/>
                  </a:lnTo>
                  <a:lnTo>
                    <a:pt x="1069" y="97"/>
                  </a:lnTo>
                  <a:lnTo>
                    <a:pt x="1267" y="263"/>
                  </a:lnTo>
                  <a:lnTo>
                    <a:pt x="1232" y="471"/>
                  </a:lnTo>
                  <a:lnTo>
                    <a:pt x="1209" y="874"/>
                  </a:lnTo>
                  <a:lnTo>
                    <a:pt x="1034" y="874"/>
                  </a:lnTo>
                  <a:lnTo>
                    <a:pt x="953" y="902"/>
                  </a:lnTo>
                  <a:lnTo>
                    <a:pt x="871" y="9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76"/>
            <p:cNvSpPr>
              <a:spLocks/>
            </p:cNvSpPr>
            <p:nvPr/>
          </p:nvSpPr>
          <p:spPr bwMode="auto">
            <a:xfrm>
              <a:off x="2944019" y="1002097"/>
              <a:ext cx="669925" cy="528388"/>
            </a:xfrm>
            <a:custGeom>
              <a:avLst/>
              <a:gdLst>
                <a:gd name="T0" fmla="*/ 871 w 1267"/>
                <a:gd name="T1" fmla="*/ 943 h 999"/>
                <a:gd name="T2" fmla="*/ 755 w 1267"/>
                <a:gd name="T3" fmla="*/ 902 h 999"/>
                <a:gd name="T4" fmla="*/ 674 w 1267"/>
                <a:gd name="T5" fmla="*/ 943 h 999"/>
                <a:gd name="T6" fmla="*/ 616 w 1267"/>
                <a:gd name="T7" fmla="*/ 902 h 999"/>
                <a:gd name="T8" fmla="*/ 500 w 1267"/>
                <a:gd name="T9" fmla="*/ 943 h 999"/>
                <a:gd name="T10" fmla="*/ 395 w 1267"/>
                <a:gd name="T11" fmla="*/ 999 h 999"/>
                <a:gd name="T12" fmla="*/ 244 w 1267"/>
                <a:gd name="T13" fmla="*/ 833 h 999"/>
                <a:gd name="T14" fmla="*/ 197 w 1267"/>
                <a:gd name="T15" fmla="*/ 833 h 999"/>
                <a:gd name="T16" fmla="*/ 162 w 1267"/>
                <a:gd name="T17" fmla="*/ 833 h 999"/>
                <a:gd name="T18" fmla="*/ 140 w 1267"/>
                <a:gd name="T19" fmla="*/ 777 h 999"/>
                <a:gd name="T20" fmla="*/ 24 w 1267"/>
                <a:gd name="T21" fmla="*/ 777 h 999"/>
                <a:gd name="T22" fmla="*/ 0 w 1267"/>
                <a:gd name="T23" fmla="*/ 707 h 999"/>
                <a:gd name="T24" fmla="*/ 140 w 1267"/>
                <a:gd name="T25" fmla="*/ 541 h 999"/>
                <a:gd name="T26" fmla="*/ 105 w 1267"/>
                <a:gd name="T27" fmla="*/ 430 h 999"/>
                <a:gd name="T28" fmla="*/ 221 w 1267"/>
                <a:gd name="T29" fmla="*/ 333 h 999"/>
                <a:gd name="T30" fmla="*/ 302 w 1267"/>
                <a:gd name="T31" fmla="*/ 361 h 999"/>
                <a:gd name="T32" fmla="*/ 337 w 1267"/>
                <a:gd name="T33" fmla="*/ 167 h 999"/>
                <a:gd name="T34" fmla="*/ 395 w 1267"/>
                <a:gd name="T35" fmla="*/ 167 h 999"/>
                <a:gd name="T36" fmla="*/ 477 w 1267"/>
                <a:gd name="T37" fmla="*/ 194 h 999"/>
                <a:gd name="T38" fmla="*/ 534 w 1267"/>
                <a:gd name="T39" fmla="*/ 167 h 999"/>
                <a:gd name="T40" fmla="*/ 697 w 1267"/>
                <a:gd name="T41" fmla="*/ 27 h 999"/>
                <a:gd name="T42" fmla="*/ 755 w 1267"/>
                <a:gd name="T43" fmla="*/ 70 h 999"/>
                <a:gd name="T44" fmla="*/ 813 w 1267"/>
                <a:gd name="T45" fmla="*/ 0 h 999"/>
                <a:gd name="T46" fmla="*/ 871 w 1267"/>
                <a:gd name="T47" fmla="*/ 27 h 999"/>
                <a:gd name="T48" fmla="*/ 930 w 1267"/>
                <a:gd name="T49" fmla="*/ 27 h 999"/>
                <a:gd name="T50" fmla="*/ 953 w 1267"/>
                <a:gd name="T51" fmla="*/ 167 h 999"/>
                <a:gd name="T52" fmla="*/ 1034 w 1267"/>
                <a:gd name="T53" fmla="*/ 167 h 999"/>
                <a:gd name="T54" fmla="*/ 1069 w 1267"/>
                <a:gd name="T55" fmla="*/ 97 h 999"/>
                <a:gd name="T56" fmla="*/ 1267 w 1267"/>
                <a:gd name="T57" fmla="*/ 263 h 999"/>
                <a:gd name="T58" fmla="*/ 1232 w 1267"/>
                <a:gd name="T59" fmla="*/ 471 h 999"/>
                <a:gd name="T60" fmla="*/ 1209 w 1267"/>
                <a:gd name="T61" fmla="*/ 874 h 999"/>
                <a:gd name="T62" fmla="*/ 1034 w 1267"/>
                <a:gd name="T63" fmla="*/ 874 h 999"/>
                <a:gd name="T64" fmla="*/ 953 w 1267"/>
                <a:gd name="T65" fmla="*/ 902 h 999"/>
                <a:gd name="T66" fmla="*/ 871 w 1267"/>
                <a:gd name="T67" fmla="*/ 943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7" h="999">
                  <a:moveTo>
                    <a:pt x="871" y="943"/>
                  </a:moveTo>
                  <a:lnTo>
                    <a:pt x="755" y="902"/>
                  </a:lnTo>
                  <a:lnTo>
                    <a:pt x="674" y="943"/>
                  </a:lnTo>
                  <a:lnTo>
                    <a:pt x="616" y="902"/>
                  </a:lnTo>
                  <a:lnTo>
                    <a:pt x="500" y="943"/>
                  </a:lnTo>
                  <a:lnTo>
                    <a:pt x="395" y="999"/>
                  </a:lnTo>
                  <a:lnTo>
                    <a:pt x="244" y="833"/>
                  </a:lnTo>
                  <a:lnTo>
                    <a:pt x="197" y="833"/>
                  </a:lnTo>
                  <a:lnTo>
                    <a:pt x="162" y="833"/>
                  </a:lnTo>
                  <a:lnTo>
                    <a:pt x="140" y="777"/>
                  </a:lnTo>
                  <a:lnTo>
                    <a:pt x="24" y="777"/>
                  </a:lnTo>
                  <a:lnTo>
                    <a:pt x="0" y="707"/>
                  </a:lnTo>
                  <a:lnTo>
                    <a:pt x="140" y="541"/>
                  </a:lnTo>
                  <a:lnTo>
                    <a:pt x="105" y="430"/>
                  </a:lnTo>
                  <a:lnTo>
                    <a:pt x="221" y="333"/>
                  </a:lnTo>
                  <a:lnTo>
                    <a:pt x="302" y="361"/>
                  </a:lnTo>
                  <a:lnTo>
                    <a:pt x="337" y="167"/>
                  </a:lnTo>
                  <a:lnTo>
                    <a:pt x="395" y="167"/>
                  </a:lnTo>
                  <a:lnTo>
                    <a:pt x="477" y="194"/>
                  </a:lnTo>
                  <a:lnTo>
                    <a:pt x="534" y="167"/>
                  </a:lnTo>
                  <a:lnTo>
                    <a:pt x="697" y="27"/>
                  </a:lnTo>
                  <a:lnTo>
                    <a:pt x="755" y="70"/>
                  </a:lnTo>
                  <a:lnTo>
                    <a:pt x="813" y="0"/>
                  </a:lnTo>
                  <a:lnTo>
                    <a:pt x="871" y="27"/>
                  </a:lnTo>
                  <a:lnTo>
                    <a:pt x="930" y="27"/>
                  </a:lnTo>
                  <a:lnTo>
                    <a:pt x="953" y="167"/>
                  </a:lnTo>
                  <a:lnTo>
                    <a:pt x="1034" y="167"/>
                  </a:lnTo>
                  <a:lnTo>
                    <a:pt x="1069" y="97"/>
                  </a:lnTo>
                  <a:lnTo>
                    <a:pt x="1267" y="263"/>
                  </a:lnTo>
                  <a:lnTo>
                    <a:pt x="1232" y="471"/>
                  </a:lnTo>
                  <a:lnTo>
                    <a:pt x="1209" y="874"/>
                  </a:lnTo>
                  <a:lnTo>
                    <a:pt x="1034" y="874"/>
                  </a:lnTo>
                  <a:lnTo>
                    <a:pt x="953" y="902"/>
                  </a:lnTo>
                  <a:lnTo>
                    <a:pt x="871" y="943"/>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78" name="Freeform 77"/>
            <p:cNvSpPr>
              <a:spLocks/>
            </p:cNvSpPr>
            <p:nvPr/>
          </p:nvSpPr>
          <p:spPr bwMode="auto">
            <a:xfrm>
              <a:off x="3132931" y="1478122"/>
              <a:ext cx="327025" cy="323699"/>
            </a:xfrm>
            <a:custGeom>
              <a:avLst/>
              <a:gdLst>
                <a:gd name="T0" fmla="*/ 0 w 616"/>
                <a:gd name="T1" fmla="*/ 541 h 611"/>
                <a:gd name="T2" fmla="*/ 371 w 616"/>
                <a:gd name="T3" fmla="*/ 471 h 611"/>
                <a:gd name="T4" fmla="*/ 430 w 616"/>
                <a:gd name="T5" fmla="*/ 611 h 611"/>
                <a:gd name="T6" fmla="*/ 570 w 616"/>
                <a:gd name="T7" fmla="*/ 402 h 611"/>
                <a:gd name="T8" fmla="*/ 616 w 616"/>
                <a:gd name="T9" fmla="*/ 208 h 611"/>
                <a:gd name="T10" fmla="*/ 593 w 616"/>
                <a:gd name="T11" fmla="*/ 0 h 611"/>
                <a:gd name="T12" fmla="*/ 511 w 616"/>
                <a:gd name="T13" fmla="*/ 41 h 611"/>
                <a:gd name="T14" fmla="*/ 395 w 616"/>
                <a:gd name="T15" fmla="*/ 0 h 611"/>
                <a:gd name="T16" fmla="*/ 314 w 616"/>
                <a:gd name="T17" fmla="*/ 41 h 611"/>
                <a:gd name="T18" fmla="*/ 256 w 616"/>
                <a:gd name="T19" fmla="*/ 0 h 611"/>
                <a:gd name="T20" fmla="*/ 140 w 616"/>
                <a:gd name="T21" fmla="*/ 41 h 611"/>
                <a:gd name="T22" fmla="*/ 35 w 616"/>
                <a:gd name="T23" fmla="*/ 98 h 611"/>
                <a:gd name="T24" fmla="*/ 0 w 616"/>
                <a:gd name="T25" fmla="*/ 54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611">
                  <a:moveTo>
                    <a:pt x="0" y="541"/>
                  </a:moveTo>
                  <a:lnTo>
                    <a:pt x="371" y="471"/>
                  </a:lnTo>
                  <a:lnTo>
                    <a:pt x="430" y="611"/>
                  </a:lnTo>
                  <a:lnTo>
                    <a:pt x="570" y="402"/>
                  </a:lnTo>
                  <a:lnTo>
                    <a:pt x="616" y="208"/>
                  </a:lnTo>
                  <a:lnTo>
                    <a:pt x="593" y="0"/>
                  </a:lnTo>
                  <a:lnTo>
                    <a:pt x="511" y="41"/>
                  </a:lnTo>
                  <a:lnTo>
                    <a:pt x="395" y="0"/>
                  </a:lnTo>
                  <a:lnTo>
                    <a:pt x="314" y="41"/>
                  </a:lnTo>
                  <a:lnTo>
                    <a:pt x="256" y="0"/>
                  </a:lnTo>
                  <a:lnTo>
                    <a:pt x="140" y="41"/>
                  </a:lnTo>
                  <a:lnTo>
                    <a:pt x="35" y="98"/>
                  </a:lnTo>
                  <a:lnTo>
                    <a:pt x="0" y="541"/>
                  </a:lnTo>
                  <a:close/>
                </a:path>
              </a:pathLst>
            </a:custGeom>
            <a:solidFill>
              <a:srgbClr val="B4D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78"/>
            <p:cNvSpPr>
              <a:spLocks/>
            </p:cNvSpPr>
            <p:nvPr/>
          </p:nvSpPr>
          <p:spPr bwMode="auto">
            <a:xfrm>
              <a:off x="3132931" y="1478122"/>
              <a:ext cx="327025" cy="323699"/>
            </a:xfrm>
            <a:custGeom>
              <a:avLst/>
              <a:gdLst>
                <a:gd name="T0" fmla="*/ 0 w 616"/>
                <a:gd name="T1" fmla="*/ 541 h 611"/>
                <a:gd name="T2" fmla="*/ 371 w 616"/>
                <a:gd name="T3" fmla="*/ 471 h 611"/>
                <a:gd name="T4" fmla="*/ 430 w 616"/>
                <a:gd name="T5" fmla="*/ 611 h 611"/>
                <a:gd name="T6" fmla="*/ 570 w 616"/>
                <a:gd name="T7" fmla="*/ 402 h 611"/>
                <a:gd name="T8" fmla="*/ 616 w 616"/>
                <a:gd name="T9" fmla="*/ 208 h 611"/>
                <a:gd name="T10" fmla="*/ 593 w 616"/>
                <a:gd name="T11" fmla="*/ 0 h 611"/>
                <a:gd name="T12" fmla="*/ 511 w 616"/>
                <a:gd name="T13" fmla="*/ 41 h 611"/>
                <a:gd name="T14" fmla="*/ 395 w 616"/>
                <a:gd name="T15" fmla="*/ 0 h 611"/>
                <a:gd name="T16" fmla="*/ 314 w 616"/>
                <a:gd name="T17" fmla="*/ 41 h 611"/>
                <a:gd name="T18" fmla="*/ 256 w 616"/>
                <a:gd name="T19" fmla="*/ 0 h 611"/>
                <a:gd name="T20" fmla="*/ 140 w 616"/>
                <a:gd name="T21" fmla="*/ 41 h 611"/>
                <a:gd name="T22" fmla="*/ 35 w 616"/>
                <a:gd name="T23" fmla="*/ 98 h 611"/>
                <a:gd name="T24" fmla="*/ 0 w 616"/>
                <a:gd name="T25" fmla="*/ 54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611">
                  <a:moveTo>
                    <a:pt x="0" y="541"/>
                  </a:moveTo>
                  <a:lnTo>
                    <a:pt x="371" y="471"/>
                  </a:lnTo>
                  <a:lnTo>
                    <a:pt x="430" y="611"/>
                  </a:lnTo>
                  <a:lnTo>
                    <a:pt x="570" y="402"/>
                  </a:lnTo>
                  <a:lnTo>
                    <a:pt x="616" y="208"/>
                  </a:lnTo>
                  <a:lnTo>
                    <a:pt x="593" y="0"/>
                  </a:lnTo>
                  <a:lnTo>
                    <a:pt x="511" y="41"/>
                  </a:lnTo>
                  <a:lnTo>
                    <a:pt x="395" y="0"/>
                  </a:lnTo>
                  <a:lnTo>
                    <a:pt x="314" y="41"/>
                  </a:lnTo>
                  <a:lnTo>
                    <a:pt x="256" y="0"/>
                  </a:lnTo>
                  <a:lnTo>
                    <a:pt x="140" y="41"/>
                  </a:lnTo>
                  <a:lnTo>
                    <a:pt x="35" y="98"/>
                  </a:lnTo>
                  <a:lnTo>
                    <a:pt x="0" y="541"/>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80" name="Freeform 79"/>
            <p:cNvSpPr>
              <a:spLocks/>
            </p:cNvSpPr>
            <p:nvPr/>
          </p:nvSpPr>
          <p:spPr bwMode="auto">
            <a:xfrm>
              <a:off x="2389979" y="1192508"/>
              <a:ext cx="355600" cy="433183"/>
            </a:xfrm>
            <a:custGeom>
              <a:avLst/>
              <a:gdLst>
                <a:gd name="T0" fmla="*/ 57 w 673"/>
                <a:gd name="T1" fmla="*/ 347 h 819"/>
                <a:gd name="T2" fmla="*/ 115 w 673"/>
                <a:gd name="T3" fmla="*/ 347 h 819"/>
                <a:gd name="T4" fmla="*/ 337 w 673"/>
                <a:gd name="T5" fmla="*/ 0 h 819"/>
                <a:gd name="T6" fmla="*/ 371 w 673"/>
                <a:gd name="T7" fmla="*/ 41 h 819"/>
                <a:gd name="T8" fmla="*/ 337 w 673"/>
                <a:gd name="T9" fmla="*/ 139 h 819"/>
                <a:gd name="T10" fmla="*/ 510 w 673"/>
                <a:gd name="T11" fmla="*/ 277 h 819"/>
                <a:gd name="T12" fmla="*/ 510 w 673"/>
                <a:gd name="T13" fmla="*/ 375 h 819"/>
                <a:gd name="T14" fmla="*/ 673 w 673"/>
                <a:gd name="T15" fmla="*/ 472 h 819"/>
                <a:gd name="T16" fmla="*/ 534 w 673"/>
                <a:gd name="T17" fmla="*/ 708 h 819"/>
                <a:gd name="T18" fmla="*/ 394 w 673"/>
                <a:gd name="T19" fmla="*/ 680 h 819"/>
                <a:gd name="T20" fmla="*/ 337 w 673"/>
                <a:gd name="T21" fmla="*/ 639 h 819"/>
                <a:gd name="T22" fmla="*/ 278 w 673"/>
                <a:gd name="T23" fmla="*/ 749 h 819"/>
                <a:gd name="T24" fmla="*/ 197 w 673"/>
                <a:gd name="T25" fmla="*/ 819 h 819"/>
                <a:gd name="T26" fmla="*/ 80 w 673"/>
                <a:gd name="T27" fmla="*/ 708 h 819"/>
                <a:gd name="T28" fmla="*/ 57 w 673"/>
                <a:gd name="T29" fmla="*/ 680 h 819"/>
                <a:gd name="T30" fmla="*/ 80 w 673"/>
                <a:gd name="T31" fmla="*/ 610 h 819"/>
                <a:gd name="T32" fmla="*/ 0 w 673"/>
                <a:gd name="T33" fmla="*/ 416 h 819"/>
                <a:gd name="T34" fmla="*/ 57 w 673"/>
                <a:gd name="T35" fmla="*/ 34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819">
                  <a:moveTo>
                    <a:pt x="57" y="347"/>
                  </a:moveTo>
                  <a:lnTo>
                    <a:pt x="115" y="347"/>
                  </a:lnTo>
                  <a:lnTo>
                    <a:pt x="337" y="0"/>
                  </a:lnTo>
                  <a:lnTo>
                    <a:pt x="371" y="41"/>
                  </a:lnTo>
                  <a:lnTo>
                    <a:pt x="337" y="139"/>
                  </a:lnTo>
                  <a:lnTo>
                    <a:pt x="510" y="277"/>
                  </a:lnTo>
                  <a:lnTo>
                    <a:pt x="510" y="375"/>
                  </a:lnTo>
                  <a:lnTo>
                    <a:pt x="673" y="472"/>
                  </a:lnTo>
                  <a:lnTo>
                    <a:pt x="534" y="708"/>
                  </a:lnTo>
                  <a:lnTo>
                    <a:pt x="394" y="680"/>
                  </a:lnTo>
                  <a:lnTo>
                    <a:pt x="337" y="639"/>
                  </a:lnTo>
                  <a:lnTo>
                    <a:pt x="278" y="749"/>
                  </a:lnTo>
                  <a:lnTo>
                    <a:pt x="197" y="819"/>
                  </a:lnTo>
                  <a:lnTo>
                    <a:pt x="80" y="708"/>
                  </a:lnTo>
                  <a:lnTo>
                    <a:pt x="57" y="680"/>
                  </a:lnTo>
                  <a:lnTo>
                    <a:pt x="80" y="610"/>
                  </a:lnTo>
                  <a:lnTo>
                    <a:pt x="0" y="416"/>
                  </a:lnTo>
                  <a:lnTo>
                    <a:pt x="57" y="347"/>
                  </a:lnTo>
                  <a:close/>
                </a:path>
              </a:pathLst>
            </a:custGeom>
            <a:solidFill>
              <a:srgbClr val="FF6600"/>
            </a:solidFill>
            <a:ln>
              <a:noFill/>
            </a:ln>
          </p:spPr>
          <p:txBody>
            <a:bodyPr/>
            <a:lstStyle/>
            <a:p>
              <a:endParaRPr lang="en-US"/>
            </a:p>
          </p:txBody>
        </p:sp>
        <p:sp>
          <p:nvSpPr>
            <p:cNvPr id="81" name="Freeform 80"/>
            <p:cNvSpPr>
              <a:spLocks/>
            </p:cNvSpPr>
            <p:nvPr/>
          </p:nvSpPr>
          <p:spPr bwMode="auto">
            <a:xfrm>
              <a:off x="2389979" y="1192508"/>
              <a:ext cx="355600" cy="433183"/>
            </a:xfrm>
            <a:custGeom>
              <a:avLst/>
              <a:gdLst>
                <a:gd name="T0" fmla="*/ 57 w 673"/>
                <a:gd name="T1" fmla="*/ 347 h 819"/>
                <a:gd name="T2" fmla="*/ 115 w 673"/>
                <a:gd name="T3" fmla="*/ 347 h 819"/>
                <a:gd name="T4" fmla="*/ 337 w 673"/>
                <a:gd name="T5" fmla="*/ 0 h 819"/>
                <a:gd name="T6" fmla="*/ 371 w 673"/>
                <a:gd name="T7" fmla="*/ 41 h 819"/>
                <a:gd name="T8" fmla="*/ 337 w 673"/>
                <a:gd name="T9" fmla="*/ 139 h 819"/>
                <a:gd name="T10" fmla="*/ 510 w 673"/>
                <a:gd name="T11" fmla="*/ 277 h 819"/>
                <a:gd name="T12" fmla="*/ 510 w 673"/>
                <a:gd name="T13" fmla="*/ 375 h 819"/>
                <a:gd name="T14" fmla="*/ 673 w 673"/>
                <a:gd name="T15" fmla="*/ 472 h 819"/>
                <a:gd name="T16" fmla="*/ 534 w 673"/>
                <a:gd name="T17" fmla="*/ 708 h 819"/>
                <a:gd name="T18" fmla="*/ 394 w 673"/>
                <a:gd name="T19" fmla="*/ 680 h 819"/>
                <a:gd name="T20" fmla="*/ 337 w 673"/>
                <a:gd name="T21" fmla="*/ 639 h 819"/>
                <a:gd name="T22" fmla="*/ 278 w 673"/>
                <a:gd name="T23" fmla="*/ 749 h 819"/>
                <a:gd name="T24" fmla="*/ 197 w 673"/>
                <a:gd name="T25" fmla="*/ 819 h 819"/>
                <a:gd name="T26" fmla="*/ 80 w 673"/>
                <a:gd name="T27" fmla="*/ 708 h 819"/>
                <a:gd name="T28" fmla="*/ 57 w 673"/>
                <a:gd name="T29" fmla="*/ 680 h 819"/>
                <a:gd name="T30" fmla="*/ 80 w 673"/>
                <a:gd name="T31" fmla="*/ 610 h 819"/>
                <a:gd name="T32" fmla="*/ 0 w 673"/>
                <a:gd name="T33" fmla="*/ 416 h 819"/>
                <a:gd name="T34" fmla="*/ 57 w 673"/>
                <a:gd name="T35" fmla="*/ 34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819">
                  <a:moveTo>
                    <a:pt x="57" y="347"/>
                  </a:moveTo>
                  <a:lnTo>
                    <a:pt x="115" y="347"/>
                  </a:lnTo>
                  <a:lnTo>
                    <a:pt x="337" y="0"/>
                  </a:lnTo>
                  <a:lnTo>
                    <a:pt x="371" y="41"/>
                  </a:lnTo>
                  <a:lnTo>
                    <a:pt x="337" y="139"/>
                  </a:lnTo>
                  <a:lnTo>
                    <a:pt x="510" y="277"/>
                  </a:lnTo>
                  <a:lnTo>
                    <a:pt x="510" y="375"/>
                  </a:lnTo>
                  <a:lnTo>
                    <a:pt x="673" y="472"/>
                  </a:lnTo>
                  <a:lnTo>
                    <a:pt x="534" y="708"/>
                  </a:lnTo>
                  <a:lnTo>
                    <a:pt x="394" y="680"/>
                  </a:lnTo>
                  <a:lnTo>
                    <a:pt x="337" y="639"/>
                  </a:lnTo>
                  <a:lnTo>
                    <a:pt x="278" y="749"/>
                  </a:lnTo>
                  <a:lnTo>
                    <a:pt x="197" y="819"/>
                  </a:lnTo>
                  <a:lnTo>
                    <a:pt x="80" y="708"/>
                  </a:lnTo>
                  <a:lnTo>
                    <a:pt x="57" y="680"/>
                  </a:lnTo>
                  <a:lnTo>
                    <a:pt x="80" y="610"/>
                  </a:lnTo>
                  <a:lnTo>
                    <a:pt x="0" y="416"/>
                  </a:lnTo>
                  <a:lnTo>
                    <a:pt x="57" y="34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81"/>
            <p:cNvSpPr>
              <a:spLocks/>
            </p:cNvSpPr>
            <p:nvPr/>
          </p:nvSpPr>
          <p:spPr bwMode="auto">
            <a:xfrm>
              <a:off x="2494756" y="1530485"/>
              <a:ext cx="608013" cy="522042"/>
            </a:xfrm>
            <a:custGeom>
              <a:avLst/>
              <a:gdLst>
                <a:gd name="T0" fmla="*/ 140 w 1150"/>
                <a:gd name="T1" fmla="*/ 0 h 986"/>
                <a:gd name="T2" fmla="*/ 197 w 1150"/>
                <a:gd name="T3" fmla="*/ 41 h 986"/>
                <a:gd name="T4" fmla="*/ 337 w 1150"/>
                <a:gd name="T5" fmla="*/ 70 h 986"/>
                <a:gd name="T6" fmla="*/ 511 w 1150"/>
                <a:gd name="T7" fmla="*/ 277 h 986"/>
                <a:gd name="T8" fmla="*/ 650 w 1150"/>
                <a:gd name="T9" fmla="*/ 347 h 986"/>
                <a:gd name="T10" fmla="*/ 709 w 1150"/>
                <a:gd name="T11" fmla="*/ 416 h 986"/>
                <a:gd name="T12" fmla="*/ 709 w 1150"/>
                <a:gd name="T13" fmla="*/ 374 h 986"/>
                <a:gd name="T14" fmla="*/ 813 w 1150"/>
                <a:gd name="T15" fmla="*/ 514 h 986"/>
                <a:gd name="T16" fmla="*/ 1010 w 1150"/>
                <a:gd name="T17" fmla="*/ 472 h 986"/>
                <a:gd name="T18" fmla="*/ 1092 w 1150"/>
                <a:gd name="T19" fmla="*/ 541 h 986"/>
                <a:gd name="T20" fmla="*/ 1150 w 1150"/>
                <a:gd name="T21" fmla="*/ 514 h 986"/>
                <a:gd name="T22" fmla="*/ 848 w 1150"/>
                <a:gd name="T23" fmla="*/ 986 h 986"/>
                <a:gd name="T24" fmla="*/ 755 w 1150"/>
                <a:gd name="T25" fmla="*/ 986 h 986"/>
                <a:gd name="T26" fmla="*/ 732 w 1150"/>
                <a:gd name="T27" fmla="*/ 943 h 986"/>
                <a:gd name="T28" fmla="*/ 650 w 1150"/>
                <a:gd name="T29" fmla="*/ 986 h 986"/>
                <a:gd name="T30" fmla="*/ 534 w 1150"/>
                <a:gd name="T31" fmla="*/ 943 h 986"/>
                <a:gd name="T32" fmla="*/ 511 w 1150"/>
                <a:gd name="T33" fmla="*/ 874 h 986"/>
                <a:gd name="T34" fmla="*/ 417 w 1150"/>
                <a:gd name="T35" fmla="*/ 846 h 986"/>
                <a:gd name="T36" fmla="*/ 313 w 1150"/>
                <a:gd name="T37" fmla="*/ 943 h 986"/>
                <a:gd name="T38" fmla="*/ 220 w 1150"/>
                <a:gd name="T39" fmla="*/ 652 h 986"/>
                <a:gd name="T40" fmla="*/ 0 w 1150"/>
                <a:gd name="T41" fmla="*/ 444 h 986"/>
                <a:gd name="T42" fmla="*/ 116 w 1150"/>
                <a:gd name="T43" fmla="*/ 347 h 986"/>
                <a:gd name="T44" fmla="*/ 140 w 1150"/>
                <a:gd name="T45" fmla="*/ 277 h 986"/>
                <a:gd name="T46" fmla="*/ 81 w 1150"/>
                <a:gd name="T47" fmla="*/ 111 h 986"/>
                <a:gd name="T48" fmla="*/ 140 w 1150"/>
                <a:gd name="T49"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0" h="986">
                  <a:moveTo>
                    <a:pt x="140" y="0"/>
                  </a:moveTo>
                  <a:lnTo>
                    <a:pt x="197" y="41"/>
                  </a:lnTo>
                  <a:lnTo>
                    <a:pt x="337" y="70"/>
                  </a:lnTo>
                  <a:lnTo>
                    <a:pt x="511" y="277"/>
                  </a:lnTo>
                  <a:lnTo>
                    <a:pt x="650" y="347"/>
                  </a:lnTo>
                  <a:lnTo>
                    <a:pt x="709" y="416"/>
                  </a:lnTo>
                  <a:lnTo>
                    <a:pt x="709" y="374"/>
                  </a:lnTo>
                  <a:lnTo>
                    <a:pt x="813" y="514"/>
                  </a:lnTo>
                  <a:lnTo>
                    <a:pt x="1010" y="472"/>
                  </a:lnTo>
                  <a:lnTo>
                    <a:pt x="1092" y="541"/>
                  </a:lnTo>
                  <a:lnTo>
                    <a:pt x="1150" y="514"/>
                  </a:lnTo>
                  <a:lnTo>
                    <a:pt x="848" y="986"/>
                  </a:lnTo>
                  <a:lnTo>
                    <a:pt x="755" y="986"/>
                  </a:lnTo>
                  <a:lnTo>
                    <a:pt x="732" y="943"/>
                  </a:lnTo>
                  <a:lnTo>
                    <a:pt x="650" y="986"/>
                  </a:lnTo>
                  <a:lnTo>
                    <a:pt x="534" y="943"/>
                  </a:lnTo>
                  <a:lnTo>
                    <a:pt x="511" y="874"/>
                  </a:lnTo>
                  <a:lnTo>
                    <a:pt x="417" y="846"/>
                  </a:lnTo>
                  <a:lnTo>
                    <a:pt x="313" y="943"/>
                  </a:lnTo>
                  <a:lnTo>
                    <a:pt x="220" y="652"/>
                  </a:lnTo>
                  <a:lnTo>
                    <a:pt x="0" y="444"/>
                  </a:lnTo>
                  <a:lnTo>
                    <a:pt x="116" y="347"/>
                  </a:lnTo>
                  <a:lnTo>
                    <a:pt x="140" y="277"/>
                  </a:lnTo>
                  <a:lnTo>
                    <a:pt x="81" y="111"/>
                  </a:lnTo>
                  <a:lnTo>
                    <a:pt x="140" y="0"/>
                  </a:lnTo>
                  <a:close/>
                </a:path>
              </a:pathLst>
            </a:custGeom>
            <a:solidFill>
              <a:srgbClr val="F300FE"/>
            </a:solidFill>
            <a:ln>
              <a:noFill/>
            </a:ln>
          </p:spPr>
          <p:txBody>
            <a:bodyPr/>
            <a:lstStyle/>
            <a:p>
              <a:endParaRPr lang="en-US"/>
            </a:p>
          </p:txBody>
        </p:sp>
        <p:sp>
          <p:nvSpPr>
            <p:cNvPr id="83" name="Freeform 82"/>
            <p:cNvSpPr>
              <a:spLocks/>
            </p:cNvSpPr>
            <p:nvPr/>
          </p:nvSpPr>
          <p:spPr bwMode="auto">
            <a:xfrm>
              <a:off x="2494756" y="1530485"/>
              <a:ext cx="608013" cy="522042"/>
            </a:xfrm>
            <a:custGeom>
              <a:avLst/>
              <a:gdLst>
                <a:gd name="T0" fmla="*/ 140 w 1150"/>
                <a:gd name="T1" fmla="*/ 0 h 986"/>
                <a:gd name="T2" fmla="*/ 197 w 1150"/>
                <a:gd name="T3" fmla="*/ 41 h 986"/>
                <a:gd name="T4" fmla="*/ 337 w 1150"/>
                <a:gd name="T5" fmla="*/ 70 h 986"/>
                <a:gd name="T6" fmla="*/ 511 w 1150"/>
                <a:gd name="T7" fmla="*/ 277 h 986"/>
                <a:gd name="T8" fmla="*/ 650 w 1150"/>
                <a:gd name="T9" fmla="*/ 347 h 986"/>
                <a:gd name="T10" fmla="*/ 709 w 1150"/>
                <a:gd name="T11" fmla="*/ 416 h 986"/>
                <a:gd name="T12" fmla="*/ 709 w 1150"/>
                <a:gd name="T13" fmla="*/ 374 h 986"/>
                <a:gd name="T14" fmla="*/ 813 w 1150"/>
                <a:gd name="T15" fmla="*/ 514 h 986"/>
                <a:gd name="T16" fmla="*/ 1010 w 1150"/>
                <a:gd name="T17" fmla="*/ 472 h 986"/>
                <a:gd name="T18" fmla="*/ 1092 w 1150"/>
                <a:gd name="T19" fmla="*/ 541 h 986"/>
                <a:gd name="T20" fmla="*/ 1150 w 1150"/>
                <a:gd name="T21" fmla="*/ 514 h 986"/>
                <a:gd name="T22" fmla="*/ 848 w 1150"/>
                <a:gd name="T23" fmla="*/ 986 h 986"/>
                <a:gd name="T24" fmla="*/ 755 w 1150"/>
                <a:gd name="T25" fmla="*/ 986 h 986"/>
                <a:gd name="T26" fmla="*/ 732 w 1150"/>
                <a:gd name="T27" fmla="*/ 943 h 986"/>
                <a:gd name="T28" fmla="*/ 650 w 1150"/>
                <a:gd name="T29" fmla="*/ 986 h 986"/>
                <a:gd name="T30" fmla="*/ 534 w 1150"/>
                <a:gd name="T31" fmla="*/ 943 h 986"/>
                <a:gd name="T32" fmla="*/ 511 w 1150"/>
                <a:gd name="T33" fmla="*/ 874 h 986"/>
                <a:gd name="T34" fmla="*/ 417 w 1150"/>
                <a:gd name="T35" fmla="*/ 846 h 986"/>
                <a:gd name="T36" fmla="*/ 313 w 1150"/>
                <a:gd name="T37" fmla="*/ 943 h 986"/>
                <a:gd name="T38" fmla="*/ 220 w 1150"/>
                <a:gd name="T39" fmla="*/ 652 h 986"/>
                <a:gd name="T40" fmla="*/ 0 w 1150"/>
                <a:gd name="T41" fmla="*/ 444 h 986"/>
                <a:gd name="T42" fmla="*/ 116 w 1150"/>
                <a:gd name="T43" fmla="*/ 347 h 986"/>
                <a:gd name="T44" fmla="*/ 140 w 1150"/>
                <a:gd name="T45" fmla="*/ 277 h 986"/>
                <a:gd name="T46" fmla="*/ 81 w 1150"/>
                <a:gd name="T47" fmla="*/ 111 h 986"/>
                <a:gd name="T48" fmla="*/ 140 w 1150"/>
                <a:gd name="T49"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0" h="986">
                  <a:moveTo>
                    <a:pt x="140" y="0"/>
                  </a:moveTo>
                  <a:lnTo>
                    <a:pt x="197" y="41"/>
                  </a:lnTo>
                  <a:lnTo>
                    <a:pt x="337" y="70"/>
                  </a:lnTo>
                  <a:lnTo>
                    <a:pt x="511" y="277"/>
                  </a:lnTo>
                  <a:lnTo>
                    <a:pt x="650" y="347"/>
                  </a:lnTo>
                  <a:lnTo>
                    <a:pt x="709" y="416"/>
                  </a:lnTo>
                  <a:lnTo>
                    <a:pt x="709" y="374"/>
                  </a:lnTo>
                  <a:lnTo>
                    <a:pt x="813" y="514"/>
                  </a:lnTo>
                  <a:lnTo>
                    <a:pt x="1010" y="472"/>
                  </a:lnTo>
                  <a:lnTo>
                    <a:pt x="1092" y="541"/>
                  </a:lnTo>
                  <a:lnTo>
                    <a:pt x="1150" y="514"/>
                  </a:lnTo>
                  <a:lnTo>
                    <a:pt x="848" y="986"/>
                  </a:lnTo>
                  <a:lnTo>
                    <a:pt x="755" y="986"/>
                  </a:lnTo>
                  <a:lnTo>
                    <a:pt x="732" y="943"/>
                  </a:lnTo>
                  <a:lnTo>
                    <a:pt x="650" y="986"/>
                  </a:lnTo>
                  <a:lnTo>
                    <a:pt x="534" y="943"/>
                  </a:lnTo>
                  <a:lnTo>
                    <a:pt x="511" y="874"/>
                  </a:lnTo>
                  <a:lnTo>
                    <a:pt x="417" y="846"/>
                  </a:lnTo>
                  <a:lnTo>
                    <a:pt x="313" y="943"/>
                  </a:lnTo>
                  <a:lnTo>
                    <a:pt x="220" y="652"/>
                  </a:lnTo>
                  <a:lnTo>
                    <a:pt x="0" y="444"/>
                  </a:lnTo>
                  <a:lnTo>
                    <a:pt x="116" y="347"/>
                  </a:lnTo>
                  <a:lnTo>
                    <a:pt x="140" y="277"/>
                  </a:lnTo>
                  <a:lnTo>
                    <a:pt x="81" y="111"/>
                  </a:lnTo>
                  <a:lnTo>
                    <a:pt x="14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83"/>
            <p:cNvSpPr>
              <a:spLocks/>
            </p:cNvSpPr>
            <p:nvPr/>
          </p:nvSpPr>
          <p:spPr bwMode="auto">
            <a:xfrm>
              <a:off x="2659856" y="1374984"/>
              <a:ext cx="492125" cy="441117"/>
            </a:xfrm>
            <a:custGeom>
              <a:avLst/>
              <a:gdLst>
                <a:gd name="T0" fmla="*/ 895 w 930"/>
                <a:gd name="T1" fmla="*/ 736 h 833"/>
                <a:gd name="T2" fmla="*/ 837 w 930"/>
                <a:gd name="T3" fmla="*/ 806 h 833"/>
                <a:gd name="T4" fmla="*/ 779 w 930"/>
                <a:gd name="T5" fmla="*/ 833 h 833"/>
                <a:gd name="T6" fmla="*/ 697 w 930"/>
                <a:gd name="T7" fmla="*/ 765 h 833"/>
                <a:gd name="T8" fmla="*/ 500 w 930"/>
                <a:gd name="T9" fmla="*/ 806 h 833"/>
                <a:gd name="T10" fmla="*/ 395 w 930"/>
                <a:gd name="T11" fmla="*/ 666 h 833"/>
                <a:gd name="T12" fmla="*/ 395 w 930"/>
                <a:gd name="T13" fmla="*/ 708 h 833"/>
                <a:gd name="T14" fmla="*/ 337 w 930"/>
                <a:gd name="T15" fmla="*/ 639 h 833"/>
                <a:gd name="T16" fmla="*/ 197 w 930"/>
                <a:gd name="T17" fmla="*/ 570 h 833"/>
                <a:gd name="T18" fmla="*/ 24 w 930"/>
                <a:gd name="T19" fmla="*/ 362 h 833"/>
                <a:gd name="T20" fmla="*/ 163 w 930"/>
                <a:gd name="T21" fmla="*/ 126 h 833"/>
                <a:gd name="T22" fmla="*/ 0 w 930"/>
                <a:gd name="T23" fmla="*/ 29 h 833"/>
                <a:gd name="T24" fmla="*/ 279 w 930"/>
                <a:gd name="T25" fmla="*/ 0 h 833"/>
                <a:gd name="T26" fmla="*/ 500 w 930"/>
                <a:gd name="T27" fmla="*/ 29 h 833"/>
                <a:gd name="T28" fmla="*/ 535 w 930"/>
                <a:gd name="T29" fmla="*/ 0 h 833"/>
                <a:gd name="T30" fmla="*/ 559 w 930"/>
                <a:gd name="T31" fmla="*/ 70 h 833"/>
                <a:gd name="T32" fmla="*/ 674 w 930"/>
                <a:gd name="T33" fmla="*/ 70 h 833"/>
                <a:gd name="T34" fmla="*/ 697 w 930"/>
                <a:gd name="T35" fmla="*/ 126 h 833"/>
                <a:gd name="T36" fmla="*/ 732 w 930"/>
                <a:gd name="T37" fmla="*/ 126 h 833"/>
                <a:gd name="T38" fmla="*/ 779 w 930"/>
                <a:gd name="T39" fmla="*/ 126 h 833"/>
                <a:gd name="T40" fmla="*/ 930 w 930"/>
                <a:gd name="T41" fmla="*/ 293 h 833"/>
                <a:gd name="T42" fmla="*/ 895 w 930"/>
                <a:gd name="T43" fmla="*/ 736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0" h="833">
                  <a:moveTo>
                    <a:pt x="895" y="736"/>
                  </a:moveTo>
                  <a:lnTo>
                    <a:pt x="837" y="806"/>
                  </a:lnTo>
                  <a:lnTo>
                    <a:pt x="779" y="833"/>
                  </a:lnTo>
                  <a:lnTo>
                    <a:pt x="697" y="765"/>
                  </a:lnTo>
                  <a:lnTo>
                    <a:pt x="500" y="806"/>
                  </a:lnTo>
                  <a:lnTo>
                    <a:pt x="395" y="666"/>
                  </a:lnTo>
                  <a:lnTo>
                    <a:pt x="395" y="708"/>
                  </a:lnTo>
                  <a:lnTo>
                    <a:pt x="337" y="639"/>
                  </a:lnTo>
                  <a:lnTo>
                    <a:pt x="197" y="570"/>
                  </a:lnTo>
                  <a:lnTo>
                    <a:pt x="24" y="362"/>
                  </a:lnTo>
                  <a:lnTo>
                    <a:pt x="163" y="126"/>
                  </a:lnTo>
                  <a:lnTo>
                    <a:pt x="0" y="29"/>
                  </a:lnTo>
                  <a:lnTo>
                    <a:pt x="279" y="0"/>
                  </a:lnTo>
                  <a:lnTo>
                    <a:pt x="500" y="29"/>
                  </a:lnTo>
                  <a:lnTo>
                    <a:pt x="535" y="0"/>
                  </a:lnTo>
                  <a:lnTo>
                    <a:pt x="559" y="70"/>
                  </a:lnTo>
                  <a:lnTo>
                    <a:pt x="674" y="70"/>
                  </a:lnTo>
                  <a:lnTo>
                    <a:pt x="697" y="126"/>
                  </a:lnTo>
                  <a:lnTo>
                    <a:pt x="732" y="126"/>
                  </a:lnTo>
                  <a:lnTo>
                    <a:pt x="779" y="126"/>
                  </a:lnTo>
                  <a:lnTo>
                    <a:pt x="930" y="293"/>
                  </a:lnTo>
                  <a:lnTo>
                    <a:pt x="895" y="736"/>
                  </a:lnTo>
                  <a:close/>
                </a:path>
              </a:pathLst>
            </a:custGeom>
            <a:solidFill>
              <a:schemeClr val="accent2">
                <a:lumMod val="60000"/>
                <a:lumOff val="40000"/>
              </a:schemeClr>
            </a:solidFill>
            <a:ln>
              <a:noFill/>
            </a:ln>
          </p:spPr>
          <p:txBody>
            <a:bodyPr/>
            <a:lstStyle/>
            <a:p>
              <a:endParaRPr lang="en-US"/>
            </a:p>
          </p:txBody>
        </p:sp>
        <p:sp>
          <p:nvSpPr>
            <p:cNvPr id="85" name="Freeform 84"/>
            <p:cNvSpPr>
              <a:spLocks/>
            </p:cNvSpPr>
            <p:nvPr/>
          </p:nvSpPr>
          <p:spPr bwMode="auto">
            <a:xfrm>
              <a:off x="2659856" y="1374984"/>
              <a:ext cx="492125" cy="441117"/>
            </a:xfrm>
            <a:custGeom>
              <a:avLst/>
              <a:gdLst>
                <a:gd name="T0" fmla="*/ 895 w 930"/>
                <a:gd name="T1" fmla="*/ 736 h 833"/>
                <a:gd name="T2" fmla="*/ 837 w 930"/>
                <a:gd name="T3" fmla="*/ 806 h 833"/>
                <a:gd name="T4" fmla="*/ 779 w 930"/>
                <a:gd name="T5" fmla="*/ 833 h 833"/>
                <a:gd name="T6" fmla="*/ 697 w 930"/>
                <a:gd name="T7" fmla="*/ 765 h 833"/>
                <a:gd name="T8" fmla="*/ 500 w 930"/>
                <a:gd name="T9" fmla="*/ 806 h 833"/>
                <a:gd name="T10" fmla="*/ 395 w 930"/>
                <a:gd name="T11" fmla="*/ 666 h 833"/>
                <a:gd name="T12" fmla="*/ 395 w 930"/>
                <a:gd name="T13" fmla="*/ 708 h 833"/>
                <a:gd name="T14" fmla="*/ 337 w 930"/>
                <a:gd name="T15" fmla="*/ 639 h 833"/>
                <a:gd name="T16" fmla="*/ 197 w 930"/>
                <a:gd name="T17" fmla="*/ 570 h 833"/>
                <a:gd name="T18" fmla="*/ 24 w 930"/>
                <a:gd name="T19" fmla="*/ 362 h 833"/>
                <a:gd name="T20" fmla="*/ 163 w 930"/>
                <a:gd name="T21" fmla="*/ 126 h 833"/>
                <a:gd name="T22" fmla="*/ 0 w 930"/>
                <a:gd name="T23" fmla="*/ 29 h 833"/>
                <a:gd name="T24" fmla="*/ 279 w 930"/>
                <a:gd name="T25" fmla="*/ 0 h 833"/>
                <a:gd name="T26" fmla="*/ 500 w 930"/>
                <a:gd name="T27" fmla="*/ 29 h 833"/>
                <a:gd name="T28" fmla="*/ 535 w 930"/>
                <a:gd name="T29" fmla="*/ 0 h 833"/>
                <a:gd name="T30" fmla="*/ 559 w 930"/>
                <a:gd name="T31" fmla="*/ 70 h 833"/>
                <a:gd name="T32" fmla="*/ 674 w 930"/>
                <a:gd name="T33" fmla="*/ 70 h 833"/>
                <a:gd name="T34" fmla="*/ 697 w 930"/>
                <a:gd name="T35" fmla="*/ 126 h 833"/>
                <a:gd name="T36" fmla="*/ 732 w 930"/>
                <a:gd name="T37" fmla="*/ 126 h 833"/>
                <a:gd name="T38" fmla="*/ 779 w 930"/>
                <a:gd name="T39" fmla="*/ 126 h 833"/>
                <a:gd name="T40" fmla="*/ 930 w 930"/>
                <a:gd name="T41" fmla="*/ 293 h 833"/>
                <a:gd name="T42" fmla="*/ 895 w 930"/>
                <a:gd name="T43" fmla="*/ 736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0" h="833">
                  <a:moveTo>
                    <a:pt x="895" y="736"/>
                  </a:moveTo>
                  <a:lnTo>
                    <a:pt x="837" y="806"/>
                  </a:lnTo>
                  <a:lnTo>
                    <a:pt x="779" y="833"/>
                  </a:lnTo>
                  <a:lnTo>
                    <a:pt x="697" y="765"/>
                  </a:lnTo>
                  <a:lnTo>
                    <a:pt x="500" y="806"/>
                  </a:lnTo>
                  <a:lnTo>
                    <a:pt x="395" y="666"/>
                  </a:lnTo>
                  <a:lnTo>
                    <a:pt x="395" y="708"/>
                  </a:lnTo>
                  <a:lnTo>
                    <a:pt x="337" y="639"/>
                  </a:lnTo>
                  <a:lnTo>
                    <a:pt x="197" y="570"/>
                  </a:lnTo>
                  <a:lnTo>
                    <a:pt x="24" y="362"/>
                  </a:lnTo>
                  <a:lnTo>
                    <a:pt x="163" y="126"/>
                  </a:lnTo>
                  <a:lnTo>
                    <a:pt x="0" y="29"/>
                  </a:lnTo>
                  <a:lnTo>
                    <a:pt x="279" y="0"/>
                  </a:lnTo>
                  <a:lnTo>
                    <a:pt x="500" y="29"/>
                  </a:lnTo>
                  <a:lnTo>
                    <a:pt x="535" y="0"/>
                  </a:lnTo>
                  <a:lnTo>
                    <a:pt x="559" y="70"/>
                  </a:lnTo>
                  <a:lnTo>
                    <a:pt x="674" y="70"/>
                  </a:lnTo>
                  <a:lnTo>
                    <a:pt x="697" y="126"/>
                  </a:lnTo>
                  <a:lnTo>
                    <a:pt x="732" y="126"/>
                  </a:lnTo>
                  <a:lnTo>
                    <a:pt x="779" y="126"/>
                  </a:lnTo>
                  <a:lnTo>
                    <a:pt x="930" y="293"/>
                  </a:lnTo>
                  <a:lnTo>
                    <a:pt x="895" y="73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85"/>
            <p:cNvSpPr>
              <a:spLocks/>
            </p:cNvSpPr>
            <p:nvPr/>
          </p:nvSpPr>
          <p:spPr bwMode="auto">
            <a:xfrm>
              <a:off x="2942429" y="1727243"/>
              <a:ext cx="609600" cy="337980"/>
            </a:xfrm>
            <a:custGeom>
              <a:avLst/>
              <a:gdLst>
                <a:gd name="T0" fmla="*/ 731 w 1150"/>
                <a:gd name="T1" fmla="*/ 0 h 639"/>
                <a:gd name="T2" fmla="*/ 790 w 1150"/>
                <a:gd name="T3" fmla="*/ 140 h 639"/>
                <a:gd name="T4" fmla="*/ 871 w 1150"/>
                <a:gd name="T5" fmla="*/ 278 h 639"/>
                <a:gd name="T6" fmla="*/ 977 w 1150"/>
                <a:gd name="T7" fmla="*/ 278 h 639"/>
                <a:gd name="T8" fmla="*/ 1150 w 1150"/>
                <a:gd name="T9" fmla="*/ 472 h 639"/>
                <a:gd name="T10" fmla="*/ 1093 w 1150"/>
                <a:gd name="T11" fmla="*/ 639 h 639"/>
                <a:gd name="T12" fmla="*/ 0 w 1150"/>
                <a:gd name="T13" fmla="*/ 612 h 639"/>
                <a:gd name="T14" fmla="*/ 302 w 1150"/>
                <a:gd name="T15" fmla="*/ 140 h 639"/>
                <a:gd name="T16" fmla="*/ 361 w 1150"/>
                <a:gd name="T17" fmla="*/ 70 h 639"/>
                <a:gd name="T18" fmla="*/ 731 w 1150"/>
                <a:gd name="T19"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0" h="639">
                  <a:moveTo>
                    <a:pt x="731" y="0"/>
                  </a:moveTo>
                  <a:lnTo>
                    <a:pt x="790" y="140"/>
                  </a:lnTo>
                  <a:lnTo>
                    <a:pt x="871" y="278"/>
                  </a:lnTo>
                  <a:lnTo>
                    <a:pt x="977" y="278"/>
                  </a:lnTo>
                  <a:lnTo>
                    <a:pt x="1150" y="472"/>
                  </a:lnTo>
                  <a:lnTo>
                    <a:pt x="1093" y="639"/>
                  </a:lnTo>
                  <a:lnTo>
                    <a:pt x="0" y="612"/>
                  </a:lnTo>
                  <a:lnTo>
                    <a:pt x="302" y="140"/>
                  </a:lnTo>
                  <a:lnTo>
                    <a:pt x="361" y="70"/>
                  </a:lnTo>
                  <a:lnTo>
                    <a:pt x="731" y="0"/>
                  </a:lnTo>
                  <a:close/>
                </a:path>
              </a:pathLst>
            </a:custGeom>
            <a:solidFill>
              <a:srgbClr val="F5C6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7" name="Freeform 93"/>
            <p:cNvSpPr>
              <a:spLocks/>
            </p:cNvSpPr>
            <p:nvPr/>
          </p:nvSpPr>
          <p:spPr bwMode="auto">
            <a:xfrm>
              <a:off x="2715417" y="2028727"/>
              <a:ext cx="436562" cy="483960"/>
            </a:xfrm>
            <a:custGeom>
              <a:avLst/>
              <a:gdLst>
                <a:gd name="T0" fmla="*/ 0 w 826"/>
                <a:gd name="T1" fmla="*/ 874 h 917"/>
                <a:gd name="T2" fmla="*/ 117 w 826"/>
                <a:gd name="T3" fmla="*/ 515 h 917"/>
                <a:gd name="T4" fmla="*/ 117 w 826"/>
                <a:gd name="T5" fmla="*/ 0 h 917"/>
                <a:gd name="T6" fmla="*/ 233 w 826"/>
                <a:gd name="T7" fmla="*/ 43 h 917"/>
                <a:gd name="T8" fmla="*/ 315 w 826"/>
                <a:gd name="T9" fmla="*/ 0 h 917"/>
                <a:gd name="T10" fmla="*/ 338 w 826"/>
                <a:gd name="T11" fmla="*/ 43 h 917"/>
                <a:gd name="T12" fmla="*/ 431 w 826"/>
                <a:gd name="T13" fmla="*/ 43 h 917"/>
                <a:gd name="T14" fmla="*/ 489 w 826"/>
                <a:gd name="T15" fmla="*/ 43 h 917"/>
                <a:gd name="T16" fmla="*/ 571 w 826"/>
                <a:gd name="T17" fmla="*/ 376 h 917"/>
                <a:gd name="T18" fmla="*/ 675 w 826"/>
                <a:gd name="T19" fmla="*/ 515 h 917"/>
                <a:gd name="T20" fmla="*/ 768 w 826"/>
                <a:gd name="T21" fmla="*/ 542 h 917"/>
                <a:gd name="T22" fmla="*/ 768 w 826"/>
                <a:gd name="T23" fmla="*/ 639 h 917"/>
                <a:gd name="T24" fmla="*/ 826 w 826"/>
                <a:gd name="T25" fmla="*/ 708 h 917"/>
                <a:gd name="T26" fmla="*/ 826 w 826"/>
                <a:gd name="T27" fmla="*/ 917 h 917"/>
                <a:gd name="T28" fmla="*/ 0 w 826"/>
                <a:gd name="T29" fmla="*/ 87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6" h="917">
                  <a:moveTo>
                    <a:pt x="0" y="874"/>
                  </a:moveTo>
                  <a:lnTo>
                    <a:pt x="117" y="515"/>
                  </a:lnTo>
                  <a:lnTo>
                    <a:pt x="117" y="0"/>
                  </a:lnTo>
                  <a:lnTo>
                    <a:pt x="233" y="43"/>
                  </a:lnTo>
                  <a:lnTo>
                    <a:pt x="315" y="0"/>
                  </a:lnTo>
                  <a:lnTo>
                    <a:pt x="338" y="43"/>
                  </a:lnTo>
                  <a:lnTo>
                    <a:pt x="431" y="43"/>
                  </a:lnTo>
                  <a:lnTo>
                    <a:pt x="489" y="43"/>
                  </a:lnTo>
                  <a:lnTo>
                    <a:pt x="571" y="376"/>
                  </a:lnTo>
                  <a:lnTo>
                    <a:pt x="675" y="515"/>
                  </a:lnTo>
                  <a:lnTo>
                    <a:pt x="768" y="542"/>
                  </a:lnTo>
                  <a:lnTo>
                    <a:pt x="768" y="639"/>
                  </a:lnTo>
                  <a:lnTo>
                    <a:pt x="826" y="708"/>
                  </a:lnTo>
                  <a:lnTo>
                    <a:pt x="826" y="917"/>
                  </a:lnTo>
                  <a:lnTo>
                    <a:pt x="0" y="874"/>
                  </a:lnTo>
                  <a:close/>
                </a:path>
              </a:pathLst>
            </a:custGeom>
            <a:solidFill>
              <a:srgbClr val="F300FE"/>
            </a:solidFill>
            <a:ln>
              <a:noFill/>
            </a:ln>
          </p:spPr>
          <p:txBody>
            <a:bodyPr/>
            <a:lstStyle/>
            <a:p>
              <a:endParaRPr lang="en-US"/>
            </a:p>
          </p:txBody>
        </p:sp>
        <p:sp>
          <p:nvSpPr>
            <p:cNvPr id="88" name="Freeform 94"/>
            <p:cNvSpPr>
              <a:spLocks/>
            </p:cNvSpPr>
            <p:nvPr/>
          </p:nvSpPr>
          <p:spPr bwMode="auto">
            <a:xfrm>
              <a:off x="2715417" y="2028727"/>
              <a:ext cx="436562" cy="483960"/>
            </a:xfrm>
            <a:custGeom>
              <a:avLst/>
              <a:gdLst>
                <a:gd name="T0" fmla="*/ 0 w 826"/>
                <a:gd name="T1" fmla="*/ 874 h 917"/>
                <a:gd name="T2" fmla="*/ 117 w 826"/>
                <a:gd name="T3" fmla="*/ 515 h 917"/>
                <a:gd name="T4" fmla="*/ 117 w 826"/>
                <a:gd name="T5" fmla="*/ 0 h 917"/>
                <a:gd name="T6" fmla="*/ 233 w 826"/>
                <a:gd name="T7" fmla="*/ 43 h 917"/>
                <a:gd name="T8" fmla="*/ 315 w 826"/>
                <a:gd name="T9" fmla="*/ 0 h 917"/>
                <a:gd name="T10" fmla="*/ 338 w 826"/>
                <a:gd name="T11" fmla="*/ 43 h 917"/>
                <a:gd name="T12" fmla="*/ 431 w 826"/>
                <a:gd name="T13" fmla="*/ 43 h 917"/>
                <a:gd name="T14" fmla="*/ 489 w 826"/>
                <a:gd name="T15" fmla="*/ 43 h 917"/>
                <a:gd name="T16" fmla="*/ 571 w 826"/>
                <a:gd name="T17" fmla="*/ 376 h 917"/>
                <a:gd name="T18" fmla="*/ 675 w 826"/>
                <a:gd name="T19" fmla="*/ 515 h 917"/>
                <a:gd name="T20" fmla="*/ 768 w 826"/>
                <a:gd name="T21" fmla="*/ 542 h 917"/>
                <a:gd name="T22" fmla="*/ 768 w 826"/>
                <a:gd name="T23" fmla="*/ 639 h 917"/>
                <a:gd name="T24" fmla="*/ 826 w 826"/>
                <a:gd name="T25" fmla="*/ 708 h 917"/>
                <a:gd name="T26" fmla="*/ 826 w 826"/>
                <a:gd name="T27" fmla="*/ 917 h 917"/>
                <a:gd name="T28" fmla="*/ 0 w 826"/>
                <a:gd name="T29" fmla="*/ 87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6" h="917">
                  <a:moveTo>
                    <a:pt x="0" y="874"/>
                  </a:moveTo>
                  <a:lnTo>
                    <a:pt x="117" y="515"/>
                  </a:lnTo>
                  <a:lnTo>
                    <a:pt x="117" y="0"/>
                  </a:lnTo>
                  <a:lnTo>
                    <a:pt x="233" y="43"/>
                  </a:lnTo>
                  <a:lnTo>
                    <a:pt x="315" y="0"/>
                  </a:lnTo>
                  <a:lnTo>
                    <a:pt x="338" y="43"/>
                  </a:lnTo>
                  <a:lnTo>
                    <a:pt x="431" y="43"/>
                  </a:lnTo>
                  <a:lnTo>
                    <a:pt x="489" y="43"/>
                  </a:lnTo>
                  <a:lnTo>
                    <a:pt x="571" y="376"/>
                  </a:lnTo>
                  <a:lnTo>
                    <a:pt x="675" y="515"/>
                  </a:lnTo>
                  <a:lnTo>
                    <a:pt x="768" y="542"/>
                  </a:lnTo>
                  <a:lnTo>
                    <a:pt x="768" y="639"/>
                  </a:lnTo>
                  <a:lnTo>
                    <a:pt x="826" y="708"/>
                  </a:lnTo>
                  <a:lnTo>
                    <a:pt x="826" y="917"/>
                  </a:lnTo>
                  <a:lnTo>
                    <a:pt x="0" y="874"/>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95"/>
            <p:cNvSpPr>
              <a:spLocks/>
            </p:cNvSpPr>
            <p:nvPr/>
          </p:nvSpPr>
          <p:spPr bwMode="auto">
            <a:xfrm>
              <a:off x="2567781" y="1052874"/>
              <a:ext cx="449263" cy="337978"/>
            </a:xfrm>
            <a:custGeom>
              <a:avLst/>
              <a:gdLst>
                <a:gd name="T0" fmla="*/ 116 w 847"/>
                <a:gd name="T1" fmla="*/ 138 h 638"/>
                <a:gd name="T2" fmla="*/ 220 w 847"/>
                <a:gd name="T3" fmla="*/ 97 h 638"/>
                <a:gd name="T4" fmla="*/ 278 w 847"/>
                <a:gd name="T5" fmla="*/ 138 h 638"/>
                <a:gd name="T6" fmla="*/ 395 w 847"/>
                <a:gd name="T7" fmla="*/ 138 h 638"/>
                <a:gd name="T8" fmla="*/ 337 w 847"/>
                <a:gd name="T9" fmla="*/ 0 h 638"/>
                <a:gd name="T10" fmla="*/ 511 w 847"/>
                <a:gd name="T11" fmla="*/ 138 h 638"/>
                <a:gd name="T12" fmla="*/ 650 w 847"/>
                <a:gd name="T13" fmla="*/ 264 h 638"/>
                <a:gd name="T14" fmla="*/ 813 w 847"/>
                <a:gd name="T15" fmla="*/ 333 h 638"/>
                <a:gd name="T16" fmla="*/ 847 w 847"/>
                <a:gd name="T17" fmla="*/ 443 h 638"/>
                <a:gd name="T18" fmla="*/ 709 w 847"/>
                <a:gd name="T19" fmla="*/ 610 h 638"/>
                <a:gd name="T20" fmla="*/ 674 w 847"/>
                <a:gd name="T21" fmla="*/ 638 h 638"/>
                <a:gd name="T22" fmla="*/ 453 w 847"/>
                <a:gd name="T23" fmla="*/ 610 h 638"/>
                <a:gd name="T24" fmla="*/ 174 w 847"/>
                <a:gd name="T25" fmla="*/ 638 h 638"/>
                <a:gd name="T26" fmla="*/ 174 w 847"/>
                <a:gd name="T27" fmla="*/ 541 h 638"/>
                <a:gd name="T28" fmla="*/ 0 w 847"/>
                <a:gd name="T29" fmla="*/ 402 h 638"/>
                <a:gd name="T30" fmla="*/ 34 w 847"/>
                <a:gd name="T31" fmla="*/ 306 h 638"/>
                <a:gd name="T32" fmla="*/ 0 w 847"/>
                <a:gd name="T33" fmla="*/ 264 h 638"/>
                <a:gd name="T34" fmla="*/ 116 w 847"/>
                <a:gd name="T35" fmla="*/ 1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7" h="638">
                  <a:moveTo>
                    <a:pt x="116" y="138"/>
                  </a:moveTo>
                  <a:lnTo>
                    <a:pt x="220" y="97"/>
                  </a:lnTo>
                  <a:lnTo>
                    <a:pt x="278" y="138"/>
                  </a:lnTo>
                  <a:lnTo>
                    <a:pt x="395" y="138"/>
                  </a:lnTo>
                  <a:lnTo>
                    <a:pt x="337" y="0"/>
                  </a:lnTo>
                  <a:lnTo>
                    <a:pt x="511" y="138"/>
                  </a:lnTo>
                  <a:lnTo>
                    <a:pt x="650" y="264"/>
                  </a:lnTo>
                  <a:lnTo>
                    <a:pt x="813" y="333"/>
                  </a:lnTo>
                  <a:lnTo>
                    <a:pt x="847" y="443"/>
                  </a:lnTo>
                  <a:lnTo>
                    <a:pt x="709" y="610"/>
                  </a:lnTo>
                  <a:lnTo>
                    <a:pt x="674" y="638"/>
                  </a:lnTo>
                  <a:lnTo>
                    <a:pt x="453" y="610"/>
                  </a:lnTo>
                  <a:lnTo>
                    <a:pt x="174" y="638"/>
                  </a:lnTo>
                  <a:lnTo>
                    <a:pt x="174" y="541"/>
                  </a:lnTo>
                  <a:lnTo>
                    <a:pt x="0" y="402"/>
                  </a:lnTo>
                  <a:lnTo>
                    <a:pt x="34" y="306"/>
                  </a:lnTo>
                  <a:lnTo>
                    <a:pt x="0" y="264"/>
                  </a:lnTo>
                  <a:lnTo>
                    <a:pt x="116" y="138"/>
                  </a:lnTo>
                  <a:close/>
                </a:path>
              </a:pathLst>
            </a:custGeom>
            <a:solidFill>
              <a:srgbClr val="F5C6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96"/>
            <p:cNvSpPr>
              <a:spLocks/>
            </p:cNvSpPr>
            <p:nvPr/>
          </p:nvSpPr>
          <p:spPr bwMode="auto">
            <a:xfrm>
              <a:off x="2567781" y="1052874"/>
              <a:ext cx="449263" cy="337978"/>
            </a:xfrm>
            <a:custGeom>
              <a:avLst/>
              <a:gdLst>
                <a:gd name="T0" fmla="*/ 116 w 847"/>
                <a:gd name="T1" fmla="*/ 138 h 638"/>
                <a:gd name="T2" fmla="*/ 220 w 847"/>
                <a:gd name="T3" fmla="*/ 97 h 638"/>
                <a:gd name="T4" fmla="*/ 278 w 847"/>
                <a:gd name="T5" fmla="*/ 138 h 638"/>
                <a:gd name="T6" fmla="*/ 395 w 847"/>
                <a:gd name="T7" fmla="*/ 138 h 638"/>
                <a:gd name="T8" fmla="*/ 337 w 847"/>
                <a:gd name="T9" fmla="*/ 0 h 638"/>
                <a:gd name="T10" fmla="*/ 511 w 847"/>
                <a:gd name="T11" fmla="*/ 138 h 638"/>
                <a:gd name="T12" fmla="*/ 650 w 847"/>
                <a:gd name="T13" fmla="*/ 264 h 638"/>
                <a:gd name="T14" fmla="*/ 813 w 847"/>
                <a:gd name="T15" fmla="*/ 333 h 638"/>
                <a:gd name="T16" fmla="*/ 847 w 847"/>
                <a:gd name="T17" fmla="*/ 443 h 638"/>
                <a:gd name="T18" fmla="*/ 709 w 847"/>
                <a:gd name="T19" fmla="*/ 610 h 638"/>
                <a:gd name="T20" fmla="*/ 674 w 847"/>
                <a:gd name="T21" fmla="*/ 638 h 638"/>
                <a:gd name="T22" fmla="*/ 453 w 847"/>
                <a:gd name="T23" fmla="*/ 610 h 638"/>
                <a:gd name="T24" fmla="*/ 174 w 847"/>
                <a:gd name="T25" fmla="*/ 638 h 638"/>
                <a:gd name="T26" fmla="*/ 174 w 847"/>
                <a:gd name="T27" fmla="*/ 541 h 638"/>
                <a:gd name="T28" fmla="*/ 0 w 847"/>
                <a:gd name="T29" fmla="*/ 402 h 638"/>
                <a:gd name="T30" fmla="*/ 34 w 847"/>
                <a:gd name="T31" fmla="*/ 306 h 638"/>
                <a:gd name="T32" fmla="*/ 0 w 847"/>
                <a:gd name="T33" fmla="*/ 264 h 638"/>
                <a:gd name="T34" fmla="*/ 116 w 847"/>
                <a:gd name="T35" fmla="*/ 1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7" h="638">
                  <a:moveTo>
                    <a:pt x="116" y="138"/>
                  </a:moveTo>
                  <a:lnTo>
                    <a:pt x="220" y="97"/>
                  </a:lnTo>
                  <a:lnTo>
                    <a:pt x="278" y="138"/>
                  </a:lnTo>
                  <a:lnTo>
                    <a:pt x="395" y="138"/>
                  </a:lnTo>
                  <a:lnTo>
                    <a:pt x="337" y="0"/>
                  </a:lnTo>
                  <a:lnTo>
                    <a:pt x="511" y="138"/>
                  </a:lnTo>
                  <a:lnTo>
                    <a:pt x="650" y="264"/>
                  </a:lnTo>
                  <a:lnTo>
                    <a:pt x="813" y="333"/>
                  </a:lnTo>
                  <a:lnTo>
                    <a:pt x="847" y="443"/>
                  </a:lnTo>
                  <a:lnTo>
                    <a:pt x="709" y="610"/>
                  </a:lnTo>
                  <a:lnTo>
                    <a:pt x="674" y="638"/>
                  </a:lnTo>
                  <a:lnTo>
                    <a:pt x="453" y="610"/>
                  </a:lnTo>
                  <a:lnTo>
                    <a:pt x="174" y="638"/>
                  </a:lnTo>
                  <a:lnTo>
                    <a:pt x="174" y="541"/>
                  </a:lnTo>
                  <a:lnTo>
                    <a:pt x="0" y="402"/>
                  </a:lnTo>
                  <a:lnTo>
                    <a:pt x="34" y="306"/>
                  </a:lnTo>
                  <a:lnTo>
                    <a:pt x="0" y="264"/>
                  </a:lnTo>
                  <a:lnTo>
                    <a:pt x="116" y="138"/>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91" name="Freeform 97"/>
            <p:cNvSpPr>
              <a:spLocks/>
            </p:cNvSpPr>
            <p:nvPr/>
          </p:nvSpPr>
          <p:spPr bwMode="auto">
            <a:xfrm>
              <a:off x="1602581" y="1727245"/>
              <a:ext cx="695325" cy="485547"/>
            </a:xfrm>
            <a:custGeom>
              <a:avLst/>
              <a:gdLst>
                <a:gd name="T0" fmla="*/ 47 w 1313"/>
                <a:gd name="T1" fmla="*/ 472 h 916"/>
                <a:gd name="T2" fmla="*/ 140 w 1313"/>
                <a:gd name="T3" fmla="*/ 472 h 916"/>
                <a:gd name="T4" fmla="*/ 198 w 1313"/>
                <a:gd name="T5" fmla="*/ 569 h 916"/>
                <a:gd name="T6" fmla="*/ 163 w 1313"/>
                <a:gd name="T7" fmla="*/ 805 h 916"/>
                <a:gd name="T8" fmla="*/ 198 w 1313"/>
                <a:gd name="T9" fmla="*/ 874 h 916"/>
                <a:gd name="T10" fmla="*/ 244 w 1313"/>
                <a:gd name="T11" fmla="*/ 916 h 916"/>
                <a:gd name="T12" fmla="*/ 337 w 1313"/>
                <a:gd name="T13" fmla="*/ 847 h 916"/>
                <a:gd name="T14" fmla="*/ 396 w 1313"/>
                <a:gd name="T15" fmla="*/ 847 h 916"/>
                <a:gd name="T16" fmla="*/ 581 w 1313"/>
                <a:gd name="T17" fmla="*/ 874 h 916"/>
                <a:gd name="T18" fmla="*/ 639 w 1313"/>
                <a:gd name="T19" fmla="*/ 874 h 916"/>
                <a:gd name="T20" fmla="*/ 756 w 1313"/>
                <a:gd name="T21" fmla="*/ 874 h 916"/>
                <a:gd name="T22" fmla="*/ 872 w 1313"/>
                <a:gd name="T23" fmla="*/ 805 h 916"/>
                <a:gd name="T24" fmla="*/ 953 w 1313"/>
                <a:gd name="T25" fmla="*/ 805 h 916"/>
                <a:gd name="T26" fmla="*/ 953 w 1313"/>
                <a:gd name="T27" fmla="*/ 778 h 916"/>
                <a:gd name="T28" fmla="*/ 1034 w 1313"/>
                <a:gd name="T29" fmla="*/ 736 h 916"/>
                <a:gd name="T30" fmla="*/ 1150 w 1313"/>
                <a:gd name="T31" fmla="*/ 805 h 916"/>
                <a:gd name="T32" fmla="*/ 1173 w 1313"/>
                <a:gd name="T33" fmla="*/ 805 h 916"/>
                <a:gd name="T34" fmla="*/ 1209 w 1313"/>
                <a:gd name="T35" fmla="*/ 805 h 916"/>
                <a:gd name="T36" fmla="*/ 1209 w 1313"/>
                <a:gd name="T37" fmla="*/ 708 h 916"/>
                <a:gd name="T38" fmla="*/ 1313 w 1313"/>
                <a:gd name="T39" fmla="*/ 680 h 916"/>
                <a:gd name="T40" fmla="*/ 1093 w 1313"/>
                <a:gd name="T41" fmla="*/ 542 h 916"/>
                <a:gd name="T42" fmla="*/ 1150 w 1313"/>
                <a:gd name="T43" fmla="*/ 472 h 916"/>
                <a:gd name="T44" fmla="*/ 1093 w 1313"/>
                <a:gd name="T45" fmla="*/ 333 h 916"/>
                <a:gd name="T46" fmla="*/ 1150 w 1313"/>
                <a:gd name="T47" fmla="*/ 278 h 916"/>
                <a:gd name="T48" fmla="*/ 1127 w 1313"/>
                <a:gd name="T49" fmla="*/ 236 h 916"/>
                <a:gd name="T50" fmla="*/ 1034 w 1313"/>
                <a:gd name="T51" fmla="*/ 166 h 916"/>
                <a:gd name="T52" fmla="*/ 1012 w 1313"/>
                <a:gd name="T53" fmla="*/ 42 h 916"/>
                <a:gd name="T54" fmla="*/ 976 w 1313"/>
                <a:gd name="T55" fmla="*/ 0 h 916"/>
                <a:gd name="T56" fmla="*/ 896 w 1313"/>
                <a:gd name="T57" fmla="*/ 42 h 916"/>
                <a:gd name="T58" fmla="*/ 756 w 1313"/>
                <a:gd name="T59" fmla="*/ 70 h 916"/>
                <a:gd name="T60" fmla="*/ 697 w 1313"/>
                <a:gd name="T61" fmla="*/ 70 h 916"/>
                <a:gd name="T62" fmla="*/ 396 w 1313"/>
                <a:gd name="T63" fmla="*/ 236 h 916"/>
                <a:gd name="T64" fmla="*/ 337 w 1313"/>
                <a:gd name="T65" fmla="*/ 208 h 916"/>
                <a:gd name="T66" fmla="*/ 303 w 1313"/>
                <a:gd name="T67" fmla="*/ 278 h 916"/>
                <a:gd name="T68" fmla="*/ 280 w 1313"/>
                <a:gd name="T69" fmla="*/ 236 h 916"/>
                <a:gd name="T70" fmla="*/ 140 w 1313"/>
                <a:gd name="T71" fmla="*/ 333 h 916"/>
                <a:gd name="T72" fmla="*/ 47 w 1313"/>
                <a:gd name="T73" fmla="*/ 278 h 916"/>
                <a:gd name="T74" fmla="*/ 0 w 1313"/>
                <a:gd name="T75" fmla="*/ 333 h 916"/>
                <a:gd name="T76" fmla="*/ 47 w 1313"/>
                <a:gd name="T77" fmla="*/ 47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3" h="916">
                  <a:moveTo>
                    <a:pt x="47" y="472"/>
                  </a:moveTo>
                  <a:lnTo>
                    <a:pt x="140" y="472"/>
                  </a:lnTo>
                  <a:lnTo>
                    <a:pt x="198" y="569"/>
                  </a:lnTo>
                  <a:lnTo>
                    <a:pt x="163" y="805"/>
                  </a:lnTo>
                  <a:lnTo>
                    <a:pt x="198" y="874"/>
                  </a:lnTo>
                  <a:lnTo>
                    <a:pt x="244" y="916"/>
                  </a:lnTo>
                  <a:lnTo>
                    <a:pt x="337" y="847"/>
                  </a:lnTo>
                  <a:lnTo>
                    <a:pt x="396" y="847"/>
                  </a:lnTo>
                  <a:lnTo>
                    <a:pt x="581" y="874"/>
                  </a:lnTo>
                  <a:lnTo>
                    <a:pt x="639" y="874"/>
                  </a:lnTo>
                  <a:lnTo>
                    <a:pt x="756" y="874"/>
                  </a:lnTo>
                  <a:lnTo>
                    <a:pt x="872" y="805"/>
                  </a:lnTo>
                  <a:lnTo>
                    <a:pt x="953" y="805"/>
                  </a:lnTo>
                  <a:lnTo>
                    <a:pt x="953" y="778"/>
                  </a:lnTo>
                  <a:lnTo>
                    <a:pt x="1034" y="736"/>
                  </a:lnTo>
                  <a:lnTo>
                    <a:pt x="1150" y="805"/>
                  </a:lnTo>
                  <a:lnTo>
                    <a:pt x="1173" y="805"/>
                  </a:lnTo>
                  <a:lnTo>
                    <a:pt x="1209" y="805"/>
                  </a:lnTo>
                  <a:lnTo>
                    <a:pt x="1209" y="708"/>
                  </a:lnTo>
                  <a:lnTo>
                    <a:pt x="1313" y="680"/>
                  </a:lnTo>
                  <a:lnTo>
                    <a:pt x="1093" y="542"/>
                  </a:lnTo>
                  <a:lnTo>
                    <a:pt x="1150" y="472"/>
                  </a:lnTo>
                  <a:lnTo>
                    <a:pt x="1093" y="333"/>
                  </a:lnTo>
                  <a:lnTo>
                    <a:pt x="1150" y="278"/>
                  </a:lnTo>
                  <a:lnTo>
                    <a:pt x="1127" y="236"/>
                  </a:lnTo>
                  <a:lnTo>
                    <a:pt x="1034" y="166"/>
                  </a:lnTo>
                  <a:lnTo>
                    <a:pt x="1012" y="42"/>
                  </a:lnTo>
                  <a:lnTo>
                    <a:pt x="976" y="0"/>
                  </a:lnTo>
                  <a:lnTo>
                    <a:pt x="896" y="42"/>
                  </a:lnTo>
                  <a:lnTo>
                    <a:pt x="756" y="70"/>
                  </a:lnTo>
                  <a:lnTo>
                    <a:pt x="697" y="70"/>
                  </a:lnTo>
                  <a:lnTo>
                    <a:pt x="396" y="236"/>
                  </a:lnTo>
                  <a:lnTo>
                    <a:pt x="337" y="208"/>
                  </a:lnTo>
                  <a:lnTo>
                    <a:pt x="303" y="278"/>
                  </a:lnTo>
                  <a:lnTo>
                    <a:pt x="280" y="236"/>
                  </a:lnTo>
                  <a:lnTo>
                    <a:pt x="140" y="333"/>
                  </a:lnTo>
                  <a:lnTo>
                    <a:pt x="47" y="278"/>
                  </a:lnTo>
                  <a:lnTo>
                    <a:pt x="0" y="333"/>
                  </a:lnTo>
                  <a:lnTo>
                    <a:pt x="47" y="472"/>
                  </a:lnTo>
                  <a:close/>
                </a:path>
              </a:pathLst>
            </a:custGeom>
            <a:solidFill>
              <a:srgbClr val="FF6600"/>
            </a:solidFill>
            <a:ln>
              <a:noFill/>
            </a:ln>
          </p:spPr>
          <p:txBody>
            <a:bodyPr/>
            <a:lstStyle/>
            <a:p>
              <a:endParaRPr lang="en-US"/>
            </a:p>
          </p:txBody>
        </p:sp>
        <p:sp>
          <p:nvSpPr>
            <p:cNvPr id="92" name="Freeform 98"/>
            <p:cNvSpPr>
              <a:spLocks/>
            </p:cNvSpPr>
            <p:nvPr/>
          </p:nvSpPr>
          <p:spPr bwMode="auto">
            <a:xfrm>
              <a:off x="1602581" y="1727245"/>
              <a:ext cx="695325" cy="485547"/>
            </a:xfrm>
            <a:custGeom>
              <a:avLst/>
              <a:gdLst>
                <a:gd name="T0" fmla="*/ 47 w 1313"/>
                <a:gd name="T1" fmla="*/ 472 h 916"/>
                <a:gd name="T2" fmla="*/ 140 w 1313"/>
                <a:gd name="T3" fmla="*/ 472 h 916"/>
                <a:gd name="T4" fmla="*/ 198 w 1313"/>
                <a:gd name="T5" fmla="*/ 569 h 916"/>
                <a:gd name="T6" fmla="*/ 163 w 1313"/>
                <a:gd name="T7" fmla="*/ 805 h 916"/>
                <a:gd name="T8" fmla="*/ 198 w 1313"/>
                <a:gd name="T9" fmla="*/ 874 h 916"/>
                <a:gd name="T10" fmla="*/ 244 w 1313"/>
                <a:gd name="T11" fmla="*/ 916 h 916"/>
                <a:gd name="T12" fmla="*/ 337 w 1313"/>
                <a:gd name="T13" fmla="*/ 847 h 916"/>
                <a:gd name="T14" fmla="*/ 396 w 1313"/>
                <a:gd name="T15" fmla="*/ 847 h 916"/>
                <a:gd name="T16" fmla="*/ 581 w 1313"/>
                <a:gd name="T17" fmla="*/ 874 h 916"/>
                <a:gd name="T18" fmla="*/ 639 w 1313"/>
                <a:gd name="T19" fmla="*/ 874 h 916"/>
                <a:gd name="T20" fmla="*/ 756 w 1313"/>
                <a:gd name="T21" fmla="*/ 874 h 916"/>
                <a:gd name="T22" fmla="*/ 872 w 1313"/>
                <a:gd name="T23" fmla="*/ 805 h 916"/>
                <a:gd name="T24" fmla="*/ 953 w 1313"/>
                <a:gd name="T25" fmla="*/ 805 h 916"/>
                <a:gd name="T26" fmla="*/ 953 w 1313"/>
                <a:gd name="T27" fmla="*/ 778 h 916"/>
                <a:gd name="T28" fmla="*/ 1034 w 1313"/>
                <a:gd name="T29" fmla="*/ 736 h 916"/>
                <a:gd name="T30" fmla="*/ 1150 w 1313"/>
                <a:gd name="T31" fmla="*/ 805 h 916"/>
                <a:gd name="T32" fmla="*/ 1173 w 1313"/>
                <a:gd name="T33" fmla="*/ 805 h 916"/>
                <a:gd name="T34" fmla="*/ 1209 w 1313"/>
                <a:gd name="T35" fmla="*/ 805 h 916"/>
                <a:gd name="T36" fmla="*/ 1209 w 1313"/>
                <a:gd name="T37" fmla="*/ 708 h 916"/>
                <a:gd name="T38" fmla="*/ 1313 w 1313"/>
                <a:gd name="T39" fmla="*/ 680 h 916"/>
                <a:gd name="T40" fmla="*/ 1093 w 1313"/>
                <a:gd name="T41" fmla="*/ 542 h 916"/>
                <a:gd name="T42" fmla="*/ 1150 w 1313"/>
                <a:gd name="T43" fmla="*/ 472 h 916"/>
                <a:gd name="T44" fmla="*/ 1093 w 1313"/>
                <a:gd name="T45" fmla="*/ 333 h 916"/>
                <a:gd name="T46" fmla="*/ 1150 w 1313"/>
                <a:gd name="T47" fmla="*/ 278 h 916"/>
                <a:gd name="T48" fmla="*/ 1127 w 1313"/>
                <a:gd name="T49" fmla="*/ 236 h 916"/>
                <a:gd name="T50" fmla="*/ 1034 w 1313"/>
                <a:gd name="T51" fmla="*/ 166 h 916"/>
                <a:gd name="T52" fmla="*/ 1012 w 1313"/>
                <a:gd name="T53" fmla="*/ 42 h 916"/>
                <a:gd name="T54" fmla="*/ 976 w 1313"/>
                <a:gd name="T55" fmla="*/ 0 h 916"/>
                <a:gd name="T56" fmla="*/ 896 w 1313"/>
                <a:gd name="T57" fmla="*/ 42 h 916"/>
                <a:gd name="T58" fmla="*/ 756 w 1313"/>
                <a:gd name="T59" fmla="*/ 70 h 916"/>
                <a:gd name="T60" fmla="*/ 697 w 1313"/>
                <a:gd name="T61" fmla="*/ 70 h 916"/>
                <a:gd name="T62" fmla="*/ 396 w 1313"/>
                <a:gd name="T63" fmla="*/ 236 h 916"/>
                <a:gd name="T64" fmla="*/ 337 w 1313"/>
                <a:gd name="T65" fmla="*/ 208 h 916"/>
                <a:gd name="T66" fmla="*/ 303 w 1313"/>
                <a:gd name="T67" fmla="*/ 278 h 916"/>
                <a:gd name="T68" fmla="*/ 280 w 1313"/>
                <a:gd name="T69" fmla="*/ 236 h 916"/>
                <a:gd name="T70" fmla="*/ 140 w 1313"/>
                <a:gd name="T71" fmla="*/ 333 h 916"/>
                <a:gd name="T72" fmla="*/ 47 w 1313"/>
                <a:gd name="T73" fmla="*/ 278 h 916"/>
                <a:gd name="T74" fmla="*/ 0 w 1313"/>
                <a:gd name="T75" fmla="*/ 333 h 916"/>
                <a:gd name="T76" fmla="*/ 47 w 1313"/>
                <a:gd name="T77" fmla="*/ 47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3" h="916">
                  <a:moveTo>
                    <a:pt x="47" y="472"/>
                  </a:moveTo>
                  <a:lnTo>
                    <a:pt x="140" y="472"/>
                  </a:lnTo>
                  <a:lnTo>
                    <a:pt x="198" y="569"/>
                  </a:lnTo>
                  <a:lnTo>
                    <a:pt x="163" y="805"/>
                  </a:lnTo>
                  <a:lnTo>
                    <a:pt x="198" y="874"/>
                  </a:lnTo>
                  <a:lnTo>
                    <a:pt x="244" y="916"/>
                  </a:lnTo>
                  <a:lnTo>
                    <a:pt x="337" y="847"/>
                  </a:lnTo>
                  <a:lnTo>
                    <a:pt x="396" y="847"/>
                  </a:lnTo>
                  <a:lnTo>
                    <a:pt x="581" y="874"/>
                  </a:lnTo>
                  <a:lnTo>
                    <a:pt x="639" y="874"/>
                  </a:lnTo>
                  <a:lnTo>
                    <a:pt x="756" y="874"/>
                  </a:lnTo>
                  <a:lnTo>
                    <a:pt x="872" y="805"/>
                  </a:lnTo>
                  <a:lnTo>
                    <a:pt x="953" y="805"/>
                  </a:lnTo>
                  <a:lnTo>
                    <a:pt x="953" y="778"/>
                  </a:lnTo>
                  <a:lnTo>
                    <a:pt x="1034" y="736"/>
                  </a:lnTo>
                  <a:lnTo>
                    <a:pt x="1150" y="805"/>
                  </a:lnTo>
                  <a:lnTo>
                    <a:pt x="1173" y="805"/>
                  </a:lnTo>
                  <a:lnTo>
                    <a:pt x="1209" y="805"/>
                  </a:lnTo>
                  <a:lnTo>
                    <a:pt x="1209" y="708"/>
                  </a:lnTo>
                  <a:lnTo>
                    <a:pt x="1313" y="680"/>
                  </a:lnTo>
                  <a:lnTo>
                    <a:pt x="1093" y="542"/>
                  </a:lnTo>
                  <a:lnTo>
                    <a:pt x="1150" y="472"/>
                  </a:lnTo>
                  <a:lnTo>
                    <a:pt x="1093" y="333"/>
                  </a:lnTo>
                  <a:lnTo>
                    <a:pt x="1150" y="278"/>
                  </a:lnTo>
                  <a:lnTo>
                    <a:pt x="1127" y="236"/>
                  </a:lnTo>
                  <a:lnTo>
                    <a:pt x="1034" y="166"/>
                  </a:lnTo>
                  <a:lnTo>
                    <a:pt x="1012" y="42"/>
                  </a:lnTo>
                  <a:lnTo>
                    <a:pt x="976" y="0"/>
                  </a:lnTo>
                  <a:lnTo>
                    <a:pt x="896" y="42"/>
                  </a:lnTo>
                  <a:lnTo>
                    <a:pt x="756" y="70"/>
                  </a:lnTo>
                  <a:lnTo>
                    <a:pt x="697" y="70"/>
                  </a:lnTo>
                  <a:lnTo>
                    <a:pt x="396" y="236"/>
                  </a:lnTo>
                  <a:lnTo>
                    <a:pt x="337" y="208"/>
                  </a:lnTo>
                  <a:lnTo>
                    <a:pt x="303" y="278"/>
                  </a:lnTo>
                  <a:lnTo>
                    <a:pt x="280" y="236"/>
                  </a:lnTo>
                  <a:lnTo>
                    <a:pt x="140" y="333"/>
                  </a:lnTo>
                  <a:lnTo>
                    <a:pt x="47" y="278"/>
                  </a:lnTo>
                  <a:lnTo>
                    <a:pt x="0" y="333"/>
                  </a:lnTo>
                  <a:lnTo>
                    <a:pt x="47" y="47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Freeform 99"/>
            <p:cNvSpPr>
              <a:spLocks/>
            </p:cNvSpPr>
            <p:nvPr/>
          </p:nvSpPr>
          <p:spPr bwMode="auto">
            <a:xfrm>
              <a:off x="465931" y="2154081"/>
              <a:ext cx="436563" cy="301483"/>
            </a:xfrm>
            <a:custGeom>
              <a:avLst/>
              <a:gdLst>
                <a:gd name="T0" fmla="*/ 35 w 825"/>
                <a:gd name="T1" fmla="*/ 139 h 569"/>
                <a:gd name="T2" fmla="*/ 151 w 825"/>
                <a:gd name="T3" fmla="*/ 0 h 569"/>
                <a:gd name="T4" fmla="*/ 198 w 825"/>
                <a:gd name="T5" fmla="*/ 0 h 569"/>
                <a:gd name="T6" fmla="*/ 314 w 825"/>
                <a:gd name="T7" fmla="*/ 69 h 569"/>
                <a:gd name="T8" fmla="*/ 430 w 825"/>
                <a:gd name="T9" fmla="*/ 69 h 569"/>
                <a:gd name="T10" fmla="*/ 430 w 825"/>
                <a:gd name="T11" fmla="*/ 42 h 569"/>
                <a:gd name="T12" fmla="*/ 708 w 825"/>
                <a:gd name="T13" fmla="*/ 111 h 569"/>
                <a:gd name="T14" fmla="*/ 708 w 825"/>
                <a:gd name="T15" fmla="*/ 69 h 569"/>
                <a:gd name="T16" fmla="*/ 767 w 825"/>
                <a:gd name="T17" fmla="*/ 111 h 569"/>
                <a:gd name="T18" fmla="*/ 825 w 825"/>
                <a:gd name="T19" fmla="*/ 69 h 569"/>
                <a:gd name="T20" fmla="*/ 825 w 825"/>
                <a:gd name="T21" fmla="*/ 208 h 569"/>
                <a:gd name="T22" fmla="*/ 767 w 825"/>
                <a:gd name="T23" fmla="*/ 278 h 569"/>
                <a:gd name="T24" fmla="*/ 628 w 825"/>
                <a:gd name="T25" fmla="*/ 347 h 569"/>
                <a:gd name="T26" fmla="*/ 651 w 825"/>
                <a:gd name="T27" fmla="*/ 444 h 569"/>
                <a:gd name="T28" fmla="*/ 592 w 825"/>
                <a:gd name="T29" fmla="*/ 472 h 569"/>
                <a:gd name="T30" fmla="*/ 535 w 825"/>
                <a:gd name="T31" fmla="*/ 514 h 569"/>
                <a:gd name="T32" fmla="*/ 430 w 825"/>
                <a:gd name="T33" fmla="*/ 472 h 569"/>
                <a:gd name="T34" fmla="*/ 349 w 825"/>
                <a:gd name="T35" fmla="*/ 472 h 569"/>
                <a:gd name="T36" fmla="*/ 116 w 825"/>
                <a:gd name="T37" fmla="*/ 569 h 569"/>
                <a:gd name="T38" fmla="*/ 35 w 825"/>
                <a:gd name="T39" fmla="*/ 542 h 569"/>
                <a:gd name="T40" fmla="*/ 0 w 825"/>
                <a:gd name="T41" fmla="*/ 402 h 569"/>
                <a:gd name="T42" fmla="*/ 35 w 825"/>
                <a:gd name="T43" fmla="*/ 13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5" h="569">
                  <a:moveTo>
                    <a:pt x="35" y="139"/>
                  </a:moveTo>
                  <a:lnTo>
                    <a:pt x="151" y="0"/>
                  </a:lnTo>
                  <a:lnTo>
                    <a:pt x="198" y="0"/>
                  </a:lnTo>
                  <a:lnTo>
                    <a:pt x="314" y="69"/>
                  </a:lnTo>
                  <a:lnTo>
                    <a:pt x="430" y="69"/>
                  </a:lnTo>
                  <a:lnTo>
                    <a:pt x="430" y="42"/>
                  </a:lnTo>
                  <a:lnTo>
                    <a:pt x="708" y="111"/>
                  </a:lnTo>
                  <a:lnTo>
                    <a:pt x="708" y="69"/>
                  </a:lnTo>
                  <a:lnTo>
                    <a:pt x="767" y="111"/>
                  </a:lnTo>
                  <a:lnTo>
                    <a:pt x="825" y="69"/>
                  </a:lnTo>
                  <a:lnTo>
                    <a:pt x="825" y="208"/>
                  </a:lnTo>
                  <a:lnTo>
                    <a:pt x="767" y="278"/>
                  </a:lnTo>
                  <a:lnTo>
                    <a:pt x="628" y="347"/>
                  </a:lnTo>
                  <a:lnTo>
                    <a:pt x="651" y="444"/>
                  </a:lnTo>
                  <a:lnTo>
                    <a:pt x="592" y="472"/>
                  </a:lnTo>
                  <a:lnTo>
                    <a:pt x="535" y="514"/>
                  </a:lnTo>
                  <a:lnTo>
                    <a:pt x="430" y="472"/>
                  </a:lnTo>
                  <a:lnTo>
                    <a:pt x="349" y="472"/>
                  </a:lnTo>
                  <a:lnTo>
                    <a:pt x="116" y="569"/>
                  </a:lnTo>
                  <a:lnTo>
                    <a:pt x="35" y="542"/>
                  </a:lnTo>
                  <a:lnTo>
                    <a:pt x="0" y="402"/>
                  </a:lnTo>
                  <a:lnTo>
                    <a:pt x="35" y="139"/>
                  </a:lnTo>
                  <a:close/>
                </a:path>
              </a:pathLst>
            </a:custGeom>
            <a:solidFill>
              <a:srgbClr val="FF6600"/>
            </a:solidFill>
            <a:ln>
              <a:noFill/>
            </a:ln>
          </p:spPr>
          <p:txBody>
            <a:bodyPr/>
            <a:lstStyle/>
            <a:p>
              <a:endParaRPr lang="en-US"/>
            </a:p>
          </p:txBody>
        </p:sp>
        <p:sp>
          <p:nvSpPr>
            <p:cNvPr id="94" name="Freeform 100"/>
            <p:cNvSpPr>
              <a:spLocks/>
            </p:cNvSpPr>
            <p:nvPr/>
          </p:nvSpPr>
          <p:spPr bwMode="auto">
            <a:xfrm>
              <a:off x="465931" y="2154081"/>
              <a:ext cx="436563" cy="301483"/>
            </a:xfrm>
            <a:custGeom>
              <a:avLst/>
              <a:gdLst>
                <a:gd name="T0" fmla="*/ 35 w 825"/>
                <a:gd name="T1" fmla="*/ 139 h 569"/>
                <a:gd name="T2" fmla="*/ 151 w 825"/>
                <a:gd name="T3" fmla="*/ 0 h 569"/>
                <a:gd name="T4" fmla="*/ 198 w 825"/>
                <a:gd name="T5" fmla="*/ 0 h 569"/>
                <a:gd name="T6" fmla="*/ 314 w 825"/>
                <a:gd name="T7" fmla="*/ 69 h 569"/>
                <a:gd name="T8" fmla="*/ 430 w 825"/>
                <a:gd name="T9" fmla="*/ 69 h 569"/>
                <a:gd name="T10" fmla="*/ 430 w 825"/>
                <a:gd name="T11" fmla="*/ 42 h 569"/>
                <a:gd name="T12" fmla="*/ 708 w 825"/>
                <a:gd name="T13" fmla="*/ 111 h 569"/>
                <a:gd name="T14" fmla="*/ 708 w 825"/>
                <a:gd name="T15" fmla="*/ 69 h 569"/>
                <a:gd name="T16" fmla="*/ 767 w 825"/>
                <a:gd name="T17" fmla="*/ 111 h 569"/>
                <a:gd name="T18" fmla="*/ 825 w 825"/>
                <a:gd name="T19" fmla="*/ 69 h 569"/>
                <a:gd name="T20" fmla="*/ 825 w 825"/>
                <a:gd name="T21" fmla="*/ 208 h 569"/>
                <a:gd name="T22" fmla="*/ 767 w 825"/>
                <a:gd name="T23" fmla="*/ 278 h 569"/>
                <a:gd name="T24" fmla="*/ 628 w 825"/>
                <a:gd name="T25" fmla="*/ 347 h 569"/>
                <a:gd name="T26" fmla="*/ 651 w 825"/>
                <a:gd name="T27" fmla="*/ 444 h 569"/>
                <a:gd name="T28" fmla="*/ 592 w 825"/>
                <a:gd name="T29" fmla="*/ 472 h 569"/>
                <a:gd name="T30" fmla="*/ 535 w 825"/>
                <a:gd name="T31" fmla="*/ 514 h 569"/>
                <a:gd name="T32" fmla="*/ 430 w 825"/>
                <a:gd name="T33" fmla="*/ 472 h 569"/>
                <a:gd name="T34" fmla="*/ 349 w 825"/>
                <a:gd name="T35" fmla="*/ 472 h 569"/>
                <a:gd name="T36" fmla="*/ 116 w 825"/>
                <a:gd name="T37" fmla="*/ 569 h 569"/>
                <a:gd name="T38" fmla="*/ 35 w 825"/>
                <a:gd name="T39" fmla="*/ 542 h 569"/>
                <a:gd name="T40" fmla="*/ 0 w 825"/>
                <a:gd name="T41" fmla="*/ 402 h 569"/>
                <a:gd name="T42" fmla="*/ 35 w 825"/>
                <a:gd name="T43" fmla="*/ 13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5" h="569">
                  <a:moveTo>
                    <a:pt x="35" y="139"/>
                  </a:moveTo>
                  <a:lnTo>
                    <a:pt x="151" y="0"/>
                  </a:lnTo>
                  <a:lnTo>
                    <a:pt x="198" y="0"/>
                  </a:lnTo>
                  <a:lnTo>
                    <a:pt x="314" y="69"/>
                  </a:lnTo>
                  <a:lnTo>
                    <a:pt x="430" y="69"/>
                  </a:lnTo>
                  <a:lnTo>
                    <a:pt x="430" y="42"/>
                  </a:lnTo>
                  <a:lnTo>
                    <a:pt x="708" y="111"/>
                  </a:lnTo>
                  <a:lnTo>
                    <a:pt x="708" y="69"/>
                  </a:lnTo>
                  <a:lnTo>
                    <a:pt x="767" y="111"/>
                  </a:lnTo>
                  <a:lnTo>
                    <a:pt x="825" y="69"/>
                  </a:lnTo>
                  <a:lnTo>
                    <a:pt x="825" y="208"/>
                  </a:lnTo>
                  <a:lnTo>
                    <a:pt x="767" y="278"/>
                  </a:lnTo>
                  <a:lnTo>
                    <a:pt x="628" y="347"/>
                  </a:lnTo>
                  <a:lnTo>
                    <a:pt x="651" y="444"/>
                  </a:lnTo>
                  <a:lnTo>
                    <a:pt x="592" y="472"/>
                  </a:lnTo>
                  <a:lnTo>
                    <a:pt x="535" y="514"/>
                  </a:lnTo>
                  <a:lnTo>
                    <a:pt x="430" y="472"/>
                  </a:lnTo>
                  <a:lnTo>
                    <a:pt x="349" y="472"/>
                  </a:lnTo>
                  <a:lnTo>
                    <a:pt x="116" y="569"/>
                  </a:lnTo>
                  <a:lnTo>
                    <a:pt x="35" y="542"/>
                  </a:lnTo>
                  <a:lnTo>
                    <a:pt x="0" y="402"/>
                  </a:lnTo>
                  <a:lnTo>
                    <a:pt x="35" y="139"/>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Freeform 101"/>
            <p:cNvSpPr>
              <a:spLocks/>
            </p:cNvSpPr>
            <p:nvPr/>
          </p:nvSpPr>
          <p:spPr bwMode="auto">
            <a:xfrm>
              <a:off x="1227929" y="1765327"/>
              <a:ext cx="503238" cy="601380"/>
            </a:xfrm>
            <a:custGeom>
              <a:avLst/>
              <a:gdLst>
                <a:gd name="T0" fmla="*/ 0 w 952"/>
                <a:gd name="T1" fmla="*/ 208 h 1138"/>
                <a:gd name="T2" fmla="*/ 116 w 952"/>
                <a:gd name="T3" fmla="*/ 166 h 1138"/>
                <a:gd name="T4" fmla="*/ 197 w 952"/>
                <a:gd name="T5" fmla="*/ 69 h 1138"/>
                <a:gd name="T6" fmla="*/ 336 w 952"/>
                <a:gd name="T7" fmla="*/ 27 h 1138"/>
                <a:gd name="T8" fmla="*/ 512 w 952"/>
                <a:gd name="T9" fmla="*/ 69 h 1138"/>
                <a:gd name="T10" fmla="*/ 557 w 952"/>
                <a:gd name="T11" fmla="*/ 0 h 1138"/>
                <a:gd name="T12" fmla="*/ 557 w 952"/>
                <a:gd name="T13" fmla="*/ 138 h 1138"/>
                <a:gd name="T14" fmla="*/ 650 w 952"/>
                <a:gd name="T15" fmla="*/ 138 h 1138"/>
                <a:gd name="T16" fmla="*/ 709 w 952"/>
                <a:gd name="T17" fmla="*/ 263 h 1138"/>
                <a:gd name="T18" fmla="*/ 755 w 952"/>
                <a:gd name="T19" fmla="*/ 402 h 1138"/>
                <a:gd name="T20" fmla="*/ 848 w 952"/>
                <a:gd name="T21" fmla="*/ 402 h 1138"/>
                <a:gd name="T22" fmla="*/ 906 w 952"/>
                <a:gd name="T23" fmla="*/ 499 h 1138"/>
                <a:gd name="T24" fmla="*/ 871 w 952"/>
                <a:gd name="T25" fmla="*/ 735 h 1138"/>
                <a:gd name="T26" fmla="*/ 906 w 952"/>
                <a:gd name="T27" fmla="*/ 804 h 1138"/>
                <a:gd name="T28" fmla="*/ 952 w 952"/>
                <a:gd name="T29" fmla="*/ 846 h 1138"/>
                <a:gd name="T30" fmla="*/ 790 w 952"/>
                <a:gd name="T31" fmla="*/ 1082 h 1138"/>
                <a:gd name="T32" fmla="*/ 732 w 952"/>
                <a:gd name="T33" fmla="*/ 1082 h 1138"/>
                <a:gd name="T34" fmla="*/ 616 w 952"/>
                <a:gd name="T35" fmla="*/ 1138 h 1138"/>
                <a:gd name="T36" fmla="*/ 557 w 952"/>
                <a:gd name="T37" fmla="*/ 1082 h 1138"/>
                <a:gd name="T38" fmla="*/ 512 w 952"/>
                <a:gd name="T39" fmla="*/ 971 h 1138"/>
                <a:gd name="T40" fmla="*/ 419 w 952"/>
                <a:gd name="T41" fmla="*/ 902 h 1138"/>
                <a:gd name="T42" fmla="*/ 314 w 952"/>
                <a:gd name="T43" fmla="*/ 777 h 1138"/>
                <a:gd name="T44" fmla="*/ 220 w 952"/>
                <a:gd name="T45" fmla="*/ 735 h 1138"/>
                <a:gd name="T46" fmla="*/ 220 w 952"/>
                <a:gd name="T47" fmla="*/ 666 h 1138"/>
                <a:gd name="T48" fmla="*/ 139 w 952"/>
                <a:gd name="T49" fmla="*/ 638 h 1138"/>
                <a:gd name="T50" fmla="*/ 197 w 952"/>
                <a:gd name="T51" fmla="*/ 541 h 1138"/>
                <a:gd name="T52" fmla="*/ 139 w 952"/>
                <a:gd name="T53" fmla="*/ 472 h 1138"/>
                <a:gd name="T54" fmla="*/ 174 w 952"/>
                <a:gd name="T55" fmla="*/ 374 h 1138"/>
                <a:gd name="T56" fmla="*/ 116 w 952"/>
                <a:gd name="T57" fmla="*/ 332 h 1138"/>
                <a:gd name="T58" fmla="*/ 139 w 952"/>
                <a:gd name="T59" fmla="*/ 263 h 1138"/>
                <a:gd name="T60" fmla="*/ 81 w 952"/>
                <a:gd name="T61" fmla="*/ 236 h 1138"/>
                <a:gd name="T62" fmla="*/ 0 w 952"/>
                <a:gd name="T63" fmla="*/ 236 h 1138"/>
                <a:gd name="T64" fmla="*/ 0 w 952"/>
                <a:gd name="T65" fmla="*/ 20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2" h="1138">
                  <a:moveTo>
                    <a:pt x="0" y="208"/>
                  </a:moveTo>
                  <a:lnTo>
                    <a:pt x="116" y="166"/>
                  </a:lnTo>
                  <a:lnTo>
                    <a:pt x="197" y="69"/>
                  </a:lnTo>
                  <a:lnTo>
                    <a:pt x="336" y="27"/>
                  </a:lnTo>
                  <a:lnTo>
                    <a:pt x="512" y="69"/>
                  </a:lnTo>
                  <a:lnTo>
                    <a:pt x="557" y="0"/>
                  </a:lnTo>
                  <a:lnTo>
                    <a:pt x="557" y="138"/>
                  </a:lnTo>
                  <a:lnTo>
                    <a:pt x="650" y="138"/>
                  </a:lnTo>
                  <a:lnTo>
                    <a:pt x="709" y="263"/>
                  </a:lnTo>
                  <a:lnTo>
                    <a:pt x="755" y="402"/>
                  </a:lnTo>
                  <a:lnTo>
                    <a:pt x="848" y="402"/>
                  </a:lnTo>
                  <a:lnTo>
                    <a:pt x="906" y="499"/>
                  </a:lnTo>
                  <a:lnTo>
                    <a:pt x="871" y="735"/>
                  </a:lnTo>
                  <a:lnTo>
                    <a:pt x="906" y="804"/>
                  </a:lnTo>
                  <a:lnTo>
                    <a:pt x="952" y="846"/>
                  </a:lnTo>
                  <a:lnTo>
                    <a:pt x="790" y="1082"/>
                  </a:lnTo>
                  <a:lnTo>
                    <a:pt x="732" y="1082"/>
                  </a:lnTo>
                  <a:lnTo>
                    <a:pt x="616" y="1138"/>
                  </a:lnTo>
                  <a:lnTo>
                    <a:pt x="557" y="1082"/>
                  </a:lnTo>
                  <a:lnTo>
                    <a:pt x="512" y="971"/>
                  </a:lnTo>
                  <a:lnTo>
                    <a:pt x="419" y="902"/>
                  </a:lnTo>
                  <a:lnTo>
                    <a:pt x="314" y="777"/>
                  </a:lnTo>
                  <a:lnTo>
                    <a:pt x="220" y="735"/>
                  </a:lnTo>
                  <a:lnTo>
                    <a:pt x="220" y="666"/>
                  </a:lnTo>
                  <a:lnTo>
                    <a:pt x="139" y="638"/>
                  </a:lnTo>
                  <a:lnTo>
                    <a:pt x="197" y="541"/>
                  </a:lnTo>
                  <a:lnTo>
                    <a:pt x="139" y="472"/>
                  </a:lnTo>
                  <a:lnTo>
                    <a:pt x="174" y="374"/>
                  </a:lnTo>
                  <a:lnTo>
                    <a:pt x="116" y="332"/>
                  </a:lnTo>
                  <a:lnTo>
                    <a:pt x="139" y="263"/>
                  </a:lnTo>
                  <a:lnTo>
                    <a:pt x="81" y="236"/>
                  </a:lnTo>
                  <a:lnTo>
                    <a:pt x="0" y="236"/>
                  </a:lnTo>
                  <a:lnTo>
                    <a:pt x="0" y="208"/>
                  </a:lnTo>
                  <a:close/>
                </a:path>
              </a:pathLst>
            </a:custGeom>
            <a:solidFill>
              <a:srgbClr val="FF6600"/>
            </a:solidFill>
            <a:ln>
              <a:noFill/>
            </a:ln>
          </p:spPr>
          <p:txBody>
            <a:bodyPr/>
            <a:lstStyle/>
            <a:p>
              <a:endParaRPr lang="en-US"/>
            </a:p>
          </p:txBody>
        </p:sp>
        <p:sp>
          <p:nvSpPr>
            <p:cNvPr id="96" name="Freeform 102"/>
            <p:cNvSpPr>
              <a:spLocks/>
            </p:cNvSpPr>
            <p:nvPr/>
          </p:nvSpPr>
          <p:spPr bwMode="auto">
            <a:xfrm>
              <a:off x="1227929" y="1765327"/>
              <a:ext cx="503238" cy="601380"/>
            </a:xfrm>
            <a:custGeom>
              <a:avLst/>
              <a:gdLst>
                <a:gd name="T0" fmla="*/ 0 w 952"/>
                <a:gd name="T1" fmla="*/ 208 h 1138"/>
                <a:gd name="T2" fmla="*/ 116 w 952"/>
                <a:gd name="T3" fmla="*/ 166 h 1138"/>
                <a:gd name="T4" fmla="*/ 197 w 952"/>
                <a:gd name="T5" fmla="*/ 69 h 1138"/>
                <a:gd name="T6" fmla="*/ 336 w 952"/>
                <a:gd name="T7" fmla="*/ 27 h 1138"/>
                <a:gd name="T8" fmla="*/ 512 w 952"/>
                <a:gd name="T9" fmla="*/ 69 h 1138"/>
                <a:gd name="T10" fmla="*/ 557 w 952"/>
                <a:gd name="T11" fmla="*/ 0 h 1138"/>
                <a:gd name="T12" fmla="*/ 557 w 952"/>
                <a:gd name="T13" fmla="*/ 138 h 1138"/>
                <a:gd name="T14" fmla="*/ 650 w 952"/>
                <a:gd name="T15" fmla="*/ 138 h 1138"/>
                <a:gd name="T16" fmla="*/ 709 w 952"/>
                <a:gd name="T17" fmla="*/ 263 h 1138"/>
                <a:gd name="T18" fmla="*/ 755 w 952"/>
                <a:gd name="T19" fmla="*/ 402 h 1138"/>
                <a:gd name="T20" fmla="*/ 848 w 952"/>
                <a:gd name="T21" fmla="*/ 402 h 1138"/>
                <a:gd name="T22" fmla="*/ 906 w 952"/>
                <a:gd name="T23" fmla="*/ 499 h 1138"/>
                <a:gd name="T24" fmla="*/ 871 w 952"/>
                <a:gd name="T25" fmla="*/ 735 h 1138"/>
                <a:gd name="T26" fmla="*/ 906 w 952"/>
                <a:gd name="T27" fmla="*/ 804 h 1138"/>
                <a:gd name="T28" fmla="*/ 952 w 952"/>
                <a:gd name="T29" fmla="*/ 846 h 1138"/>
                <a:gd name="T30" fmla="*/ 790 w 952"/>
                <a:gd name="T31" fmla="*/ 1082 h 1138"/>
                <a:gd name="T32" fmla="*/ 732 w 952"/>
                <a:gd name="T33" fmla="*/ 1082 h 1138"/>
                <a:gd name="T34" fmla="*/ 616 w 952"/>
                <a:gd name="T35" fmla="*/ 1138 h 1138"/>
                <a:gd name="T36" fmla="*/ 557 w 952"/>
                <a:gd name="T37" fmla="*/ 1082 h 1138"/>
                <a:gd name="T38" fmla="*/ 512 w 952"/>
                <a:gd name="T39" fmla="*/ 971 h 1138"/>
                <a:gd name="T40" fmla="*/ 419 w 952"/>
                <a:gd name="T41" fmla="*/ 902 h 1138"/>
                <a:gd name="T42" fmla="*/ 314 w 952"/>
                <a:gd name="T43" fmla="*/ 777 h 1138"/>
                <a:gd name="T44" fmla="*/ 220 w 952"/>
                <a:gd name="T45" fmla="*/ 735 h 1138"/>
                <a:gd name="T46" fmla="*/ 220 w 952"/>
                <a:gd name="T47" fmla="*/ 666 h 1138"/>
                <a:gd name="T48" fmla="*/ 139 w 952"/>
                <a:gd name="T49" fmla="*/ 638 h 1138"/>
                <a:gd name="T50" fmla="*/ 197 w 952"/>
                <a:gd name="T51" fmla="*/ 541 h 1138"/>
                <a:gd name="T52" fmla="*/ 139 w 952"/>
                <a:gd name="T53" fmla="*/ 472 h 1138"/>
                <a:gd name="T54" fmla="*/ 174 w 952"/>
                <a:gd name="T55" fmla="*/ 374 h 1138"/>
                <a:gd name="T56" fmla="*/ 116 w 952"/>
                <a:gd name="T57" fmla="*/ 332 h 1138"/>
                <a:gd name="T58" fmla="*/ 139 w 952"/>
                <a:gd name="T59" fmla="*/ 263 h 1138"/>
                <a:gd name="T60" fmla="*/ 81 w 952"/>
                <a:gd name="T61" fmla="*/ 236 h 1138"/>
                <a:gd name="T62" fmla="*/ 0 w 952"/>
                <a:gd name="T63" fmla="*/ 236 h 1138"/>
                <a:gd name="T64" fmla="*/ 0 w 952"/>
                <a:gd name="T65" fmla="*/ 20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2" h="1138">
                  <a:moveTo>
                    <a:pt x="0" y="208"/>
                  </a:moveTo>
                  <a:lnTo>
                    <a:pt x="116" y="166"/>
                  </a:lnTo>
                  <a:lnTo>
                    <a:pt x="197" y="69"/>
                  </a:lnTo>
                  <a:lnTo>
                    <a:pt x="336" y="27"/>
                  </a:lnTo>
                  <a:lnTo>
                    <a:pt x="512" y="69"/>
                  </a:lnTo>
                  <a:lnTo>
                    <a:pt x="557" y="0"/>
                  </a:lnTo>
                  <a:lnTo>
                    <a:pt x="557" y="138"/>
                  </a:lnTo>
                  <a:lnTo>
                    <a:pt x="650" y="138"/>
                  </a:lnTo>
                  <a:lnTo>
                    <a:pt x="709" y="263"/>
                  </a:lnTo>
                  <a:lnTo>
                    <a:pt x="755" y="402"/>
                  </a:lnTo>
                  <a:lnTo>
                    <a:pt x="848" y="402"/>
                  </a:lnTo>
                  <a:lnTo>
                    <a:pt x="906" y="499"/>
                  </a:lnTo>
                  <a:lnTo>
                    <a:pt x="871" y="735"/>
                  </a:lnTo>
                  <a:lnTo>
                    <a:pt x="906" y="804"/>
                  </a:lnTo>
                  <a:lnTo>
                    <a:pt x="952" y="846"/>
                  </a:lnTo>
                  <a:lnTo>
                    <a:pt x="790" y="1082"/>
                  </a:lnTo>
                  <a:lnTo>
                    <a:pt x="732" y="1082"/>
                  </a:lnTo>
                  <a:lnTo>
                    <a:pt x="616" y="1138"/>
                  </a:lnTo>
                  <a:lnTo>
                    <a:pt x="557" y="1082"/>
                  </a:lnTo>
                  <a:lnTo>
                    <a:pt x="512" y="971"/>
                  </a:lnTo>
                  <a:lnTo>
                    <a:pt x="419" y="902"/>
                  </a:lnTo>
                  <a:lnTo>
                    <a:pt x="314" y="777"/>
                  </a:lnTo>
                  <a:lnTo>
                    <a:pt x="220" y="735"/>
                  </a:lnTo>
                  <a:lnTo>
                    <a:pt x="220" y="666"/>
                  </a:lnTo>
                  <a:lnTo>
                    <a:pt x="139" y="638"/>
                  </a:lnTo>
                  <a:lnTo>
                    <a:pt x="197" y="541"/>
                  </a:lnTo>
                  <a:lnTo>
                    <a:pt x="139" y="472"/>
                  </a:lnTo>
                  <a:lnTo>
                    <a:pt x="174" y="374"/>
                  </a:lnTo>
                  <a:lnTo>
                    <a:pt x="116" y="332"/>
                  </a:lnTo>
                  <a:lnTo>
                    <a:pt x="139" y="263"/>
                  </a:lnTo>
                  <a:lnTo>
                    <a:pt x="81" y="236"/>
                  </a:lnTo>
                  <a:lnTo>
                    <a:pt x="0" y="236"/>
                  </a:lnTo>
                  <a:lnTo>
                    <a:pt x="0" y="2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 name="Freeform 103"/>
            <p:cNvSpPr>
              <a:spLocks/>
            </p:cNvSpPr>
            <p:nvPr/>
          </p:nvSpPr>
          <p:spPr bwMode="auto">
            <a:xfrm>
              <a:off x="2180431" y="1589196"/>
              <a:ext cx="479425" cy="499828"/>
            </a:xfrm>
            <a:custGeom>
              <a:avLst/>
              <a:gdLst>
                <a:gd name="T0" fmla="*/ 674 w 906"/>
                <a:gd name="T1" fmla="*/ 0 h 944"/>
                <a:gd name="T2" fmla="*/ 732 w 906"/>
                <a:gd name="T3" fmla="*/ 166 h 944"/>
                <a:gd name="T4" fmla="*/ 709 w 906"/>
                <a:gd name="T5" fmla="*/ 236 h 944"/>
                <a:gd name="T6" fmla="*/ 593 w 906"/>
                <a:gd name="T7" fmla="*/ 333 h 944"/>
                <a:gd name="T8" fmla="*/ 813 w 906"/>
                <a:gd name="T9" fmla="*/ 541 h 944"/>
                <a:gd name="T10" fmla="*/ 906 w 906"/>
                <a:gd name="T11" fmla="*/ 832 h 944"/>
                <a:gd name="T12" fmla="*/ 848 w 906"/>
                <a:gd name="T13" fmla="*/ 902 h 944"/>
                <a:gd name="T14" fmla="*/ 616 w 906"/>
                <a:gd name="T15" fmla="*/ 944 h 944"/>
                <a:gd name="T16" fmla="*/ 569 w 906"/>
                <a:gd name="T17" fmla="*/ 902 h 944"/>
                <a:gd name="T18" fmla="*/ 511 w 906"/>
                <a:gd name="T19" fmla="*/ 944 h 944"/>
                <a:gd name="T20" fmla="*/ 220 w 906"/>
                <a:gd name="T21" fmla="*/ 944 h 944"/>
                <a:gd name="T22" fmla="*/ 0 w 906"/>
                <a:gd name="T23" fmla="*/ 805 h 944"/>
                <a:gd name="T24" fmla="*/ 58 w 906"/>
                <a:gd name="T25" fmla="*/ 735 h 944"/>
                <a:gd name="T26" fmla="*/ 0 w 906"/>
                <a:gd name="T27" fmla="*/ 596 h 944"/>
                <a:gd name="T28" fmla="*/ 58 w 906"/>
                <a:gd name="T29" fmla="*/ 541 h 944"/>
                <a:gd name="T30" fmla="*/ 81 w 906"/>
                <a:gd name="T31" fmla="*/ 569 h 944"/>
                <a:gd name="T32" fmla="*/ 198 w 906"/>
                <a:gd name="T33" fmla="*/ 472 h 944"/>
                <a:gd name="T34" fmla="*/ 314 w 906"/>
                <a:gd name="T35" fmla="*/ 263 h 944"/>
                <a:gd name="T36" fmla="*/ 396 w 906"/>
                <a:gd name="T37" fmla="*/ 195 h 944"/>
                <a:gd name="T38" fmla="*/ 511 w 906"/>
                <a:gd name="T39" fmla="*/ 195 h 944"/>
                <a:gd name="T40" fmla="*/ 511 w 906"/>
                <a:gd name="T41" fmla="*/ 125 h 944"/>
                <a:gd name="T42" fmla="*/ 569 w 906"/>
                <a:gd name="T43" fmla="*/ 166 h 944"/>
                <a:gd name="T44" fmla="*/ 593 w 906"/>
                <a:gd name="T45" fmla="*/ 69 h 944"/>
                <a:gd name="T46" fmla="*/ 674 w 906"/>
                <a:gd name="T47"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6" h="944">
                  <a:moveTo>
                    <a:pt x="674" y="0"/>
                  </a:moveTo>
                  <a:lnTo>
                    <a:pt x="732" y="166"/>
                  </a:lnTo>
                  <a:lnTo>
                    <a:pt x="709" y="236"/>
                  </a:lnTo>
                  <a:lnTo>
                    <a:pt x="593" y="333"/>
                  </a:lnTo>
                  <a:lnTo>
                    <a:pt x="813" y="541"/>
                  </a:lnTo>
                  <a:lnTo>
                    <a:pt x="906" y="832"/>
                  </a:lnTo>
                  <a:lnTo>
                    <a:pt x="848" y="902"/>
                  </a:lnTo>
                  <a:lnTo>
                    <a:pt x="616" y="944"/>
                  </a:lnTo>
                  <a:lnTo>
                    <a:pt x="569" y="902"/>
                  </a:lnTo>
                  <a:lnTo>
                    <a:pt x="511" y="944"/>
                  </a:lnTo>
                  <a:lnTo>
                    <a:pt x="220" y="944"/>
                  </a:lnTo>
                  <a:lnTo>
                    <a:pt x="0" y="805"/>
                  </a:lnTo>
                  <a:lnTo>
                    <a:pt x="58" y="735"/>
                  </a:lnTo>
                  <a:lnTo>
                    <a:pt x="0" y="596"/>
                  </a:lnTo>
                  <a:lnTo>
                    <a:pt x="58" y="541"/>
                  </a:lnTo>
                  <a:lnTo>
                    <a:pt x="81" y="569"/>
                  </a:lnTo>
                  <a:lnTo>
                    <a:pt x="198" y="472"/>
                  </a:lnTo>
                  <a:lnTo>
                    <a:pt x="314" y="263"/>
                  </a:lnTo>
                  <a:lnTo>
                    <a:pt x="396" y="195"/>
                  </a:lnTo>
                  <a:lnTo>
                    <a:pt x="511" y="195"/>
                  </a:lnTo>
                  <a:lnTo>
                    <a:pt x="511" y="125"/>
                  </a:lnTo>
                  <a:lnTo>
                    <a:pt x="569" y="166"/>
                  </a:lnTo>
                  <a:lnTo>
                    <a:pt x="593" y="69"/>
                  </a:lnTo>
                  <a:lnTo>
                    <a:pt x="674" y="0"/>
                  </a:lnTo>
                  <a:close/>
                </a:path>
              </a:pathLst>
            </a:custGeom>
            <a:solidFill>
              <a:srgbClr val="FF6600"/>
            </a:solidFill>
            <a:ln>
              <a:noFill/>
            </a:ln>
          </p:spPr>
          <p:txBody>
            <a:bodyPr/>
            <a:lstStyle/>
            <a:p>
              <a:endParaRPr lang="en-US"/>
            </a:p>
          </p:txBody>
        </p:sp>
        <p:sp>
          <p:nvSpPr>
            <p:cNvPr id="98" name="Freeform 104"/>
            <p:cNvSpPr>
              <a:spLocks/>
            </p:cNvSpPr>
            <p:nvPr/>
          </p:nvSpPr>
          <p:spPr bwMode="auto">
            <a:xfrm>
              <a:off x="2180431" y="1589196"/>
              <a:ext cx="479425" cy="499828"/>
            </a:xfrm>
            <a:custGeom>
              <a:avLst/>
              <a:gdLst>
                <a:gd name="T0" fmla="*/ 674 w 906"/>
                <a:gd name="T1" fmla="*/ 0 h 944"/>
                <a:gd name="T2" fmla="*/ 732 w 906"/>
                <a:gd name="T3" fmla="*/ 166 h 944"/>
                <a:gd name="T4" fmla="*/ 709 w 906"/>
                <a:gd name="T5" fmla="*/ 236 h 944"/>
                <a:gd name="T6" fmla="*/ 593 w 906"/>
                <a:gd name="T7" fmla="*/ 333 h 944"/>
                <a:gd name="T8" fmla="*/ 813 w 906"/>
                <a:gd name="T9" fmla="*/ 541 h 944"/>
                <a:gd name="T10" fmla="*/ 906 w 906"/>
                <a:gd name="T11" fmla="*/ 832 h 944"/>
                <a:gd name="T12" fmla="*/ 848 w 906"/>
                <a:gd name="T13" fmla="*/ 902 h 944"/>
                <a:gd name="T14" fmla="*/ 616 w 906"/>
                <a:gd name="T15" fmla="*/ 944 h 944"/>
                <a:gd name="T16" fmla="*/ 569 w 906"/>
                <a:gd name="T17" fmla="*/ 902 h 944"/>
                <a:gd name="T18" fmla="*/ 511 w 906"/>
                <a:gd name="T19" fmla="*/ 944 h 944"/>
                <a:gd name="T20" fmla="*/ 220 w 906"/>
                <a:gd name="T21" fmla="*/ 944 h 944"/>
                <a:gd name="T22" fmla="*/ 0 w 906"/>
                <a:gd name="T23" fmla="*/ 805 h 944"/>
                <a:gd name="T24" fmla="*/ 58 w 906"/>
                <a:gd name="T25" fmla="*/ 735 h 944"/>
                <a:gd name="T26" fmla="*/ 0 w 906"/>
                <a:gd name="T27" fmla="*/ 596 h 944"/>
                <a:gd name="T28" fmla="*/ 58 w 906"/>
                <a:gd name="T29" fmla="*/ 541 h 944"/>
                <a:gd name="T30" fmla="*/ 81 w 906"/>
                <a:gd name="T31" fmla="*/ 569 h 944"/>
                <a:gd name="T32" fmla="*/ 198 w 906"/>
                <a:gd name="T33" fmla="*/ 472 h 944"/>
                <a:gd name="T34" fmla="*/ 314 w 906"/>
                <a:gd name="T35" fmla="*/ 263 h 944"/>
                <a:gd name="T36" fmla="*/ 396 w 906"/>
                <a:gd name="T37" fmla="*/ 195 h 944"/>
                <a:gd name="T38" fmla="*/ 511 w 906"/>
                <a:gd name="T39" fmla="*/ 195 h 944"/>
                <a:gd name="T40" fmla="*/ 511 w 906"/>
                <a:gd name="T41" fmla="*/ 125 h 944"/>
                <a:gd name="T42" fmla="*/ 569 w 906"/>
                <a:gd name="T43" fmla="*/ 166 h 944"/>
                <a:gd name="T44" fmla="*/ 593 w 906"/>
                <a:gd name="T45" fmla="*/ 69 h 944"/>
                <a:gd name="T46" fmla="*/ 674 w 906"/>
                <a:gd name="T47"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6" h="944">
                  <a:moveTo>
                    <a:pt x="674" y="0"/>
                  </a:moveTo>
                  <a:lnTo>
                    <a:pt x="732" y="166"/>
                  </a:lnTo>
                  <a:lnTo>
                    <a:pt x="709" y="236"/>
                  </a:lnTo>
                  <a:lnTo>
                    <a:pt x="593" y="333"/>
                  </a:lnTo>
                  <a:lnTo>
                    <a:pt x="813" y="541"/>
                  </a:lnTo>
                  <a:lnTo>
                    <a:pt x="906" y="832"/>
                  </a:lnTo>
                  <a:lnTo>
                    <a:pt x="848" y="902"/>
                  </a:lnTo>
                  <a:lnTo>
                    <a:pt x="616" y="944"/>
                  </a:lnTo>
                  <a:lnTo>
                    <a:pt x="569" y="902"/>
                  </a:lnTo>
                  <a:lnTo>
                    <a:pt x="511" y="944"/>
                  </a:lnTo>
                  <a:lnTo>
                    <a:pt x="220" y="944"/>
                  </a:lnTo>
                  <a:lnTo>
                    <a:pt x="0" y="805"/>
                  </a:lnTo>
                  <a:lnTo>
                    <a:pt x="58" y="735"/>
                  </a:lnTo>
                  <a:lnTo>
                    <a:pt x="0" y="596"/>
                  </a:lnTo>
                  <a:lnTo>
                    <a:pt x="58" y="541"/>
                  </a:lnTo>
                  <a:lnTo>
                    <a:pt x="81" y="569"/>
                  </a:lnTo>
                  <a:lnTo>
                    <a:pt x="198" y="472"/>
                  </a:lnTo>
                  <a:lnTo>
                    <a:pt x="314" y="263"/>
                  </a:lnTo>
                  <a:lnTo>
                    <a:pt x="396" y="195"/>
                  </a:lnTo>
                  <a:lnTo>
                    <a:pt x="511" y="195"/>
                  </a:lnTo>
                  <a:lnTo>
                    <a:pt x="511" y="125"/>
                  </a:lnTo>
                  <a:lnTo>
                    <a:pt x="569" y="166"/>
                  </a:lnTo>
                  <a:lnTo>
                    <a:pt x="593" y="69"/>
                  </a:lnTo>
                  <a:lnTo>
                    <a:pt x="674"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Freeform 105"/>
            <p:cNvSpPr>
              <a:spLocks/>
            </p:cNvSpPr>
            <p:nvPr/>
          </p:nvSpPr>
          <p:spPr bwMode="auto">
            <a:xfrm>
              <a:off x="1523204" y="1441628"/>
              <a:ext cx="554038" cy="463333"/>
            </a:xfrm>
            <a:custGeom>
              <a:avLst/>
              <a:gdLst>
                <a:gd name="T0" fmla="*/ 115 w 1046"/>
                <a:gd name="T1" fmla="*/ 444 h 874"/>
                <a:gd name="T2" fmla="*/ 58 w 1046"/>
                <a:gd name="T3" fmla="*/ 347 h 874"/>
                <a:gd name="T4" fmla="*/ 174 w 1046"/>
                <a:gd name="T5" fmla="*/ 277 h 874"/>
                <a:gd name="T6" fmla="*/ 290 w 1046"/>
                <a:gd name="T7" fmla="*/ 347 h 874"/>
                <a:gd name="T8" fmla="*/ 348 w 1046"/>
                <a:gd name="T9" fmla="*/ 138 h 874"/>
                <a:gd name="T10" fmla="*/ 546 w 1046"/>
                <a:gd name="T11" fmla="*/ 41 h 874"/>
                <a:gd name="T12" fmla="*/ 627 w 1046"/>
                <a:gd name="T13" fmla="*/ 0 h 874"/>
                <a:gd name="T14" fmla="*/ 685 w 1046"/>
                <a:gd name="T15" fmla="*/ 70 h 874"/>
                <a:gd name="T16" fmla="*/ 650 w 1046"/>
                <a:gd name="T17" fmla="*/ 138 h 874"/>
                <a:gd name="T18" fmla="*/ 685 w 1046"/>
                <a:gd name="T19" fmla="*/ 236 h 874"/>
                <a:gd name="T20" fmla="*/ 731 w 1046"/>
                <a:gd name="T21" fmla="*/ 277 h 874"/>
                <a:gd name="T22" fmla="*/ 847 w 1046"/>
                <a:gd name="T23" fmla="*/ 208 h 874"/>
                <a:gd name="T24" fmla="*/ 906 w 1046"/>
                <a:gd name="T25" fmla="*/ 277 h 874"/>
                <a:gd name="T26" fmla="*/ 883 w 1046"/>
                <a:gd name="T27" fmla="*/ 347 h 874"/>
                <a:gd name="T28" fmla="*/ 964 w 1046"/>
                <a:gd name="T29" fmla="*/ 403 h 874"/>
                <a:gd name="T30" fmla="*/ 1046 w 1046"/>
                <a:gd name="T31" fmla="*/ 583 h 874"/>
                <a:gd name="T32" fmla="*/ 906 w 1046"/>
                <a:gd name="T33" fmla="*/ 611 h 874"/>
                <a:gd name="T34" fmla="*/ 847 w 1046"/>
                <a:gd name="T35" fmla="*/ 611 h 874"/>
                <a:gd name="T36" fmla="*/ 546 w 1046"/>
                <a:gd name="T37" fmla="*/ 777 h 874"/>
                <a:gd name="T38" fmla="*/ 487 w 1046"/>
                <a:gd name="T39" fmla="*/ 749 h 874"/>
                <a:gd name="T40" fmla="*/ 453 w 1046"/>
                <a:gd name="T41" fmla="*/ 819 h 874"/>
                <a:gd name="T42" fmla="*/ 430 w 1046"/>
                <a:gd name="T43" fmla="*/ 777 h 874"/>
                <a:gd name="T44" fmla="*/ 290 w 1046"/>
                <a:gd name="T45" fmla="*/ 874 h 874"/>
                <a:gd name="T46" fmla="*/ 197 w 1046"/>
                <a:gd name="T47" fmla="*/ 819 h 874"/>
                <a:gd name="T48" fmla="*/ 151 w 1046"/>
                <a:gd name="T49" fmla="*/ 874 h 874"/>
                <a:gd name="T50" fmla="*/ 92 w 1046"/>
                <a:gd name="T51" fmla="*/ 749 h 874"/>
                <a:gd name="T52" fmla="*/ 0 w 1046"/>
                <a:gd name="T53" fmla="*/ 749 h 874"/>
                <a:gd name="T54" fmla="*/ 0 w 1046"/>
                <a:gd name="T55" fmla="*/ 611 h 874"/>
                <a:gd name="T56" fmla="*/ 115 w 1046"/>
                <a:gd name="T57" fmla="*/ 44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6" h="874">
                  <a:moveTo>
                    <a:pt x="115" y="444"/>
                  </a:moveTo>
                  <a:lnTo>
                    <a:pt x="58" y="347"/>
                  </a:lnTo>
                  <a:lnTo>
                    <a:pt x="174" y="277"/>
                  </a:lnTo>
                  <a:lnTo>
                    <a:pt x="290" y="347"/>
                  </a:lnTo>
                  <a:lnTo>
                    <a:pt x="348" y="138"/>
                  </a:lnTo>
                  <a:lnTo>
                    <a:pt x="546" y="41"/>
                  </a:lnTo>
                  <a:lnTo>
                    <a:pt x="627" y="0"/>
                  </a:lnTo>
                  <a:lnTo>
                    <a:pt x="685" y="70"/>
                  </a:lnTo>
                  <a:lnTo>
                    <a:pt x="650" y="138"/>
                  </a:lnTo>
                  <a:lnTo>
                    <a:pt x="685" y="236"/>
                  </a:lnTo>
                  <a:lnTo>
                    <a:pt x="731" y="277"/>
                  </a:lnTo>
                  <a:lnTo>
                    <a:pt x="847" y="208"/>
                  </a:lnTo>
                  <a:lnTo>
                    <a:pt x="906" y="277"/>
                  </a:lnTo>
                  <a:lnTo>
                    <a:pt x="883" y="347"/>
                  </a:lnTo>
                  <a:lnTo>
                    <a:pt x="964" y="403"/>
                  </a:lnTo>
                  <a:lnTo>
                    <a:pt x="1046" y="583"/>
                  </a:lnTo>
                  <a:lnTo>
                    <a:pt x="906" y="611"/>
                  </a:lnTo>
                  <a:lnTo>
                    <a:pt x="847" y="611"/>
                  </a:lnTo>
                  <a:lnTo>
                    <a:pt x="546" y="777"/>
                  </a:lnTo>
                  <a:lnTo>
                    <a:pt x="487" y="749"/>
                  </a:lnTo>
                  <a:lnTo>
                    <a:pt x="453" y="819"/>
                  </a:lnTo>
                  <a:lnTo>
                    <a:pt x="430" y="777"/>
                  </a:lnTo>
                  <a:lnTo>
                    <a:pt x="290" y="874"/>
                  </a:lnTo>
                  <a:lnTo>
                    <a:pt x="197" y="819"/>
                  </a:lnTo>
                  <a:lnTo>
                    <a:pt x="151" y="874"/>
                  </a:lnTo>
                  <a:lnTo>
                    <a:pt x="92" y="749"/>
                  </a:lnTo>
                  <a:lnTo>
                    <a:pt x="0" y="749"/>
                  </a:lnTo>
                  <a:lnTo>
                    <a:pt x="0" y="611"/>
                  </a:lnTo>
                  <a:lnTo>
                    <a:pt x="115" y="444"/>
                  </a:lnTo>
                  <a:close/>
                </a:path>
              </a:pathLst>
            </a:custGeom>
            <a:solidFill>
              <a:srgbClr val="FF6600"/>
            </a:solidFill>
            <a:ln>
              <a:noFill/>
            </a:ln>
          </p:spPr>
          <p:txBody>
            <a:bodyPr/>
            <a:lstStyle/>
            <a:p>
              <a:endParaRPr lang="en-US"/>
            </a:p>
          </p:txBody>
        </p:sp>
        <p:sp>
          <p:nvSpPr>
            <p:cNvPr id="100" name="Freeform 106"/>
            <p:cNvSpPr>
              <a:spLocks/>
            </p:cNvSpPr>
            <p:nvPr/>
          </p:nvSpPr>
          <p:spPr bwMode="auto">
            <a:xfrm>
              <a:off x="1523204" y="1441628"/>
              <a:ext cx="554038" cy="463333"/>
            </a:xfrm>
            <a:custGeom>
              <a:avLst/>
              <a:gdLst>
                <a:gd name="T0" fmla="*/ 115 w 1046"/>
                <a:gd name="T1" fmla="*/ 444 h 874"/>
                <a:gd name="T2" fmla="*/ 58 w 1046"/>
                <a:gd name="T3" fmla="*/ 347 h 874"/>
                <a:gd name="T4" fmla="*/ 174 w 1046"/>
                <a:gd name="T5" fmla="*/ 277 h 874"/>
                <a:gd name="T6" fmla="*/ 290 w 1046"/>
                <a:gd name="T7" fmla="*/ 347 h 874"/>
                <a:gd name="T8" fmla="*/ 348 w 1046"/>
                <a:gd name="T9" fmla="*/ 138 h 874"/>
                <a:gd name="T10" fmla="*/ 546 w 1046"/>
                <a:gd name="T11" fmla="*/ 41 h 874"/>
                <a:gd name="T12" fmla="*/ 627 w 1046"/>
                <a:gd name="T13" fmla="*/ 0 h 874"/>
                <a:gd name="T14" fmla="*/ 685 w 1046"/>
                <a:gd name="T15" fmla="*/ 70 h 874"/>
                <a:gd name="T16" fmla="*/ 650 w 1046"/>
                <a:gd name="T17" fmla="*/ 138 h 874"/>
                <a:gd name="T18" fmla="*/ 685 w 1046"/>
                <a:gd name="T19" fmla="*/ 236 h 874"/>
                <a:gd name="T20" fmla="*/ 731 w 1046"/>
                <a:gd name="T21" fmla="*/ 277 h 874"/>
                <a:gd name="T22" fmla="*/ 847 w 1046"/>
                <a:gd name="T23" fmla="*/ 208 h 874"/>
                <a:gd name="T24" fmla="*/ 906 w 1046"/>
                <a:gd name="T25" fmla="*/ 277 h 874"/>
                <a:gd name="T26" fmla="*/ 883 w 1046"/>
                <a:gd name="T27" fmla="*/ 347 h 874"/>
                <a:gd name="T28" fmla="*/ 964 w 1046"/>
                <a:gd name="T29" fmla="*/ 403 h 874"/>
                <a:gd name="T30" fmla="*/ 1046 w 1046"/>
                <a:gd name="T31" fmla="*/ 583 h 874"/>
                <a:gd name="T32" fmla="*/ 906 w 1046"/>
                <a:gd name="T33" fmla="*/ 611 h 874"/>
                <a:gd name="T34" fmla="*/ 847 w 1046"/>
                <a:gd name="T35" fmla="*/ 611 h 874"/>
                <a:gd name="T36" fmla="*/ 546 w 1046"/>
                <a:gd name="T37" fmla="*/ 777 h 874"/>
                <a:gd name="T38" fmla="*/ 487 w 1046"/>
                <a:gd name="T39" fmla="*/ 749 h 874"/>
                <a:gd name="T40" fmla="*/ 453 w 1046"/>
                <a:gd name="T41" fmla="*/ 819 h 874"/>
                <a:gd name="T42" fmla="*/ 430 w 1046"/>
                <a:gd name="T43" fmla="*/ 777 h 874"/>
                <a:gd name="T44" fmla="*/ 290 w 1046"/>
                <a:gd name="T45" fmla="*/ 874 h 874"/>
                <a:gd name="T46" fmla="*/ 197 w 1046"/>
                <a:gd name="T47" fmla="*/ 819 h 874"/>
                <a:gd name="T48" fmla="*/ 151 w 1046"/>
                <a:gd name="T49" fmla="*/ 874 h 874"/>
                <a:gd name="T50" fmla="*/ 92 w 1046"/>
                <a:gd name="T51" fmla="*/ 749 h 874"/>
                <a:gd name="T52" fmla="*/ 0 w 1046"/>
                <a:gd name="T53" fmla="*/ 749 h 874"/>
                <a:gd name="T54" fmla="*/ 0 w 1046"/>
                <a:gd name="T55" fmla="*/ 611 h 874"/>
                <a:gd name="T56" fmla="*/ 115 w 1046"/>
                <a:gd name="T57" fmla="*/ 44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6" h="874">
                  <a:moveTo>
                    <a:pt x="115" y="444"/>
                  </a:moveTo>
                  <a:lnTo>
                    <a:pt x="58" y="347"/>
                  </a:lnTo>
                  <a:lnTo>
                    <a:pt x="174" y="277"/>
                  </a:lnTo>
                  <a:lnTo>
                    <a:pt x="290" y="347"/>
                  </a:lnTo>
                  <a:lnTo>
                    <a:pt x="348" y="138"/>
                  </a:lnTo>
                  <a:lnTo>
                    <a:pt x="546" y="41"/>
                  </a:lnTo>
                  <a:lnTo>
                    <a:pt x="627" y="0"/>
                  </a:lnTo>
                  <a:lnTo>
                    <a:pt x="685" y="70"/>
                  </a:lnTo>
                  <a:lnTo>
                    <a:pt x="650" y="138"/>
                  </a:lnTo>
                  <a:lnTo>
                    <a:pt x="685" y="236"/>
                  </a:lnTo>
                  <a:lnTo>
                    <a:pt x="731" y="277"/>
                  </a:lnTo>
                  <a:lnTo>
                    <a:pt x="847" y="208"/>
                  </a:lnTo>
                  <a:lnTo>
                    <a:pt x="906" y="277"/>
                  </a:lnTo>
                  <a:lnTo>
                    <a:pt x="883" y="347"/>
                  </a:lnTo>
                  <a:lnTo>
                    <a:pt x="964" y="403"/>
                  </a:lnTo>
                  <a:lnTo>
                    <a:pt x="1046" y="583"/>
                  </a:lnTo>
                  <a:lnTo>
                    <a:pt x="906" y="611"/>
                  </a:lnTo>
                  <a:lnTo>
                    <a:pt x="847" y="611"/>
                  </a:lnTo>
                  <a:lnTo>
                    <a:pt x="546" y="777"/>
                  </a:lnTo>
                  <a:lnTo>
                    <a:pt x="487" y="749"/>
                  </a:lnTo>
                  <a:lnTo>
                    <a:pt x="453" y="819"/>
                  </a:lnTo>
                  <a:lnTo>
                    <a:pt x="430" y="777"/>
                  </a:lnTo>
                  <a:lnTo>
                    <a:pt x="290" y="874"/>
                  </a:lnTo>
                  <a:lnTo>
                    <a:pt x="197" y="819"/>
                  </a:lnTo>
                  <a:lnTo>
                    <a:pt x="151" y="874"/>
                  </a:lnTo>
                  <a:lnTo>
                    <a:pt x="92" y="749"/>
                  </a:lnTo>
                  <a:lnTo>
                    <a:pt x="0" y="749"/>
                  </a:lnTo>
                  <a:lnTo>
                    <a:pt x="0" y="611"/>
                  </a:lnTo>
                  <a:lnTo>
                    <a:pt x="115" y="444"/>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107"/>
            <p:cNvSpPr>
              <a:spLocks/>
            </p:cNvSpPr>
            <p:nvPr/>
          </p:nvSpPr>
          <p:spPr bwMode="auto">
            <a:xfrm>
              <a:off x="2064542" y="1340075"/>
              <a:ext cx="430212" cy="388756"/>
            </a:xfrm>
            <a:custGeom>
              <a:avLst/>
              <a:gdLst>
                <a:gd name="T0" fmla="*/ 104 w 813"/>
                <a:gd name="T1" fmla="*/ 97 h 735"/>
                <a:gd name="T2" fmla="*/ 221 w 813"/>
                <a:gd name="T3" fmla="*/ 69 h 735"/>
                <a:gd name="T4" fmla="*/ 337 w 813"/>
                <a:gd name="T5" fmla="*/ 69 h 735"/>
                <a:gd name="T6" fmla="*/ 394 w 813"/>
                <a:gd name="T7" fmla="*/ 0 h 735"/>
                <a:gd name="T8" fmla="*/ 441 w 813"/>
                <a:gd name="T9" fmla="*/ 28 h 735"/>
                <a:gd name="T10" fmla="*/ 499 w 813"/>
                <a:gd name="T11" fmla="*/ 28 h 735"/>
                <a:gd name="T12" fmla="*/ 557 w 813"/>
                <a:gd name="T13" fmla="*/ 138 h 735"/>
                <a:gd name="T14" fmla="*/ 616 w 813"/>
                <a:gd name="T15" fmla="*/ 138 h 735"/>
                <a:gd name="T16" fmla="*/ 696 w 813"/>
                <a:gd name="T17" fmla="*/ 332 h 735"/>
                <a:gd name="T18" fmla="*/ 673 w 813"/>
                <a:gd name="T19" fmla="*/ 402 h 735"/>
                <a:gd name="T20" fmla="*/ 696 w 813"/>
                <a:gd name="T21" fmla="*/ 430 h 735"/>
                <a:gd name="T22" fmla="*/ 813 w 813"/>
                <a:gd name="T23" fmla="*/ 541 h 735"/>
                <a:gd name="T24" fmla="*/ 789 w 813"/>
                <a:gd name="T25" fmla="*/ 638 h 735"/>
                <a:gd name="T26" fmla="*/ 731 w 813"/>
                <a:gd name="T27" fmla="*/ 597 h 735"/>
                <a:gd name="T28" fmla="*/ 731 w 813"/>
                <a:gd name="T29" fmla="*/ 665 h 735"/>
                <a:gd name="T30" fmla="*/ 616 w 813"/>
                <a:gd name="T31" fmla="*/ 665 h 735"/>
                <a:gd name="T32" fmla="*/ 534 w 813"/>
                <a:gd name="T33" fmla="*/ 735 h 735"/>
                <a:gd name="T34" fmla="*/ 499 w 813"/>
                <a:gd name="T35" fmla="*/ 499 h 735"/>
                <a:gd name="T36" fmla="*/ 476 w 813"/>
                <a:gd name="T37" fmla="*/ 541 h 735"/>
                <a:gd name="T38" fmla="*/ 418 w 813"/>
                <a:gd name="T39" fmla="*/ 472 h 735"/>
                <a:gd name="T40" fmla="*/ 418 w 813"/>
                <a:gd name="T41" fmla="*/ 332 h 735"/>
                <a:gd name="T42" fmla="*/ 301 w 813"/>
                <a:gd name="T43" fmla="*/ 332 h 735"/>
                <a:gd name="T44" fmla="*/ 301 w 813"/>
                <a:gd name="T45" fmla="*/ 402 h 735"/>
                <a:gd name="T46" fmla="*/ 221 w 813"/>
                <a:gd name="T47" fmla="*/ 264 h 735"/>
                <a:gd name="T48" fmla="*/ 197 w 813"/>
                <a:gd name="T49" fmla="*/ 305 h 735"/>
                <a:gd name="T50" fmla="*/ 162 w 813"/>
                <a:gd name="T51" fmla="*/ 305 h 735"/>
                <a:gd name="T52" fmla="*/ 104 w 813"/>
                <a:gd name="T53" fmla="*/ 166 h 735"/>
                <a:gd name="T54" fmla="*/ 81 w 813"/>
                <a:gd name="T55" fmla="*/ 194 h 735"/>
                <a:gd name="T56" fmla="*/ 57 w 813"/>
                <a:gd name="T57" fmla="*/ 166 h 735"/>
                <a:gd name="T58" fmla="*/ 0 w 813"/>
                <a:gd name="T59" fmla="*/ 194 h 735"/>
                <a:gd name="T60" fmla="*/ 104 w 813"/>
                <a:gd name="T61" fmla="*/ 97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3" h="735">
                  <a:moveTo>
                    <a:pt x="104" y="97"/>
                  </a:moveTo>
                  <a:lnTo>
                    <a:pt x="221" y="69"/>
                  </a:lnTo>
                  <a:lnTo>
                    <a:pt x="337" y="69"/>
                  </a:lnTo>
                  <a:lnTo>
                    <a:pt x="394" y="0"/>
                  </a:lnTo>
                  <a:lnTo>
                    <a:pt x="441" y="28"/>
                  </a:lnTo>
                  <a:lnTo>
                    <a:pt x="499" y="28"/>
                  </a:lnTo>
                  <a:lnTo>
                    <a:pt x="557" y="138"/>
                  </a:lnTo>
                  <a:lnTo>
                    <a:pt x="616" y="138"/>
                  </a:lnTo>
                  <a:lnTo>
                    <a:pt x="696" y="332"/>
                  </a:lnTo>
                  <a:lnTo>
                    <a:pt x="673" y="402"/>
                  </a:lnTo>
                  <a:lnTo>
                    <a:pt x="696" y="430"/>
                  </a:lnTo>
                  <a:lnTo>
                    <a:pt x="813" y="541"/>
                  </a:lnTo>
                  <a:lnTo>
                    <a:pt x="789" y="638"/>
                  </a:lnTo>
                  <a:lnTo>
                    <a:pt x="731" y="597"/>
                  </a:lnTo>
                  <a:lnTo>
                    <a:pt x="731" y="665"/>
                  </a:lnTo>
                  <a:lnTo>
                    <a:pt x="616" y="665"/>
                  </a:lnTo>
                  <a:lnTo>
                    <a:pt x="534" y="735"/>
                  </a:lnTo>
                  <a:lnTo>
                    <a:pt x="499" y="499"/>
                  </a:lnTo>
                  <a:lnTo>
                    <a:pt x="476" y="541"/>
                  </a:lnTo>
                  <a:lnTo>
                    <a:pt x="418" y="472"/>
                  </a:lnTo>
                  <a:lnTo>
                    <a:pt x="418" y="332"/>
                  </a:lnTo>
                  <a:lnTo>
                    <a:pt x="301" y="332"/>
                  </a:lnTo>
                  <a:lnTo>
                    <a:pt x="301" y="402"/>
                  </a:lnTo>
                  <a:lnTo>
                    <a:pt x="221" y="264"/>
                  </a:lnTo>
                  <a:lnTo>
                    <a:pt x="197" y="305"/>
                  </a:lnTo>
                  <a:lnTo>
                    <a:pt x="162" y="305"/>
                  </a:lnTo>
                  <a:lnTo>
                    <a:pt x="104" y="166"/>
                  </a:lnTo>
                  <a:lnTo>
                    <a:pt x="81" y="194"/>
                  </a:lnTo>
                  <a:lnTo>
                    <a:pt x="57" y="166"/>
                  </a:lnTo>
                  <a:lnTo>
                    <a:pt x="0" y="194"/>
                  </a:lnTo>
                  <a:lnTo>
                    <a:pt x="104" y="97"/>
                  </a:lnTo>
                  <a:close/>
                </a:path>
              </a:pathLst>
            </a:custGeom>
            <a:solidFill>
              <a:srgbClr val="FF6600"/>
            </a:solidFill>
            <a:ln>
              <a:noFill/>
            </a:ln>
          </p:spPr>
          <p:txBody>
            <a:bodyPr/>
            <a:lstStyle/>
            <a:p>
              <a:endParaRPr lang="en-US"/>
            </a:p>
          </p:txBody>
        </p:sp>
        <p:sp>
          <p:nvSpPr>
            <p:cNvPr id="102" name="Freeform 108"/>
            <p:cNvSpPr>
              <a:spLocks/>
            </p:cNvSpPr>
            <p:nvPr/>
          </p:nvSpPr>
          <p:spPr bwMode="auto">
            <a:xfrm>
              <a:off x="2064542" y="1340075"/>
              <a:ext cx="430212" cy="388756"/>
            </a:xfrm>
            <a:custGeom>
              <a:avLst/>
              <a:gdLst>
                <a:gd name="T0" fmla="*/ 104 w 813"/>
                <a:gd name="T1" fmla="*/ 97 h 735"/>
                <a:gd name="T2" fmla="*/ 221 w 813"/>
                <a:gd name="T3" fmla="*/ 69 h 735"/>
                <a:gd name="T4" fmla="*/ 337 w 813"/>
                <a:gd name="T5" fmla="*/ 69 h 735"/>
                <a:gd name="T6" fmla="*/ 394 w 813"/>
                <a:gd name="T7" fmla="*/ 0 h 735"/>
                <a:gd name="T8" fmla="*/ 441 w 813"/>
                <a:gd name="T9" fmla="*/ 28 h 735"/>
                <a:gd name="T10" fmla="*/ 499 w 813"/>
                <a:gd name="T11" fmla="*/ 28 h 735"/>
                <a:gd name="T12" fmla="*/ 557 w 813"/>
                <a:gd name="T13" fmla="*/ 138 h 735"/>
                <a:gd name="T14" fmla="*/ 616 w 813"/>
                <a:gd name="T15" fmla="*/ 138 h 735"/>
                <a:gd name="T16" fmla="*/ 696 w 813"/>
                <a:gd name="T17" fmla="*/ 332 h 735"/>
                <a:gd name="T18" fmla="*/ 673 w 813"/>
                <a:gd name="T19" fmla="*/ 402 h 735"/>
                <a:gd name="T20" fmla="*/ 696 w 813"/>
                <a:gd name="T21" fmla="*/ 430 h 735"/>
                <a:gd name="T22" fmla="*/ 813 w 813"/>
                <a:gd name="T23" fmla="*/ 541 h 735"/>
                <a:gd name="T24" fmla="*/ 789 w 813"/>
                <a:gd name="T25" fmla="*/ 638 h 735"/>
                <a:gd name="T26" fmla="*/ 731 w 813"/>
                <a:gd name="T27" fmla="*/ 597 h 735"/>
                <a:gd name="T28" fmla="*/ 731 w 813"/>
                <a:gd name="T29" fmla="*/ 665 h 735"/>
                <a:gd name="T30" fmla="*/ 616 w 813"/>
                <a:gd name="T31" fmla="*/ 665 h 735"/>
                <a:gd name="T32" fmla="*/ 534 w 813"/>
                <a:gd name="T33" fmla="*/ 735 h 735"/>
                <a:gd name="T34" fmla="*/ 499 w 813"/>
                <a:gd name="T35" fmla="*/ 499 h 735"/>
                <a:gd name="T36" fmla="*/ 476 w 813"/>
                <a:gd name="T37" fmla="*/ 541 h 735"/>
                <a:gd name="T38" fmla="*/ 418 w 813"/>
                <a:gd name="T39" fmla="*/ 472 h 735"/>
                <a:gd name="T40" fmla="*/ 418 w 813"/>
                <a:gd name="T41" fmla="*/ 332 h 735"/>
                <a:gd name="T42" fmla="*/ 301 w 813"/>
                <a:gd name="T43" fmla="*/ 332 h 735"/>
                <a:gd name="T44" fmla="*/ 301 w 813"/>
                <a:gd name="T45" fmla="*/ 402 h 735"/>
                <a:gd name="T46" fmla="*/ 221 w 813"/>
                <a:gd name="T47" fmla="*/ 264 h 735"/>
                <a:gd name="T48" fmla="*/ 197 w 813"/>
                <a:gd name="T49" fmla="*/ 305 h 735"/>
                <a:gd name="T50" fmla="*/ 162 w 813"/>
                <a:gd name="T51" fmla="*/ 305 h 735"/>
                <a:gd name="T52" fmla="*/ 104 w 813"/>
                <a:gd name="T53" fmla="*/ 166 h 735"/>
                <a:gd name="T54" fmla="*/ 81 w 813"/>
                <a:gd name="T55" fmla="*/ 194 h 735"/>
                <a:gd name="T56" fmla="*/ 57 w 813"/>
                <a:gd name="T57" fmla="*/ 166 h 735"/>
                <a:gd name="T58" fmla="*/ 0 w 813"/>
                <a:gd name="T59" fmla="*/ 194 h 735"/>
                <a:gd name="T60" fmla="*/ 104 w 813"/>
                <a:gd name="T61" fmla="*/ 97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3" h="735">
                  <a:moveTo>
                    <a:pt x="104" y="97"/>
                  </a:moveTo>
                  <a:lnTo>
                    <a:pt x="221" y="69"/>
                  </a:lnTo>
                  <a:lnTo>
                    <a:pt x="337" y="69"/>
                  </a:lnTo>
                  <a:lnTo>
                    <a:pt x="394" y="0"/>
                  </a:lnTo>
                  <a:lnTo>
                    <a:pt x="441" y="28"/>
                  </a:lnTo>
                  <a:lnTo>
                    <a:pt x="499" y="28"/>
                  </a:lnTo>
                  <a:lnTo>
                    <a:pt x="557" y="138"/>
                  </a:lnTo>
                  <a:lnTo>
                    <a:pt x="616" y="138"/>
                  </a:lnTo>
                  <a:lnTo>
                    <a:pt x="696" y="332"/>
                  </a:lnTo>
                  <a:lnTo>
                    <a:pt x="673" y="402"/>
                  </a:lnTo>
                  <a:lnTo>
                    <a:pt x="696" y="430"/>
                  </a:lnTo>
                  <a:lnTo>
                    <a:pt x="813" y="541"/>
                  </a:lnTo>
                  <a:lnTo>
                    <a:pt x="789" y="638"/>
                  </a:lnTo>
                  <a:lnTo>
                    <a:pt x="731" y="597"/>
                  </a:lnTo>
                  <a:lnTo>
                    <a:pt x="731" y="665"/>
                  </a:lnTo>
                  <a:lnTo>
                    <a:pt x="616" y="665"/>
                  </a:lnTo>
                  <a:lnTo>
                    <a:pt x="534" y="735"/>
                  </a:lnTo>
                  <a:lnTo>
                    <a:pt x="499" y="499"/>
                  </a:lnTo>
                  <a:lnTo>
                    <a:pt x="476" y="541"/>
                  </a:lnTo>
                  <a:lnTo>
                    <a:pt x="418" y="472"/>
                  </a:lnTo>
                  <a:lnTo>
                    <a:pt x="418" y="332"/>
                  </a:lnTo>
                  <a:lnTo>
                    <a:pt x="301" y="332"/>
                  </a:lnTo>
                  <a:lnTo>
                    <a:pt x="301" y="402"/>
                  </a:lnTo>
                  <a:lnTo>
                    <a:pt x="221" y="264"/>
                  </a:lnTo>
                  <a:lnTo>
                    <a:pt x="197" y="305"/>
                  </a:lnTo>
                  <a:lnTo>
                    <a:pt x="162" y="305"/>
                  </a:lnTo>
                  <a:lnTo>
                    <a:pt x="104" y="166"/>
                  </a:lnTo>
                  <a:lnTo>
                    <a:pt x="81" y="194"/>
                  </a:lnTo>
                  <a:lnTo>
                    <a:pt x="57" y="166"/>
                  </a:lnTo>
                  <a:lnTo>
                    <a:pt x="0" y="194"/>
                  </a:lnTo>
                  <a:lnTo>
                    <a:pt x="104" y="9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109"/>
            <p:cNvSpPr>
              <a:spLocks/>
            </p:cNvSpPr>
            <p:nvPr/>
          </p:nvSpPr>
          <p:spPr bwMode="auto">
            <a:xfrm>
              <a:off x="545304" y="1890680"/>
              <a:ext cx="787400" cy="498241"/>
            </a:xfrm>
            <a:custGeom>
              <a:avLst/>
              <a:gdLst>
                <a:gd name="T0" fmla="*/ 47 w 1486"/>
                <a:gd name="T1" fmla="*/ 499 h 944"/>
                <a:gd name="T2" fmla="*/ 104 w 1486"/>
                <a:gd name="T3" fmla="*/ 403 h 944"/>
                <a:gd name="T4" fmla="*/ 220 w 1486"/>
                <a:gd name="T5" fmla="*/ 375 h 944"/>
                <a:gd name="T6" fmla="*/ 337 w 1486"/>
                <a:gd name="T7" fmla="*/ 305 h 944"/>
                <a:gd name="T8" fmla="*/ 557 w 1486"/>
                <a:gd name="T9" fmla="*/ 305 h 944"/>
                <a:gd name="T10" fmla="*/ 639 w 1486"/>
                <a:gd name="T11" fmla="*/ 263 h 944"/>
                <a:gd name="T12" fmla="*/ 674 w 1486"/>
                <a:gd name="T13" fmla="*/ 305 h 944"/>
                <a:gd name="T14" fmla="*/ 836 w 1486"/>
                <a:gd name="T15" fmla="*/ 305 h 944"/>
                <a:gd name="T16" fmla="*/ 952 w 1486"/>
                <a:gd name="T17" fmla="*/ 166 h 944"/>
                <a:gd name="T18" fmla="*/ 1033 w 1486"/>
                <a:gd name="T19" fmla="*/ 166 h 944"/>
                <a:gd name="T20" fmla="*/ 1115 w 1486"/>
                <a:gd name="T21" fmla="*/ 69 h 944"/>
                <a:gd name="T22" fmla="*/ 1232 w 1486"/>
                <a:gd name="T23" fmla="*/ 97 h 944"/>
                <a:gd name="T24" fmla="*/ 1289 w 1486"/>
                <a:gd name="T25" fmla="*/ 0 h 944"/>
                <a:gd name="T26" fmla="*/ 1370 w 1486"/>
                <a:gd name="T27" fmla="*/ 0 h 944"/>
                <a:gd name="T28" fmla="*/ 1429 w 1486"/>
                <a:gd name="T29" fmla="*/ 27 h 944"/>
                <a:gd name="T30" fmla="*/ 1406 w 1486"/>
                <a:gd name="T31" fmla="*/ 97 h 944"/>
                <a:gd name="T32" fmla="*/ 1463 w 1486"/>
                <a:gd name="T33" fmla="*/ 139 h 944"/>
                <a:gd name="T34" fmla="*/ 1429 w 1486"/>
                <a:gd name="T35" fmla="*/ 236 h 944"/>
                <a:gd name="T36" fmla="*/ 1486 w 1486"/>
                <a:gd name="T37" fmla="*/ 305 h 944"/>
                <a:gd name="T38" fmla="*/ 1429 w 1486"/>
                <a:gd name="T39" fmla="*/ 403 h 944"/>
                <a:gd name="T40" fmla="*/ 1347 w 1486"/>
                <a:gd name="T41" fmla="*/ 375 h 944"/>
                <a:gd name="T42" fmla="*/ 1173 w 1486"/>
                <a:gd name="T43" fmla="*/ 499 h 944"/>
                <a:gd name="T44" fmla="*/ 1115 w 1486"/>
                <a:gd name="T45" fmla="*/ 499 h 944"/>
                <a:gd name="T46" fmla="*/ 1092 w 1486"/>
                <a:gd name="T47" fmla="*/ 639 h 944"/>
                <a:gd name="T48" fmla="*/ 1150 w 1486"/>
                <a:gd name="T49" fmla="*/ 708 h 944"/>
                <a:gd name="T50" fmla="*/ 1115 w 1486"/>
                <a:gd name="T51" fmla="*/ 805 h 944"/>
                <a:gd name="T52" fmla="*/ 952 w 1486"/>
                <a:gd name="T53" fmla="*/ 847 h 944"/>
                <a:gd name="T54" fmla="*/ 894 w 1486"/>
                <a:gd name="T55" fmla="*/ 902 h 944"/>
                <a:gd name="T56" fmla="*/ 871 w 1486"/>
                <a:gd name="T57" fmla="*/ 875 h 944"/>
                <a:gd name="T58" fmla="*/ 499 w 1486"/>
                <a:gd name="T59" fmla="*/ 944 h 944"/>
                <a:gd name="T60" fmla="*/ 477 w 1486"/>
                <a:gd name="T61" fmla="*/ 847 h 944"/>
                <a:gd name="T62" fmla="*/ 616 w 1486"/>
                <a:gd name="T63" fmla="*/ 777 h 944"/>
                <a:gd name="T64" fmla="*/ 674 w 1486"/>
                <a:gd name="T65" fmla="*/ 708 h 944"/>
                <a:gd name="T66" fmla="*/ 674 w 1486"/>
                <a:gd name="T67" fmla="*/ 569 h 944"/>
                <a:gd name="T68" fmla="*/ 616 w 1486"/>
                <a:gd name="T69" fmla="*/ 611 h 944"/>
                <a:gd name="T70" fmla="*/ 557 w 1486"/>
                <a:gd name="T71" fmla="*/ 569 h 944"/>
                <a:gd name="T72" fmla="*/ 557 w 1486"/>
                <a:gd name="T73" fmla="*/ 611 h 944"/>
                <a:gd name="T74" fmla="*/ 278 w 1486"/>
                <a:gd name="T75" fmla="*/ 541 h 944"/>
                <a:gd name="T76" fmla="*/ 278 w 1486"/>
                <a:gd name="T77" fmla="*/ 569 h 944"/>
                <a:gd name="T78" fmla="*/ 163 w 1486"/>
                <a:gd name="T79" fmla="*/ 569 h 944"/>
                <a:gd name="T80" fmla="*/ 47 w 1486"/>
                <a:gd name="T81" fmla="*/ 499 h 944"/>
                <a:gd name="T82" fmla="*/ 0 w 1486"/>
                <a:gd name="T83" fmla="*/ 499 h 944"/>
                <a:gd name="T84" fmla="*/ 47 w 1486"/>
                <a:gd name="T85" fmla="*/ 499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6" h="944">
                  <a:moveTo>
                    <a:pt x="47" y="499"/>
                  </a:moveTo>
                  <a:lnTo>
                    <a:pt x="104" y="403"/>
                  </a:lnTo>
                  <a:lnTo>
                    <a:pt x="220" y="375"/>
                  </a:lnTo>
                  <a:lnTo>
                    <a:pt x="337" y="305"/>
                  </a:lnTo>
                  <a:lnTo>
                    <a:pt x="557" y="305"/>
                  </a:lnTo>
                  <a:lnTo>
                    <a:pt x="639" y="263"/>
                  </a:lnTo>
                  <a:lnTo>
                    <a:pt x="674" y="305"/>
                  </a:lnTo>
                  <a:lnTo>
                    <a:pt x="836" y="305"/>
                  </a:lnTo>
                  <a:lnTo>
                    <a:pt x="952" y="166"/>
                  </a:lnTo>
                  <a:lnTo>
                    <a:pt x="1033" y="166"/>
                  </a:lnTo>
                  <a:lnTo>
                    <a:pt x="1115" y="69"/>
                  </a:lnTo>
                  <a:lnTo>
                    <a:pt x="1232" y="97"/>
                  </a:lnTo>
                  <a:lnTo>
                    <a:pt x="1289" y="0"/>
                  </a:lnTo>
                  <a:lnTo>
                    <a:pt x="1370" y="0"/>
                  </a:lnTo>
                  <a:lnTo>
                    <a:pt x="1429" y="27"/>
                  </a:lnTo>
                  <a:lnTo>
                    <a:pt x="1406" y="97"/>
                  </a:lnTo>
                  <a:lnTo>
                    <a:pt x="1463" y="139"/>
                  </a:lnTo>
                  <a:lnTo>
                    <a:pt x="1429" y="236"/>
                  </a:lnTo>
                  <a:lnTo>
                    <a:pt x="1486" y="305"/>
                  </a:lnTo>
                  <a:lnTo>
                    <a:pt x="1429" y="403"/>
                  </a:lnTo>
                  <a:lnTo>
                    <a:pt x="1347" y="375"/>
                  </a:lnTo>
                  <a:lnTo>
                    <a:pt x="1173" y="499"/>
                  </a:lnTo>
                  <a:lnTo>
                    <a:pt x="1115" y="499"/>
                  </a:lnTo>
                  <a:lnTo>
                    <a:pt x="1092" y="639"/>
                  </a:lnTo>
                  <a:lnTo>
                    <a:pt x="1150" y="708"/>
                  </a:lnTo>
                  <a:lnTo>
                    <a:pt x="1115" y="805"/>
                  </a:lnTo>
                  <a:lnTo>
                    <a:pt x="952" y="847"/>
                  </a:lnTo>
                  <a:lnTo>
                    <a:pt x="894" y="902"/>
                  </a:lnTo>
                  <a:lnTo>
                    <a:pt x="871" y="875"/>
                  </a:lnTo>
                  <a:lnTo>
                    <a:pt x="499" y="944"/>
                  </a:lnTo>
                  <a:lnTo>
                    <a:pt x="477" y="847"/>
                  </a:lnTo>
                  <a:lnTo>
                    <a:pt x="616" y="777"/>
                  </a:lnTo>
                  <a:lnTo>
                    <a:pt x="674" y="708"/>
                  </a:lnTo>
                  <a:lnTo>
                    <a:pt x="674" y="569"/>
                  </a:lnTo>
                  <a:lnTo>
                    <a:pt x="616" y="611"/>
                  </a:lnTo>
                  <a:lnTo>
                    <a:pt x="557" y="569"/>
                  </a:lnTo>
                  <a:lnTo>
                    <a:pt x="557" y="611"/>
                  </a:lnTo>
                  <a:lnTo>
                    <a:pt x="278" y="541"/>
                  </a:lnTo>
                  <a:lnTo>
                    <a:pt x="278" y="569"/>
                  </a:lnTo>
                  <a:lnTo>
                    <a:pt x="163" y="569"/>
                  </a:lnTo>
                  <a:lnTo>
                    <a:pt x="47" y="499"/>
                  </a:lnTo>
                  <a:lnTo>
                    <a:pt x="0" y="499"/>
                  </a:lnTo>
                  <a:lnTo>
                    <a:pt x="47" y="49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110"/>
            <p:cNvSpPr>
              <a:spLocks/>
            </p:cNvSpPr>
            <p:nvPr/>
          </p:nvSpPr>
          <p:spPr bwMode="auto">
            <a:xfrm>
              <a:off x="545304" y="1890680"/>
              <a:ext cx="787400" cy="498241"/>
            </a:xfrm>
            <a:custGeom>
              <a:avLst/>
              <a:gdLst>
                <a:gd name="T0" fmla="*/ 47 w 1486"/>
                <a:gd name="T1" fmla="*/ 499 h 944"/>
                <a:gd name="T2" fmla="*/ 104 w 1486"/>
                <a:gd name="T3" fmla="*/ 403 h 944"/>
                <a:gd name="T4" fmla="*/ 220 w 1486"/>
                <a:gd name="T5" fmla="*/ 375 h 944"/>
                <a:gd name="T6" fmla="*/ 337 w 1486"/>
                <a:gd name="T7" fmla="*/ 305 h 944"/>
                <a:gd name="T8" fmla="*/ 557 w 1486"/>
                <a:gd name="T9" fmla="*/ 305 h 944"/>
                <a:gd name="T10" fmla="*/ 639 w 1486"/>
                <a:gd name="T11" fmla="*/ 263 h 944"/>
                <a:gd name="T12" fmla="*/ 674 w 1486"/>
                <a:gd name="T13" fmla="*/ 305 h 944"/>
                <a:gd name="T14" fmla="*/ 836 w 1486"/>
                <a:gd name="T15" fmla="*/ 305 h 944"/>
                <a:gd name="T16" fmla="*/ 952 w 1486"/>
                <a:gd name="T17" fmla="*/ 166 h 944"/>
                <a:gd name="T18" fmla="*/ 1033 w 1486"/>
                <a:gd name="T19" fmla="*/ 166 h 944"/>
                <a:gd name="T20" fmla="*/ 1115 w 1486"/>
                <a:gd name="T21" fmla="*/ 69 h 944"/>
                <a:gd name="T22" fmla="*/ 1232 w 1486"/>
                <a:gd name="T23" fmla="*/ 97 h 944"/>
                <a:gd name="T24" fmla="*/ 1289 w 1486"/>
                <a:gd name="T25" fmla="*/ 0 h 944"/>
                <a:gd name="T26" fmla="*/ 1370 w 1486"/>
                <a:gd name="T27" fmla="*/ 0 h 944"/>
                <a:gd name="T28" fmla="*/ 1429 w 1486"/>
                <a:gd name="T29" fmla="*/ 27 h 944"/>
                <a:gd name="T30" fmla="*/ 1406 w 1486"/>
                <a:gd name="T31" fmla="*/ 97 h 944"/>
                <a:gd name="T32" fmla="*/ 1463 w 1486"/>
                <a:gd name="T33" fmla="*/ 139 h 944"/>
                <a:gd name="T34" fmla="*/ 1429 w 1486"/>
                <a:gd name="T35" fmla="*/ 236 h 944"/>
                <a:gd name="T36" fmla="*/ 1486 w 1486"/>
                <a:gd name="T37" fmla="*/ 305 h 944"/>
                <a:gd name="T38" fmla="*/ 1429 w 1486"/>
                <a:gd name="T39" fmla="*/ 403 h 944"/>
                <a:gd name="T40" fmla="*/ 1347 w 1486"/>
                <a:gd name="T41" fmla="*/ 375 h 944"/>
                <a:gd name="T42" fmla="*/ 1173 w 1486"/>
                <a:gd name="T43" fmla="*/ 499 h 944"/>
                <a:gd name="T44" fmla="*/ 1115 w 1486"/>
                <a:gd name="T45" fmla="*/ 499 h 944"/>
                <a:gd name="T46" fmla="*/ 1092 w 1486"/>
                <a:gd name="T47" fmla="*/ 639 h 944"/>
                <a:gd name="T48" fmla="*/ 1150 w 1486"/>
                <a:gd name="T49" fmla="*/ 708 h 944"/>
                <a:gd name="T50" fmla="*/ 1115 w 1486"/>
                <a:gd name="T51" fmla="*/ 805 h 944"/>
                <a:gd name="T52" fmla="*/ 952 w 1486"/>
                <a:gd name="T53" fmla="*/ 847 h 944"/>
                <a:gd name="T54" fmla="*/ 894 w 1486"/>
                <a:gd name="T55" fmla="*/ 902 h 944"/>
                <a:gd name="T56" fmla="*/ 871 w 1486"/>
                <a:gd name="T57" fmla="*/ 875 h 944"/>
                <a:gd name="T58" fmla="*/ 499 w 1486"/>
                <a:gd name="T59" fmla="*/ 944 h 944"/>
                <a:gd name="T60" fmla="*/ 477 w 1486"/>
                <a:gd name="T61" fmla="*/ 847 h 944"/>
                <a:gd name="T62" fmla="*/ 616 w 1486"/>
                <a:gd name="T63" fmla="*/ 777 h 944"/>
                <a:gd name="T64" fmla="*/ 674 w 1486"/>
                <a:gd name="T65" fmla="*/ 708 h 944"/>
                <a:gd name="T66" fmla="*/ 674 w 1486"/>
                <a:gd name="T67" fmla="*/ 569 h 944"/>
                <a:gd name="T68" fmla="*/ 616 w 1486"/>
                <a:gd name="T69" fmla="*/ 611 h 944"/>
                <a:gd name="T70" fmla="*/ 557 w 1486"/>
                <a:gd name="T71" fmla="*/ 569 h 944"/>
                <a:gd name="T72" fmla="*/ 557 w 1486"/>
                <a:gd name="T73" fmla="*/ 611 h 944"/>
                <a:gd name="T74" fmla="*/ 278 w 1486"/>
                <a:gd name="T75" fmla="*/ 541 h 944"/>
                <a:gd name="T76" fmla="*/ 278 w 1486"/>
                <a:gd name="T77" fmla="*/ 569 h 944"/>
                <a:gd name="T78" fmla="*/ 163 w 1486"/>
                <a:gd name="T79" fmla="*/ 569 h 944"/>
                <a:gd name="T80" fmla="*/ 47 w 1486"/>
                <a:gd name="T81" fmla="*/ 499 h 944"/>
                <a:gd name="T82" fmla="*/ 0 w 1486"/>
                <a:gd name="T83" fmla="*/ 499 h 944"/>
                <a:gd name="T84" fmla="*/ 47 w 1486"/>
                <a:gd name="T85" fmla="*/ 499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6" h="944">
                  <a:moveTo>
                    <a:pt x="47" y="499"/>
                  </a:moveTo>
                  <a:lnTo>
                    <a:pt x="104" y="403"/>
                  </a:lnTo>
                  <a:lnTo>
                    <a:pt x="220" y="375"/>
                  </a:lnTo>
                  <a:lnTo>
                    <a:pt x="337" y="305"/>
                  </a:lnTo>
                  <a:lnTo>
                    <a:pt x="557" y="305"/>
                  </a:lnTo>
                  <a:lnTo>
                    <a:pt x="639" y="263"/>
                  </a:lnTo>
                  <a:lnTo>
                    <a:pt x="674" y="305"/>
                  </a:lnTo>
                  <a:lnTo>
                    <a:pt x="836" y="305"/>
                  </a:lnTo>
                  <a:lnTo>
                    <a:pt x="952" y="166"/>
                  </a:lnTo>
                  <a:lnTo>
                    <a:pt x="1033" y="166"/>
                  </a:lnTo>
                  <a:lnTo>
                    <a:pt x="1115" y="69"/>
                  </a:lnTo>
                  <a:lnTo>
                    <a:pt x="1232" y="97"/>
                  </a:lnTo>
                  <a:lnTo>
                    <a:pt x="1289" y="0"/>
                  </a:lnTo>
                  <a:lnTo>
                    <a:pt x="1370" y="0"/>
                  </a:lnTo>
                  <a:lnTo>
                    <a:pt x="1429" y="27"/>
                  </a:lnTo>
                  <a:lnTo>
                    <a:pt x="1406" y="97"/>
                  </a:lnTo>
                  <a:lnTo>
                    <a:pt x="1463" y="139"/>
                  </a:lnTo>
                  <a:lnTo>
                    <a:pt x="1429" y="236"/>
                  </a:lnTo>
                  <a:lnTo>
                    <a:pt x="1486" y="305"/>
                  </a:lnTo>
                  <a:lnTo>
                    <a:pt x="1429" y="403"/>
                  </a:lnTo>
                  <a:lnTo>
                    <a:pt x="1347" y="375"/>
                  </a:lnTo>
                  <a:lnTo>
                    <a:pt x="1173" y="499"/>
                  </a:lnTo>
                  <a:lnTo>
                    <a:pt x="1115" y="499"/>
                  </a:lnTo>
                  <a:lnTo>
                    <a:pt x="1092" y="639"/>
                  </a:lnTo>
                  <a:lnTo>
                    <a:pt x="1150" y="708"/>
                  </a:lnTo>
                  <a:lnTo>
                    <a:pt x="1115" y="805"/>
                  </a:lnTo>
                  <a:lnTo>
                    <a:pt x="952" y="847"/>
                  </a:lnTo>
                  <a:lnTo>
                    <a:pt x="894" y="902"/>
                  </a:lnTo>
                  <a:lnTo>
                    <a:pt x="871" y="875"/>
                  </a:lnTo>
                  <a:lnTo>
                    <a:pt x="499" y="944"/>
                  </a:lnTo>
                  <a:lnTo>
                    <a:pt x="477" y="847"/>
                  </a:lnTo>
                  <a:lnTo>
                    <a:pt x="616" y="777"/>
                  </a:lnTo>
                  <a:lnTo>
                    <a:pt x="674" y="708"/>
                  </a:lnTo>
                  <a:lnTo>
                    <a:pt x="674" y="569"/>
                  </a:lnTo>
                  <a:lnTo>
                    <a:pt x="616" y="611"/>
                  </a:lnTo>
                  <a:lnTo>
                    <a:pt x="557" y="569"/>
                  </a:lnTo>
                  <a:lnTo>
                    <a:pt x="557" y="611"/>
                  </a:lnTo>
                  <a:lnTo>
                    <a:pt x="278" y="541"/>
                  </a:lnTo>
                  <a:lnTo>
                    <a:pt x="278" y="569"/>
                  </a:lnTo>
                  <a:lnTo>
                    <a:pt x="163" y="569"/>
                  </a:lnTo>
                  <a:lnTo>
                    <a:pt x="47" y="499"/>
                  </a:lnTo>
                  <a:lnTo>
                    <a:pt x="0" y="499"/>
                  </a:lnTo>
                  <a:lnTo>
                    <a:pt x="47" y="499"/>
                  </a:lnTo>
                </a:path>
              </a:pathLst>
            </a:custGeom>
            <a:solidFill>
              <a:srgbClr val="FF6600"/>
            </a:solidFill>
            <a:ln w="3175">
              <a:solidFill>
                <a:srgbClr val="1F1A17"/>
              </a:solidFill>
              <a:prstDash val="solid"/>
              <a:round/>
              <a:headEnd/>
              <a:tailEnd/>
            </a:ln>
          </p:spPr>
          <p:txBody>
            <a:bodyPr/>
            <a:lstStyle/>
            <a:p>
              <a:endParaRPr lang="en-US"/>
            </a:p>
          </p:txBody>
        </p:sp>
        <p:sp>
          <p:nvSpPr>
            <p:cNvPr id="105" name="Freeform 111"/>
            <p:cNvSpPr>
              <a:spLocks/>
            </p:cNvSpPr>
            <p:nvPr/>
          </p:nvSpPr>
          <p:spPr bwMode="auto">
            <a:xfrm>
              <a:off x="1972467" y="1427346"/>
              <a:ext cx="374650" cy="461746"/>
            </a:xfrm>
            <a:custGeom>
              <a:avLst/>
              <a:gdLst>
                <a:gd name="T0" fmla="*/ 82 w 709"/>
                <a:gd name="T1" fmla="*/ 166 h 875"/>
                <a:gd name="T2" fmla="*/ 175 w 709"/>
                <a:gd name="T3" fmla="*/ 28 h 875"/>
                <a:gd name="T4" fmla="*/ 233 w 709"/>
                <a:gd name="T5" fmla="*/ 0 h 875"/>
                <a:gd name="T6" fmla="*/ 256 w 709"/>
                <a:gd name="T7" fmla="*/ 28 h 875"/>
                <a:gd name="T8" fmla="*/ 279 w 709"/>
                <a:gd name="T9" fmla="*/ 0 h 875"/>
                <a:gd name="T10" fmla="*/ 337 w 709"/>
                <a:gd name="T11" fmla="*/ 139 h 875"/>
                <a:gd name="T12" fmla="*/ 372 w 709"/>
                <a:gd name="T13" fmla="*/ 139 h 875"/>
                <a:gd name="T14" fmla="*/ 396 w 709"/>
                <a:gd name="T15" fmla="*/ 98 h 875"/>
                <a:gd name="T16" fmla="*/ 477 w 709"/>
                <a:gd name="T17" fmla="*/ 236 h 875"/>
                <a:gd name="T18" fmla="*/ 477 w 709"/>
                <a:gd name="T19" fmla="*/ 166 h 875"/>
                <a:gd name="T20" fmla="*/ 593 w 709"/>
                <a:gd name="T21" fmla="*/ 166 h 875"/>
                <a:gd name="T22" fmla="*/ 593 w 709"/>
                <a:gd name="T23" fmla="*/ 305 h 875"/>
                <a:gd name="T24" fmla="*/ 652 w 709"/>
                <a:gd name="T25" fmla="*/ 375 h 875"/>
                <a:gd name="T26" fmla="*/ 675 w 709"/>
                <a:gd name="T27" fmla="*/ 333 h 875"/>
                <a:gd name="T28" fmla="*/ 709 w 709"/>
                <a:gd name="T29" fmla="*/ 569 h 875"/>
                <a:gd name="T30" fmla="*/ 593 w 709"/>
                <a:gd name="T31" fmla="*/ 778 h 875"/>
                <a:gd name="T32" fmla="*/ 477 w 709"/>
                <a:gd name="T33" fmla="*/ 875 h 875"/>
                <a:gd name="T34" fmla="*/ 454 w 709"/>
                <a:gd name="T35" fmla="*/ 847 h 875"/>
                <a:gd name="T36" fmla="*/ 430 w 709"/>
                <a:gd name="T37" fmla="*/ 805 h 875"/>
                <a:gd name="T38" fmla="*/ 337 w 709"/>
                <a:gd name="T39" fmla="*/ 735 h 875"/>
                <a:gd name="T40" fmla="*/ 315 w 709"/>
                <a:gd name="T41" fmla="*/ 611 h 875"/>
                <a:gd name="T42" fmla="*/ 279 w 709"/>
                <a:gd name="T43" fmla="*/ 569 h 875"/>
                <a:gd name="T44" fmla="*/ 199 w 709"/>
                <a:gd name="T45" fmla="*/ 611 h 875"/>
                <a:gd name="T46" fmla="*/ 117 w 709"/>
                <a:gd name="T47" fmla="*/ 431 h 875"/>
                <a:gd name="T48" fmla="*/ 36 w 709"/>
                <a:gd name="T49" fmla="*/ 375 h 875"/>
                <a:gd name="T50" fmla="*/ 59 w 709"/>
                <a:gd name="T51" fmla="*/ 305 h 875"/>
                <a:gd name="T52" fmla="*/ 0 w 709"/>
                <a:gd name="T53" fmla="*/ 236 h 875"/>
                <a:gd name="T54" fmla="*/ 82 w 709"/>
                <a:gd name="T55" fmla="*/ 166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 h="875">
                  <a:moveTo>
                    <a:pt x="82" y="166"/>
                  </a:moveTo>
                  <a:lnTo>
                    <a:pt x="175" y="28"/>
                  </a:lnTo>
                  <a:lnTo>
                    <a:pt x="233" y="0"/>
                  </a:lnTo>
                  <a:lnTo>
                    <a:pt x="256" y="28"/>
                  </a:lnTo>
                  <a:lnTo>
                    <a:pt x="279" y="0"/>
                  </a:lnTo>
                  <a:lnTo>
                    <a:pt x="337" y="139"/>
                  </a:lnTo>
                  <a:lnTo>
                    <a:pt x="372" y="139"/>
                  </a:lnTo>
                  <a:lnTo>
                    <a:pt x="396" y="98"/>
                  </a:lnTo>
                  <a:lnTo>
                    <a:pt x="477" y="236"/>
                  </a:lnTo>
                  <a:lnTo>
                    <a:pt x="477" y="166"/>
                  </a:lnTo>
                  <a:lnTo>
                    <a:pt x="593" y="166"/>
                  </a:lnTo>
                  <a:lnTo>
                    <a:pt x="593" y="305"/>
                  </a:lnTo>
                  <a:lnTo>
                    <a:pt x="652" y="375"/>
                  </a:lnTo>
                  <a:lnTo>
                    <a:pt x="675" y="333"/>
                  </a:lnTo>
                  <a:lnTo>
                    <a:pt x="709" y="569"/>
                  </a:lnTo>
                  <a:lnTo>
                    <a:pt x="593" y="778"/>
                  </a:lnTo>
                  <a:lnTo>
                    <a:pt x="477" y="875"/>
                  </a:lnTo>
                  <a:lnTo>
                    <a:pt x="454" y="847"/>
                  </a:lnTo>
                  <a:lnTo>
                    <a:pt x="430" y="805"/>
                  </a:lnTo>
                  <a:lnTo>
                    <a:pt x="337" y="735"/>
                  </a:lnTo>
                  <a:lnTo>
                    <a:pt x="315" y="611"/>
                  </a:lnTo>
                  <a:lnTo>
                    <a:pt x="279" y="569"/>
                  </a:lnTo>
                  <a:lnTo>
                    <a:pt x="199" y="611"/>
                  </a:lnTo>
                  <a:lnTo>
                    <a:pt x="117" y="431"/>
                  </a:lnTo>
                  <a:lnTo>
                    <a:pt x="36" y="375"/>
                  </a:lnTo>
                  <a:lnTo>
                    <a:pt x="59" y="305"/>
                  </a:lnTo>
                  <a:lnTo>
                    <a:pt x="0" y="236"/>
                  </a:lnTo>
                  <a:lnTo>
                    <a:pt x="82" y="166"/>
                  </a:lnTo>
                  <a:close/>
                </a:path>
              </a:pathLst>
            </a:custGeom>
            <a:solidFill>
              <a:srgbClr val="FF6600"/>
            </a:solidFill>
            <a:ln>
              <a:noFill/>
            </a:ln>
          </p:spPr>
          <p:txBody>
            <a:bodyPr/>
            <a:lstStyle/>
            <a:p>
              <a:endParaRPr lang="en-US"/>
            </a:p>
          </p:txBody>
        </p:sp>
        <p:sp>
          <p:nvSpPr>
            <p:cNvPr id="106" name="Freeform 112"/>
            <p:cNvSpPr>
              <a:spLocks/>
            </p:cNvSpPr>
            <p:nvPr/>
          </p:nvSpPr>
          <p:spPr bwMode="auto">
            <a:xfrm>
              <a:off x="1972467" y="1427346"/>
              <a:ext cx="374650" cy="461746"/>
            </a:xfrm>
            <a:custGeom>
              <a:avLst/>
              <a:gdLst>
                <a:gd name="T0" fmla="*/ 82 w 709"/>
                <a:gd name="T1" fmla="*/ 166 h 875"/>
                <a:gd name="T2" fmla="*/ 175 w 709"/>
                <a:gd name="T3" fmla="*/ 28 h 875"/>
                <a:gd name="T4" fmla="*/ 233 w 709"/>
                <a:gd name="T5" fmla="*/ 0 h 875"/>
                <a:gd name="T6" fmla="*/ 256 w 709"/>
                <a:gd name="T7" fmla="*/ 28 h 875"/>
                <a:gd name="T8" fmla="*/ 279 w 709"/>
                <a:gd name="T9" fmla="*/ 0 h 875"/>
                <a:gd name="T10" fmla="*/ 337 w 709"/>
                <a:gd name="T11" fmla="*/ 139 h 875"/>
                <a:gd name="T12" fmla="*/ 372 w 709"/>
                <a:gd name="T13" fmla="*/ 139 h 875"/>
                <a:gd name="T14" fmla="*/ 396 w 709"/>
                <a:gd name="T15" fmla="*/ 98 h 875"/>
                <a:gd name="T16" fmla="*/ 477 w 709"/>
                <a:gd name="T17" fmla="*/ 236 h 875"/>
                <a:gd name="T18" fmla="*/ 477 w 709"/>
                <a:gd name="T19" fmla="*/ 166 h 875"/>
                <a:gd name="T20" fmla="*/ 593 w 709"/>
                <a:gd name="T21" fmla="*/ 166 h 875"/>
                <a:gd name="T22" fmla="*/ 593 w 709"/>
                <a:gd name="T23" fmla="*/ 305 h 875"/>
                <a:gd name="T24" fmla="*/ 652 w 709"/>
                <a:gd name="T25" fmla="*/ 375 h 875"/>
                <a:gd name="T26" fmla="*/ 675 w 709"/>
                <a:gd name="T27" fmla="*/ 333 h 875"/>
                <a:gd name="T28" fmla="*/ 709 w 709"/>
                <a:gd name="T29" fmla="*/ 569 h 875"/>
                <a:gd name="T30" fmla="*/ 593 w 709"/>
                <a:gd name="T31" fmla="*/ 778 h 875"/>
                <a:gd name="T32" fmla="*/ 477 w 709"/>
                <a:gd name="T33" fmla="*/ 875 h 875"/>
                <a:gd name="T34" fmla="*/ 454 w 709"/>
                <a:gd name="T35" fmla="*/ 847 h 875"/>
                <a:gd name="T36" fmla="*/ 430 w 709"/>
                <a:gd name="T37" fmla="*/ 805 h 875"/>
                <a:gd name="T38" fmla="*/ 337 w 709"/>
                <a:gd name="T39" fmla="*/ 735 h 875"/>
                <a:gd name="T40" fmla="*/ 315 w 709"/>
                <a:gd name="T41" fmla="*/ 611 h 875"/>
                <a:gd name="T42" fmla="*/ 279 w 709"/>
                <a:gd name="T43" fmla="*/ 569 h 875"/>
                <a:gd name="T44" fmla="*/ 199 w 709"/>
                <a:gd name="T45" fmla="*/ 611 h 875"/>
                <a:gd name="T46" fmla="*/ 117 w 709"/>
                <a:gd name="T47" fmla="*/ 431 h 875"/>
                <a:gd name="T48" fmla="*/ 36 w 709"/>
                <a:gd name="T49" fmla="*/ 375 h 875"/>
                <a:gd name="T50" fmla="*/ 59 w 709"/>
                <a:gd name="T51" fmla="*/ 305 h 875"/>
                <a:gd name="T52" fmla="*/ 0 w 709"/>
                <a:gd name="T53" fmla="*/ 236 h 875"/>
                <a:gd name="T54" fmla="*/ 82 w 709"/>
                <a:gd name="T55" fmla="*/ 166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 h="875">
                  <a:moveTo>
                    <a:pt x="82" y="166"/>
                  </a:moveTo>
                  <a:lnTo>
                    <a:pt x="175" y="28"/>
                  </a:lnTo>
                  <a:lnTo>
                    <a:pt x="233" y="0"/>
                  </a:lnTo>
                  <a:lnTo>
                    <a:pt x="256" y="28"/>
                  </a:lnTo>
                  <a:lnTo>
                    <a:pt x="279" y="0"/>
                  </a:lnTo>
                  <a:lnTo>
                    <a:pt x="337" y="139"/>
                  </a:lnTo>
                  <a:lnTo>
                    <a:pt x="372" y="139"/>
                  </a:lnTo>
                  <a:lnTo>
                    <a:pt x="396" y="98"/>
                  </a:lnTo>
                  <a:lnTo>
                    <a:pt x="477" y="236"/>
                  </a:lnTo>
                  <a:lnTo>
                    <a:pt x="477" y="166"/>
                  </a:lnTo>
                  <a:lnTo>
                    <a:pt x="593" y="166"/>
                  </a:lnTo>
                  <a:lnTo>
                    <a:pt x="593" y="305"/>
                  </a:lnTo>
                  <a:lnTo>
                    <a:pt x="652" y="375"/>
                  </a:lnTo>
                  <a:lnTo>
                    <a:pt x="675" y="333"/>
                  </a:lnTo>
                  <a:lnTo>
                    <a:pt x="709" y="569"/>
                  </a:lnTo>
                  <a:lnTo>
                    <a:pt x="593" y="778"/>
                  </a:lnTo>
                  <a:lnTo>
                    <a:pt x="477" y="875"/>
                  </a:lnTo>
                  <a:lnTo>
                    <a:pt x="454" y="847"/>
                  </a:lnTo>
                  <a:lnTo>
                    <a:pt x="430" y="805"/>
                  </a:lnTo>
                  <a:lnTo>
                    <a:pt x="337" y="735"/>
                  </a:lnTo>
                  <a:lnTo>
                    <a:pt x="315" y="611"/>
                  </a:lnTo>
                  <a:lnTo>
                    <a:pt x="279" y="569"/>
                  </a:lnTo>
                  <a:lnTo>
                    <a:pt x="199" y="611"/>
                  </a:lnTo>
                  <a:lnTo>
                    <a:pt x="117" y="431"/>
                  </a:lnTo>
                  <a:lnTo>
                    <a:pt x="36" y="375"/>
                  </a:lnTo>
                  <a:lnTo>
                    <a:pt x="59" y="305"/>
                  </a:lnTo>
                  <a:lnTo>
                    <a:pt x="0" y="236"/>
                  </a:lnTo>
                  <a:lnTo>
                    <a:pt x="82" y="16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13"/>
            <p:cNvSpPr>
              <a:spLocks/>
            </p:cNvSpPr>
            <p:nvPr/>
          </p:nvSpPr>
          <p:spPr bwMode="auto">
            <a:xfrm>
              <a:off x="170656" y="2365119"/>
              <a:ext cx="627063" cy="360194"/>
            </a:xfrm>
            <a:custGeom>
              <a:avLst/>
              <a:gdLst>
                <a:gd name="T0" fmla="*/ 0 w 1186"/>
                <a:gd name="T1" fmla="*/ 680 h 680"/>
                <a:gd name="T2" fmla="*/ 58 w 1186"/>
                <a:gd name="T3" fmla="*/ 140 h 680"/>
                <a:gd name="T4" fmla="*/ 198 w 1186"/>
                <a:gd name="T5" fmla="*/ 70 h 680"/>
                <a:gd name="T6" fmla="*/ 256 w 1186"/>
                <a:gd name="T7" fmla="*/ 112 h 680"/>
                <a:gd name="T8" fmla="*/ 418 w 1186"/>
                <a:gd name="T9" fmla="*/ 112 h 680"/>
                <a:gd name="T10" fmla="*/ 558 w 1186"/>
                <a:gd name="T11" fmla="*/ 0 h 680"/>
                <a:gd name="T12" fmla="*/ 593 w 1186"/>
                <a:gd name="T13" fmla="*/ 140 h 680"/>
                <a:gd name="T14" fmla="*/ 674 w 1186"/>
                <a:gd name="T15" fmla="*/ 167 h 680"/>
                <a:gd name="T16" fmla="*/ 907 w 1186"/>
                <a:gd name="T17" fmla="*/ 70 h 680"/>
                <a:gd name="T18" fmla="*/ 988 w 1186"/>
                <a:gd name="T19" fmla="*/ 70 h 680"/>
                <a:gd name="T20" fmla="*/ 1093 w 1186"/>
                <a:gd name="T21" fmla="*/ 112 h 680"/>
                <a:gd name="T22" fmla="*/ 1150 w 1186"/>
                <a:gd name="T23" fmla="*/ 70 h 680"/>
                <a:gd name="T24" fmla="*/ 1186 w 1186"/>
                <a:gd name="T25" fmla="*/ 140 h 680"/>
                <a:gd name="T26" fmla="*/ 1127 w 1186"/>
                <a:gd name="T27" fmla="*/ 208 h 680"/>
                <a:gd name="T28" fmla="*/ 1150 w 1186"/>
                <a:gd name="T29" fmla="*/ 208 h 680"/>
                <a:gd name="T30" fmla="*/ 1093 w 1186"/>
                <a:gd name="T31" fmla="*/ 305 h 680"/>
                <a:gd name="T32" fmla="*/ 871 w 1186"/>
                <a:gd name="T33" fmla="*/ 347 h 680"/>
                <a:gd name="T34" fmla="*/ 790 w 1186"/>
                <a:gd name="T35" fmla="*/ 472 h 680"/>
                <a:gd name="T36" fmla="*/ 674 w 1186"/>
                <a:gd name="T37" fmla="*/ 541 h 680"/>
                <a:gd name="T38" fmla="*/ 709 w 1186"/>
                <a:gd name="T39" fmla="*/ 611 h 680"/>
                <a:gd name="T40" fmla="*/ 593 w 1186"/>
                <a:gd name="T41" fmla="*/ 680 h 680"/>
                <a:gd name="T42" fmla="*/ 0 w 1186"/>
                <a:gd name="T43"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6" h="680">
                  <a:moveTo>
                    <a:pt x="0" y="680"/>
                  </a:moveTo>
                  <a:lnTo>
                    <a:pt x="58" y="140"/>
                  </a:lnTo>
                  <a:lnTo>
                    <a:pt x="198" y="70"/>
                  </a:lnTo>
                  <a:lnTo>
                    <a:pt x="256" y="112"/>
                  </a:lnTo>
                  <a:lnTo>
                    <a:pt x="418" y="112"/>
                  </a:lnTo>
                  <a:lnTo>
                    <a:pt x="558" y="0"/>
                  </a:lnTo>
                  <a:lnTo>
                    <a:pt x="593" y="140"/>
                  </a:lnTo>
                  <a:lnTo>
                    <a:pt x="674" y="167"/>
                  </a:lnTo>
                  <a:lnTo>
                    <a:pt x="907" y="70"/>
                  </a:lnTo>
                  <a:lnTo>
                    <a:pt x="988" y="70"/>
                  </a:lnTo>
                  <a:lnTo>
                    <a:pt x="1093" y="112"/>
                  </a:lnTo>
                  <a:lnTo>
                    <a:pt x="1150" y="70"/>
                  </a:lnTo>
                  <a:lnTo>
                    <a:pt x="1186" y="140"/>
                  </a:lnTo>
                  <a:lnTo>
                    <a:pt x="1127" y="208"/>
                  </a:lnTo>
                  <a:lnTo>
                    <a:pt x="1150" y="208"/>
                  </a:lnTo>
                  <a:lnTo>
                    <a:pt x="1093" y="305"/>
                  </a:lnTo>
                  <a:lnTo>
                    <a:pt x="871" y="347"/>
                  </a:lnTo>
                  <a:lnTo>
                    <a:pt x="790" y="472"/>
                  </a:lnTo>
                  <a:lnTo>
                    <a:pt x="674" y="541"/>
                  </a:lnTo>
                  <a:lnTo>
                    <a:pt x="709" y="611"/>
                  </a:lnTo>
                  <a:lnTo>
                    <a:pt x="593" y="680"/>
                  </a:lnTo>
                  <a:lnTo>
                    <a:pt x="0" y="680"/>
                  </a:lnTo>
                  <a:close/>
                </a:path>
              </a:pathLst>
            </a:custGeom>
            <a:solidFill>
              <a:srgbClr val="FF6600"/>
            </a:solidFill>
            <a:ln>
              <a:noFill/>
            </a:ln>
          </p:spPr>
          <p:txBody>
            <a:bodyPr/>
            <a:lstStyle/>
            <a:p>
              <a:endParaRPr lang="en-US"/>
            </a:p>
          </p:txBody>
        </p:sp>
        <p:sp>
          <p:nvSpPr>
            <p:cNvPr id="108" name="Freeform 114"/>
            <p:cNvSpPr>
              <a:spLocks/>
            </p:cNvSpPr>
            <p:nvPr/>
          </p:nvSpPr>
          <p:spPr bwMode="auto">
            <a:xfrm>
              <a:off x="170656" y="2365119"/>
              <a:ext cx="627063" cy="360194"/>
            </a:xfrm>
            <a:custGeom>
              <a:avLst/>
              <a:gdLst>
                <a:gd name="T0" fmla="*/ 0 w 1186"/>
                <a:gd name="T1" fmla="*/ 680 h 680"/>
                <a:gd name="T2" fmla="*/ 58 w 1186"/>
                <a:gd name="T3" fmla="*/ 140 h 680"/>
                <a:gd name="T4" fmla="*/ 198 w 1186"/>
                <a:gd name="T5" fmla="*/ 70 h 680"/>
                <a:gd name="T6" fmla="*/ 256 w 1186"/>
                <a:gd name="T7" fmla="*/ 112 h 680"/>
                <a:gd name="T8" fmla="*/ 418 w 1186"/>
                <a:gd name="T9" fmla="*/ 112 h 680"/>
                <a:gd name="T10" fmla="*/ 558 w 1186"/>
                <a:gd name="T11" fmla="*/ 0 h 680"/>
                <a:gd name="T12" fmla="*/ 593 w 1186"/>
                <a:gd name="T13" fmla="*/ 140 h 680"/>
                <a:gd name="T14" fmla="*/ 674 w 1186"/>
                <a:gd name="T15" fmla="*/ 167 h 680"/>
                <a:gd name="T16" fmla="*/ 907 w 1186"/>
                <a:gd name="T17" fmla="*/ 70 h 680"/>
                <a:gd name="T18" fmla="*/ 988 w 1186"/>
                <a:gd name="T19" fmla="*/ 70 h 680"/>
                <a:gd name="T20" fmla="*/ 1093 w 1186"/>
                <a:gd name="T21" fmla="*/ 112 h 680"/>
                <a:gd name="T22" fmla="*/ 1150 w 1186"/>
                <a:gd name="T23" fmla="*/ 70 h 680"/>
                <a:gd name="T24" fmla="*/ 1186 w 1186"/>
                <a:gd name="T25" fmla="*/ 140 h 680"/>
                <a:gd name="T26" fmla="*/ 1127 w 1186"/>
                <a:gd name="T27" fmla="*/ 208 h 680"/>
                <a:gd name="T28" fmla="*/ 1150 w 1186"/>
                <a:gd name="T29" fmla="*/ 208 h 680"/>
                <a:gd name="T30" fmla="*/ 1093 w 1186"/>
                <a:gd name="T31" fmla="*/ 305 h 680"/>
                <a:gd name="T32" fmla="*/ 871 w 1186"/>
                <a:gd name="T33" fmla="*/ 347 h 680"/>
                <a:gd name="T34" fmla="*/ 790 w 1186"/>
                <a:gd name="T35" fmla="*/ 472 h 680"/>
                <a:gd name="T36" fmla="*/ 674 w 1186"/>
                <a:gd name="T37" fmla="*/ 541 h 680"/>
                <a:gd name="T38" fmla="*/ 709 w 1186"/>
                <a:gd name="T39" fmla="*/ 611 h 680"/>
                <a:gd name="T40" fmla="*/ 593 w 1186"/>
                <a:gd name="T41" fmla="*/ 680 h 680"/>
                <a:gd name="T42" fmla="*/ 0 w 1186"/>
                <a:gd name="T43"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6" h="680">
                  <a:moveTo>
                    <a:pt x="0" y="680"/>
                  </a:moveTo>
                  <a:lnTo>
                    <a:pt x="58" y="140"/>
                  </a:lnTo>
                  <a:lnTo>
                    <a:pt x="198" y="70"/>
                  </a:lnTo>
                  <a:lnTo>
                    <a:pt x="256" y="112"/>
                  </a:lnTo>
                  <a:lnTo>
                    <a:pt x="418" y="112"/>
                  </a:lnTo>
                  <a:lnTo>
                    <a:pt x="558" y="0"/>
                  </a:lnTo>
                  <a:lnTo>
                    <a:pt x="593" y="140"/>
                  </a:lnTo>
                  <a:lnTo>
                    <a:pt x="674" y="167"/>
                  </a:lnTo>
                  <a:lnTo>
                    <a:pt x="907" y="70"/>
                  </a:lnTo>
                  <a:lnTo>
                    <a:pt x="988" y="70"/>
                  </a:lnTo>
                  <a:lnTo>
                    <a:pt x="1093" y="112"/>
                  </a:lnTo>
                  <a:lnTo>
                    <a:pt x="1150" y="70"/>
                  </a:lnTo>
                  <a:lnTo>
                    <a:pt x="1186" y="140"/>
                  </a:lnTo>
                  <a:lnTo>
                    <a:pt x="1127" y="208"/>
                  </a:lnTo>
                  <a:lnTo>
                    <a:pt x="1150" y="208"/>
                  </a:lnTo>
                  <a:lnTo>
                    <a:pt x="1093" y="305"/>
                  </a:lnTo>
                  <a:lnTo>
                    <a:pt x="871" y="347"/>
                  </a:lnTo>
                  <a:lnTo>
                    <a:pt x="790" y="472"/>
                  </a:lnTo>
                  <a:lnTo>
                    <a:pt x="674" y="541"/>
                  </a:lnTo>
                  <a:lnTo>
                    <a:pt x="709" y="611"/>
                  </a:lnTo>
                  <a:lnTo>
                    <a:pt x="593" y="680"/>
                  </a:lnTo>
                  <a:lnTo>
                    <a:pt x="0" y="68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115"/>
            <p:cNvSpPr>
              <a:spLocks/>
            </p:cNvSpPr>
            <p:nvPr/>
          </p:nvSpPr>
          <p:spPr bwMode="auto">
            <a:xfrm>
              <a:off x="484979" y="2526966"/>
              <a:ext cx="522288" cy="198346"/>
            </a:xfrm>
            <a:custGeom>
              <a:avLst/>
              <a:gdLst>
                <a:gd name="T0" fmla="*/ 0 w 987"/>
                <a:gd name="T1" fmla="*/ 375 h 375"/>
                <a:gd name="T2" fmla="*/ 116 w 987"/>
                <a:gd name="T3" fmla="*/ 306 h 375"/>
                <a:gd name="T4" fmla="*/ 81 w 987"/>
                <a:gd name="T5" fmla="*/ 236 h 375"/>
                <a:gd name="T6" fmla="*/ 197 w 987"/>
                <a:gd name="T7" fmla="*/ 167 h 375"/>
                <a:gd name="T8" fmla="*/ 279 w 987"/>
                <a:gd name="T9" fmla="*/ 42 h 375"/>
                <a:gd name="T10" fmla="*/ 500 w 987"/>
                <a:gd name="T11" fmla="*/ 0 h 375"/>
                <a:gd name="T12" fmla="*/ 534 w 987"/>
                <a:gd name="T13" fmla="*/ 42 h 375"/>
                <a:gd name="T14" fmla="*/ 673 w 987"/>
                <a:gd name="T15" fmla="*/ 0 h 375"/>
                <a:gd name="T16" fmla="*/ 894 w 987"/>
                <a:gd name="T17" fmla="*/ 333 h 375"/>
                <a:gd name="T18" fmla="*/ 987 w 987"/>
                <a:gd name="T19" fmla="*/ 375 h 375"/>
                <a:gd name="T20" fmla="*/ 0 w 987"/>
                <a:gd name="T2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7" h="375">
                  <a:moveTo>
                    <a:pt x="0" y="375"/>
                  </a:moveTo>
                  <a:lnTo>
                    <a:pt x="116" y="306"/>
                  </a:lnTo>
                  <a:lnTo>
                    <a:pt x="81" y="236"/>
                  </a:lnTo>
                  <a:lnTo>
                    <a:pt x="197" y="167"/>
                  </a:lnTo>
                  <a:lnTo>
                    <a:pt x="279" y="42"/>
                  </a:lnTo>
                  <a:lnTo>
                    <a:pt x="500" y="0"/>
                  </a:lnTo>
                  <a:lnTo>
                    <a:pt x="534" y="42"/>
                  </a:lnTo>
                  <a:lnTo>
                    <a:pt x="673" y="0"/>
                  </a:lnTo>
                  <a:lnTo>
                    <a:pt x="894" y="333"/>
                  </a:lnTo>
                  <a:lnTo>
                    <a:pt x="987" y="375"/>
                  </a:lnTo>
                  <a:lnTo>
                    <a:pt x="0" y="375"/>
                  </a:lnTo>
                  <a:close/>
                </a:path>
              </a:pathLst>
            </a:custGeom>
            <a:solidFill>
              <a:srgbClr val="FF6600"/>
            </a:solidFill>
            <a:ln>
              <a:noFill/>
            </a:ln>
          </p:spPr>
          <p:txBody>
            <a:bodyPr/>
            <a:lstStyle/>
            <a:p>
              <a:endParaRPr lang="en-US"/>
            </a:p>
          </p:txBody>
        </p:sp>
        <p:sp>
          <p:nvSpPr>
            <p:cNvPr id="110" name="Freeform 116"/>
            <p:cNvSpPr>
              <a:spLocks/>
            </p:cNvSpPr>
            <p:nvPr/>
          </p:nvSpPr>
          <p:spPr bwMode="auto">
            <a:xfrm>
              <a:off x="484979" y="2526966"/>
              <a:ext cx="522288" cy="198346"/>
            </a:xfrm>
            <a:custGeom>
              <a:avLst/>
              <a:gdLst>
                <a:gd name="T0" fmla="*/ 0 w 987"/>
                <a:gd name="T1" fmla="*/ 375 h 375"/>
                <a:gd name="T2" fmla="*/ 116 w 987"/>
                <a:gd name="T3" fmla="*/ 306 h 375"/>
                <a:gd name="T4" fmla="*/ 81 w 987"/>
                <a:gd name="T5" fmla="*/ 236 h 375"/>
                <a:gd name="T6" fmla="*/ 197 w 987"/>
                <a:gd name="T7" fmla="*/ 167 h 375"/>
                <a:gd name="T8" fmla="*/ 279 w 987"/>
                <a:gd name="T9" fmla="*/ 42 h 375"/>
                <a:gd name="T10" fmla="*/ 500 w 987"/>
                <a:gd name="T11" fmla="*/ 0 h 375"/>
                <a:gd name="T12" fmla="*/ 534 w 987"/>
                <a:gd name="T13" fmla="*/ 42 h 375"/>
                <a:gd name="T14" fmla="*/ 673 w 987"/>
                <a:gd name="T15" fmla="*/ 0 h 375"/>
                <a:gd name="T16" fmla="*/ 894 w 987"/>
                <a:gd name="T17" fmla="*/ 333 h 375"/>
                <a:gd name="T18" fmla="*/ 987 w 987"/>
                <a:gd name="T19" fmla="*/ 375 h 375"/>
                <a:gd name="T20" fmla="*/ 0 w 987"/>
                <a:gd name="T2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7" h="375">
                  <a:moveTo>
                    <a:pt x="0" y="375"/>
                  </a:moveTo>
                  <a:lnTo>
                    <a:pt x="116" y="306"/>
                  </a:lnTo>
                  <a:lnTo>
                    <a:pt x="81" y="236"/>
                  </a:lnTo>
                  <a:lnTo>
                    <a:pt x="197" y="167"/>
                  </a:lnTo>
                  <a:lnTo>
                    <a:pt x="279" y="42"/>
                  </a:lnTo>
                  <a:lnTo>
                    <a:pt x="500" y="0"/>
                  </a:lnTo>
                  <a:lnTo>
                    <a:pt x="534" y="42"/>
                  </a:lnTo>
                  <a:lnTo>
                    <a:pt x="673" y="0"/>
                  </a:lnTo>
                  <a:lnTo>
                    <a:pt x="894" y="333"/>
                  </a:lnTo>
                  <a:lnTo>
                    <a:pt x="987" y="375"/>
                  </a:lnTo>
                  <a:lnTo>
                    <a:pt x="0" y="37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17"/>
            <p:cNvSpPr>
              <a:spLocks/>
            </p:cNvSpPr>
            <p:nvPr/>
          </p:nvSpPr>
          <p:spPr bwMode="auto">
            <a:xfrm>
              <a:off x="1732756" y="2115998"/>
              <a:ext cx="479425" cy="433183"/>
            </a:xfrm>
            <a:custGeom>
              <a:avLst/>
              <a:gdLst>
                <a:gd name="T0" fmla="*/ 709 w 906"/>
                <a:gd name="T1" fmla="*/ 707 h 819"/>
                <a:gd name="T2" fmla="*/ 685 w 906"/>
                <a:gd name="T3" fmla="*/ 639 h 819"/>
                <a:gd name="T4" fmla="*/ 569 w 906"/>
                <a:gd name="T5" fmla="*/ 750 h 819"/>
                <a:gd name="T6" fmla="*/ 512 w 906"/>
                <a:gd name="T7" fmla="*/ 750 h 819"/>
                <a:gd name="T8" fmla="*/ 336 w 906"/>
                <a:gd name="T9" fmla="*/ 819 h 819"/>
                <a:gd name="T10" fmla="*/ 232 w 906"/>
                <a:gd name="T11" fmla="*/ 445 h 819"/>
                <a:gd name="T12" fmla="*/ 0 w 906"/>
                <a:gd name="T13" fmla="*/ 181 h 819"/>
                <a:gd name="T14" fmla="*/ 93 w 906"/>
                <a:gd name="T15" fmla="*/ 112 h 819"/>
                <a:gd name="T16" fmla="*/ 150 w 906"/>
                <a:gd name="T17" fmla="*/ 112 h 819"/>
                <a:gd name="T18" fmla="*/ 336 w 906"/>
                <a:gd name="T19" fmla="*/ 139 h 819"/>
                <a:gd name="T20" fmla="*/ 395 w 906"/>
                <a:gd name="T21" fmla="*/ 139 h 819"/>
                <a:gd name="T22" fmla="*/ 512 w 906"/>
                <a:gd name="T23" fmla="*/ 139 h 819"/>
                <a:gd name="T24" fmla="*/ 628 w 906"/>
                <a:gd name="T25" fmla="*/ 69 h 819"/>
                <a:gd name="T26" fmla="*/ 709 w 906"/>
                <a:gd name="T27" fmla="*/ 69 h 819"/>
                <a:gd name="T28" fmla="*/ 709 w 906"/>
                <a:gd name="T29" fmla="*/ 42 h 819"/>
                <a:gd name="T30" fmla="*/ 789 w 906"/>
                <a:gd name="T31" fmla="*/ 0 h 819"/>
                <a:gd name="T32" fmla="*/ 906 w 906"/>
                <a:gd name="T33" fmla="*/ 69 h 819"/>
                <a:gd name="T34" fmla="*/ 906 w 906"/>
                <a:gd name="T35" fmla="*/ 139 h 819"/>
                <a:gd name="T36" fmla="*/ 906 w 906"/>
                <a:gd name="T37" fmla="*/ 236 h 819"/>
                <a:gd name="T38" fmla="*/ 766 w 906"/>
                <a:gd name="T39" fmla="*/ 472 h 819"/>
                <a:gd name="T40" fmla="*/ 732 w 906"/>
                <a:gd name="T41" fmla="*/ 680 h 819"/>
                <a:gd name="T42" fmla="*/ 709 w 906"/>
                <a:gd name="T43" fmla="*/ 70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6" h="819">
                  <a:moveTo>
                    <a:pt x="709" y="707"/>
                  </a:moveTo>
                  <a:lnTo>
                    <a:pt x="685" y="639"/>
                  </a:lnTo>
                  <a:lnTo>
                    <a:pt x="569" y="750"/>
                  </a:lnTo>
                  <a:lnTo>
                    <a:pt x="512" y="750"/>
                  </a:lnTo>
                  <a:lnTo>
                    <a:pt x="336" y="819"/>
                  </a:lnTo>
                  <a:lnTo>
                    <a:pt x="232" y="445"/>
                  </a:lnTo>
                  <a:lnTo>
                    <a:pt x="0" y="181"/>
                  </a:lnTo>
                  <a:lnTo>
                    <a:pt x="93" y="112"/>
                  </a:lnTo>
                  <a:lnTo>
                    <a:pt x="150" y="112"/>
                  </a:lnTo>
                  <a:lnTo>
                    <a:pt x="336" y="139"/>
                  </a:lnTo>
                  <a:lnTo>
                    <a:pt x="395" y="139"/>
                  </a:lnTo>
                  <a:lnTo>
                    <a:pt x="512" y="139"/>
                  </a:lnTo>
                  <a:lnTo>
                    <a:pt x="628" y="69"/>
                  </a:lnTo>
                  <a:lnTo>
                    <a:pt x="709" y="69"/>
                  </a:lnTo>
                  <a:lnTo>
                    <a:pt x="709" y="42"/>
                  </a:lnTo>
                  <a:lnTo>
                    <a:pt x="789" y="0"/>
                  </a:lnTo>
                  <a:lnTo>
                    <a:pt x="906" y="69"/>
                  </a:lnTo>
                  <a:lnTo>
                    <a:pt x="906" y="139"/>
                  </a:lnTo>
                  <a:lnTo>
                    <a:pt x="906" y="236"/>
                  </a:lnTo>
                  <a:lnTo>
                    <a:pt x="766" y="472"/>
                  </a:lnTo>
                  <a:lnTo>
                    <a:pt x="732" y="680"/>
                  </a:lnTo>
                  <a:lnTo>
                    <a:pt x="709" y="707"/>
                  </a:lnTo>
                  <a:close/>
                </a:path>
              </a:pathLst>
            </a:custGeom>
            <a:solidFill>
              <a:srgbClr val="96A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118"/>
            <p:cNvSpPr>
              <a:spLocks/>
            </p:cNvSpPr>
            <p:nvPr/>
          </p:nvSpPr>
          <p:spPr bwMode="auto">
            <a:xfrm>
              <a:off x="1732756" y="2115998"/>
              <a:ext cx="479425" cy="433183"/>
            </a:xfrm>
            <a:custGeom>
              <a:avLst/>
              <a:gdLst>
                <a:gd name="T0" fmla="*/ 709 w 906"/>
                <a:gd name="T1" fmla="*/ 707 h 819"/>
                <a:gd name="T2" fmla="*/ 685 w 906"/>
                <a:gd name="T3" fmla="*/ 639 h 819"/>
                <a:gd name="T4" fmla="*/ 569 w 906"/>
                <a:gd name="T5" fmla="*/ 750 h 819"/>
                <a:gd name="T6" fmla="*/ 512 w 906"/>
                <a:gd name="T7" fmla="*/ 750 h 819"/>
                <a:gd name="T8" fmla="*/ 336 w 906"/>
                <a:gd name="T9" fmla="*/ 819 h 819"/>
                <a:gd name="T10" fmla="*/ 232 w 906"/>
                <a:gd name="T11" fmla="*/ 445 h 819"/>
                <a:gd name="T12" fmla="*/ 0 w 906"/>
                <a:gd name="T13" fmla="*/ 181 h 819"/>
                <a:gd name="T14" fmla="*/ 93 w 906"/>
                <a:gd name="T15" fmla="*/ 112 h 819"/>
                <a:gd name="T16" fmla="*/ 150 w 906"/>
                <a:gd name="T17" fmla="*/ 112 h 819"/>
                <a:gd name="T18" fmla="*/ 336 w 906"/>
                <a:gd name="T19" fmla="*/ 139 h 819"/>
                <a:gd name="T20" fmla="*/ 395 w 906"/>
                <a:gd name="T21" fmla="*/ 139 h 819"/>
                <a:gd name="T22" fmla="*/ 512 w 906"/>
                <a:gd name="T23" fmla="*/ 139 h 819"/>
                <a:gd name="T24" fmla="*/ 628 w 906"/>
                <a:gd name="T25" fmla="*/ 69 h 819"/>
                <a:gd name="T26" fmla="*/ 709 w 906"/>
                <a:gd name="T27" fmla="*/ 69 h 819"/>
                <a:gd name="T28" fmla="*/ 709 w 906"/>
                <a:gd name="T29" fmla="*/ 42 h 819"/>
                <a:gd name="T30" fmla="*/ 789 w 906"/>
                <a:gd name="T31" fmla="*/ 0 h 819"/>
                <a:gd name="T32" fmla="*/ 906 w 906"/>
                <a:gd name="T33" fmla="*/ 69 h 819"/>
                <a:gd name="T34" fmla="*/ 906 w 906"/>
                <a:gd name="T35" fmla="*/ 139 h 819"/>
                <a:gd name="T36" fmla="*/ 906 w 906"/>
                <a:gd name="T37" fmla="*/ 236 h 819"/>
                <a:gd name="T38" fmla="*/ 766 w 906"/>
                <a:gd name="T39" fmla="*/ 472 h 819"/>
                <a:gd name="T40" fmla="*/ 732 w 906"/>
                <a:gd name="T41" fmla="*/ 680 h 819"/>
                <a:gd name="T42" fmla="*/ 709 w 906"/>
                <a:gd name="T43" fmla="*/ 70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6" h="819">
                  <a:moveTo>
                    <a:pt x="709" y="707"/>
                  </a:moveTo>
                  <a:lnTo>
                    <a:pt x="685" y="639"/>
                  </a:lnTo>
                  <a:lnTo>
                    <a:pt x="569" y="750"/>
                  </a:lnTo>
                  <a:lnTo>
                    <a:pt x="512" y="750"/>
                  </a:lnTo>
                  <a:lnTo>
                    <a:pt x="336" y="819"/>
                  </a:lnTo>
                  <a:lnTo>
                    <a:pt x="232" y="445"/>
                  </a:lnTo>
                  <a:lnTo>
                    <a:pt x="0" y="181"/>
                  </a:lnTo>
                  <a:lnTo>
                    <a:pt x="93" y="112"/>
                  </a:lnTo>
                  <a:lnTo>
                    <a:pt x="150" y="112"/>
                  </a:lnTo>
                  <a:lnTo>
                    <a:pt x="336" y="139"/>
                  </a:lnTo>
                  <a:lnTo>
                    <a:pt x="395" y="139"/>
                  </a:lnTo>
                  <a:lnTo>
                    <a:pt x="512" y="139"/>
                  </a:lnTo>
                  <a:lnTo>
                    <a:pt x="628" y="69"/>
                  </a:lnTo>
                  <a:lnTo>
                    <a:pt x="709" y="69"/>
                  </a:lnTo>
                  <a:lnTo>
                    <a:pt x="709" y="42"/>
                  </a:lnTo>
                  <a:lnTo>
                    <a:pt x="789" y="0"/>
                  </a:lnTo>
                  <a:lnTo>
                    <a:pt x="906" y="69"/>
                  </a:lnTo>
                  <a:lnTo>
                    <a:pt x="906" y="139"/>
                  </a:lnTo>
                  <a:lnTo>
                    <a:pt x="906" y="236"/>
                  </a:lnTo>
                  <a:lnTo>
                    <a:pt x="766" y="472"/>
                  </a:lnTo>
                  <a:lnTo>
                    <a:pt x="732" y="680"/>
                  </a:lnTo>
                  <a:lnTo>
                    <a:pt x="709" y="707"/>
                  </a:lnTo>
                </a:path>
              </a:pathLst>
            </a:custGeom>
            <a:solidFill>
              <a:srgbClr val="FF6600"/>
            </a:solidFill>
            <a:ln w="3175">
              <a:solidFill>
                <a:srgbClr val="1F1A17"/>
              </a:solidFill>
              <a:prstDash val="solid"/>
              <a:round/>
              <a:headEnd/>
              <a:tailEnd/>
            </a:ln>
          </p:spPr>
          <p:txBody>
            <a:bodyPr/>
            <a:lstStyle/>
            <a:p>
              <a:endParaRPr lang="en-US"/>
            </a:p>
          </p:txBody>
        </p:sp>
        <p:sp>
          <p:nvSpPr>
            <p:cNvPr id="113" name="Freeform 119"/>
            <p:cNvSpPr>
              <a:spLocks/>
            </p:cNvSpPr>
            <p:nvPr/>
          </p:nvSpPr>
          <p:spPr bwMode="auto">
            <a:xfrm>
              <a:off x="1123156" y="2087438"/>
              <a:ext cx="430213" cy="617247"/>
            </a:xfrm>
            <a:custGeom>
              <a:avLst/>
              <a:gdLst>
                <a:gd name="T0" fmla="*/ 476 w 813"/>
                <a:gd name="T1" fmla="*/ 1166 h 1166"/>
                <a:gd name="T2" fmla="*/ 371 w 813"/>
                <a:gd name="T3" fmla="*/ 1041 h 1166"/>
                <a:gd name="T4" fmla="*/ 394 w 813"/>
                <a:gd name="T5" fmla="*/ 972 h 1166"/>
                <a:gd name="T6" fmla="*/ 255 w 813"/>
                <a:gd name="T7" fmla="*/ 805 h 1166"/>
                <a:gd name="T8" fmla="*/ 255 w 813"/>
                <a:gd name="T9" fmla="*/ 667 h 1166"/>
                <a:gd name="T10" fmla="*/ 139 w 813"/>
                <a:gd name="T11" fmla="*/ 667 h 1166"/>
                <a:gd name="T12" fmla="*/ 23 w 813"/>
                <a:gd name="T13" fmla="*/ 430 h 1166"/>
                <a:gd name="T14" fmla="*/ 58 w 813"/>
                <a:gd name="T15" fmla="*/ 334 h 1166"/>
                <a:gd name="T16" fmla="*/ 0 w 813"/>
                <a:gd name="T17" fmla="*/ 264 h 1166"/>
                <a:gd name="T18" fmla="*/ 23 w 813"/>
                <a:gd name="T19" fmla="*/ 125 h 1166"/>
                <a:gd name="T20" fmla="*/ 81 w 813"/>
                <a:gd name="T21" fmla="*/ 125 h 1166"/>
                <a:gd name="T22" fmla="*/ 255 w 813"/>
                <a:gd name="T23" fmla="*/ 0 h 1166"/>
                <a:gd name="T24" fmla="*/ 336 w 813"/>
                <a:gd name="T25" fmla="*/ 28 h 1166"/>
                <a:gd name="T26" fmla="*/ 418 w 813"/>
                <a:gd name="T27" fmla="*/ 55 h 1166"/>
                <a:gd name="T28" fmla="*/ 418 w 813"/>
                <a:gd name="T29" fmla="*/ 125 h 1166"/>
                <a:gd name="T30" fmla="*/ 511 w 813"/>
                <a:gd name="T31" fmla="*/ 167 h 1166"/>
                <a:gd name="T32" fmla="*/ 616 w 813"/>
                <a:gd name="T33" fmla="*/ 292 h 1166"/>
                <a:gd name="T34" fmla="*/ 709 w 813"/>
                <a:gd name="T35" fmla="*/ 361 h 1166"/>
                <a:gd name="T36" fmla="*/ 754 w 813"/>
                <a:gd name="T37" fmla="*/ 472 h 1166"/>
                <a:gd name="T38" fmla="*/ 813 w 813"/>
                <a:gd name="T39" fmla="*/ 528 h 1166"/>
                <a:gd name="T40" fmla="*/ 813 w 813"/>
                <a:gd name="T41" fmla="*/ 667 h 1166"/>
                <a:gd name="T42" fmla="*/ 709 w 813"/>
                <a:gd name="T43" fmla="*/ 832 h 1166"/>
                <a:gd name="T44" fmla="*/ 732 w 813"/>
                <a:gd name="T45" fmla="*/ 874 h 1166"/>
                <a:gd name="T46" fmla="*/ 593 w 813"/>
                <a:gd name="T47" fmla="*/ 1068 h 1166"/>
                <a:gd name="T48" fmla="*/ 673 w 813"/>
                <a:gd name="T49" fmla="*/ 1138 h 1166"/>
                <a:gd name="T50" fmla="*/ 476 w 813"/>
                <a:gd name="T51" fmla="*/ 116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1166">
                  <a:moveTo>
                    <a:pt x="476" y="1166"/>
                  </a:moveTo>
                  <a:lnTo>
                    <a:pt x="371" y="1041"/>
                  </a:lnTo>
                  <a:lnTo>
                    <a:pt x="394" y="972"/>
                  </a:lnTo>
                  <a:lnTo>
                    <a:pt x="255" y="805"/>
                  </a:lnTo>
                  <a:lnTo>
                    <a:pt x="255" y="667"/>
                  </a:lnTo>
                  <a:lnTo>
                    <a:pt x="139" y="667"/>
                  </a:lnTo>
                  <a:lnTo>
                    <a:pt x="23" y="430"/>
                  </a:lnTo>
                  <a:lnTo>
                    <a:pt x="58" y="334"/>
                  </a:lnTo>
                  <a:lnTo>
                    <a:pt x="0" y="264"/>
                  </a:lnTo>
                  <a:lnTo>
                    <a:pt x="23" y="125"/>
                  </a:lnTo>
                  <a:lnTo>
                    <a:pt x="81" y="125"/>
                  </a:lnTo>
                  <a:lnTo>
                    <a:pt x="255" y="0"/>
                  </a:lnTo>
                  <a:lnTo>
                    <a:pt x="336" y="28"/>
                  </a:lnTo>
                  <a:lnTo>
                    <a:pt x="418" y="55"/>
                  </a:lnTo>
                  <a:lnTo>
                    <a:pt x="418" y="125"/>
                  </a:lnTo>
                  <a:lnTo>
                    <a:pt x="511" y="167"/>
                  </a:lnTo>
                  <a:lnTo>
                    <a:pt x="616" y="292"/>
                  </a:lnTo>
                  <a:lnTo>
                    <a:pt x="709" y="361"/>
                  </a:lnTo>
                  <a:lnTo>
                    <a:pt x="754" y="472"/>
                  </a:lnTo>
                  <a:lnTo>
                    <a:pt x="813" y="528"/>
                  </a:lnTo>
                  <a:lnTo>
                    <a:pt x="813" y="667"/>
                  </a:lnTo>
                  <a:lnTo>
                    <a:pt x="709" y="832"/>
                  </a:lnTo>
                  <a:lnTo>
                    <a:pt x="732" y="874"/>
                  </a:lnTo>
                  <a:lnTo>
                    <a:pt x="593" y="1068"/>
                  </a:lnTo>
                  <a:lnTo>
                    <a:pt x="673" y="1138"/>
                  </a:lnTo>
                  <a:lnTo>
                    <a:pt x="476" y="1166"/>
                  </a:lnTo>
                  <a:close/>
                </a:path>
              </a:pathLst>
            </a:custGeom>
            <a:solidFill>
              <a:srgbClr val="FF6600"/>
            </a:solidFill>
            <a:ln>
              <a:noFill/>
            </a:ln>
          </p:spPr>
          <p:txBody>
            <a:bodyPr/>
            <a:lstStyle/>
            <a:p>
              <a:endParaRPr lang="en-US"/>
            </a:p>
          </p:txBody>
        </p:sp>
        <p:sp>
          <p:nvSpPr>
            <p:cNvPr id="114" name="Freeform 120"/>
            <p:cNvSpPr>
              <a:spLocks/>
            </p:cNvSpPr>
            <p:nvPr/>
          </p:nvSpPr>
          <p:spPr bwMode="auto">
            <a:xfrm>
              <a:off x="1123156" y="2087438"/>
              <a:ext cx="430213" cy="617247"/>
            </a:xfrm>
            <a:custGeom>
              <a:avLst/>
              <a:gdLst>
                <a:gd name="T0" fmla="*/ 476 w 813"/>
                <a:gd name="T1" fmla="*/ 1166 h 1166"/>
                <a:gd name="T2" fmla="*/ 371 w 813"/>
                <a:gd name="T3" fmla="*/ 1041 h 1166"/>
                <a:gd name="T4" fmla="*/ 394 w 813"/>
                <a:gd name="T5" fmla="*/ 972 h 1166"/>
                <a:gd name="T6" fmla="*/ 255 w 813"/>
                <a:gd name="T7" fmla="*/ 805 h 1166"/>
                <a:gd name="T8" fmla="*/ 255 w 813"/>
                <a:gd name="T9" fmla="*/ 667 h 1166"/>
                <a:gd name="T10" fmla="*/ 139 w 813"/>
                <a:gd name="T11" fmla="*/ 667 h 1166"/>
                <a:gd name="T12" fmla="*/ 23 w 813"/>
                <a:gd name="T13" fmla="*/ 430 h 1166"/>
                <a:gd name="T14" fmla="*/ 58 w 813"/>
                <a:gd name="T15" fmla="*/ 334 h 1166"/>
                <a:gd name="T16" fmla="*/ 0 w 813"/>
                <a:gd name="T17" fmla="*/ 264 h 1166"/>
                <a:gd name="T18" fmla="*/ 23 w 813"/>
                <a:gd name="T19" fmla="*/ 125 h 1166"/>
                <a:gd name="T20" fmla="*/ 81 w 813"/>
                <a:gd name="T21" fmla="*/ 125 h 1166"/>
                <a:gd name="T22" fmla="*/ 255 w 813"/>
                <a:gd name="T23" fmla="*/ 0 h 1166"/>
                <a:gd name="T24" fmla="*/ 336 w 813"/>
                <a:gd name="T25" fmla="*/ 28 h 1166"/>
                <a:gd name="T26" fmla="*/ 418 w 813"/>
                <a:gd name="T27" fmla="*/ 55 h 1166"/>
                <a:gd name="T28" fmla="*/ 418 w 813"/>
                <a:gd name="T29" fmla="*/ 125 h 1166"/>
                <a:gd name="T30" fmla="*/ 511 w 813"/>
                <a:gd name="T31" fmla="*/ 167 h 1166"/>
                <a:gd name="T32" fmla="*/ 616 w 813"/>
                <a:gd name="T33" fmla="*/ 292 h 1166"/>
                <a:gd name="T34" fmla="*/ 709 w 813"/>
                <a:gd name="T35" fmla="*/ 361 h 1166"/>
                <a:gd name="T36" fmla="*/ 754 w 813"/>
                <a:gd name="T37" fmla="*/ 472 h 1166"/>
                <a:gd name="T38" fmla="*/ 813 w 813"/>
                <a:gd name="T39" fmla="*/ 528 h 1166"/>
                <a:gd name="T40" fmla="*/ 813 w 813"/>
                <a:gd name="T41" fmla="*/ 667 h 1166"/>
                <a:gd name="T42" fmla="*/ 709 w 813"/>
                <a:gd name="T43" fmla="*/ 832 h 1166"/>
                <a:gd name="T44" fmla="*/ 732 w 813"/>
                <a:gd name="T45" fmla="*/ 874 h 1166"/>
                <a:gd name="T46" fmla="*/ 593 w 813"/>
                <a:gd name="T47" fmla="*/ 1068 h 1166"/>
                <a:gd name="T48" fmla="*/ 673 w 813"/>
                <a:gd name="T49" fmla="*/ 1138 h 1166"/>
                <a:gd name="T50" fmla="*/ 476 w 813"/>
                <a:gd name="T51" fmla="*/ 116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1166">
                  <a:moveTo>
                    <a:pt x="476" y="1166"/>
                  </a:moveTo>
                  <a:lnTo>
                    <a:pt x="371" y="1041"/>
                  </a:lnTo>
                  <a:lnTo>
                    <a:pt x="394" y="972"/>
                  </a:lnTo>
                  <a:lnTo>
                    <a:pt x="255" y="805"/>
                  </a:lnTo>
                  <a:lnTo>
                    <a:pt x="255" y="667"/>
                  </a:lnTo>
                  <a:lnTo>
                    <a:pt x="139" y="667"/>
                  </a:lnTo>
                  <a:lnTo>
                    <a:pt x="23" y="430"/>
                  </a:lnTo>
                  <a:lnTo>
                    <a:pt x="58" y="334"/>
                  </a:lnTo>
                  <a:lnTo>
                    <a:pt x="0" y="264"/>
                  </a:lnTo>
                  <a:lnTo>
                    <a:pt x="23" y="125"/>
                  </a:lnTo>
                  <a:lnTo>
                    <a:pt x="81" y="125"/>
                  </a:lnTo>
                  <a:lnTo>
                    <a:pt x="255" y="0"/>
                  </a:lnTo>
                  <a:lnTo>
                    <a:pt x="336" y="28"/>
                  </a:lnTo>
                  <a:lnTo>
                    <a:pt x="418" y="55"/>
                  </a:lnTo>
                  <a:lnTo>
                    <a:pt x="418" y="125"/>
                  </a:lnTo>
                  <a:lnTo>
                    <a:pt x="511" y="167"/>
                  </a:lnTo>
                  <a:lnTo>
                    <a:pt x="616" y="292"/>
                  </a:lnTo>
                  <a:lnTo>
                    <a:pt x="709" y="361"/>
                  </a:lnTo>
                  <a:lnTo>
                    <a:pt x="754" y="472"/>
                  </a:lnTo>
                  <a:lnTo>
                    <a:pt x="813" y="528"/>
                  </a:lnTo>
                  <a:lnTo>
                    <a:pt x="813" y="667"/>
                  </a:lnTo>
                  <a:lnTo>
                    <a:pt x="709" y="832"/>
                  </a:lnTo>
                  <a:lnTo>
                    <a:pt x="732" y="874"/>
                  </a:lnTo>
                  <a:lnTo>
                    <a:pt x="593" y="1068"/>
                  </a:lnTo>
                  <a:lnTo>
                    <a:pt x="673" y="1138"/>
                  </a:lnTo>
                  <a:lnTo>
                    <a:pt x="476" y="116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121"/>
            <p:cNvSpPr>
              <a:spLocks/>
            </p:cNvSpPr>
            <p:nvPr/>
          </p:nvSpPr>
          <p:spPr bwMode="auto">
            <a:xfrm>
              <a:off x="748506" y="2314342"/>
              <a:ext cx="627063" cy="410970"/>
            </a:xfrm>
            <a:custGeom>
              <a:avLst/>
              <a:gdLst>
                <a:gd name="T0" fmla="*/ 487 w 1185"/>
                <a:gd name="T1" fmla="*/ 777 h 777"/>
                <a:gd name="T2" fmla="*/ 394 w 1185"/>
                <a:gd name="T3" fmla="*/ 735 h 777"/>
                <a:gd name="T4" fmla="*/ 174 w 1185"/>
                <a:gd name="T5" fmla="*/ 402 h 777"/>
                <a:gd name="T6" fmla="*/ 34 w 1185"/>
                <a:gd name="T7" fmla="*/ 444 h 777"/>
                <a:gd name="T8" fmla="*/ 0 w 1185"/>
                <a:gd name="T9" fmla="*/ 402 h 777"/>
                <a:gd name="T10" fmla="*/ 58 w 1185"/>
                <a:gd name="T11" fmla="*/ 305 h 777"/>
                <a:gd name="T12" fmla="*/ 34 w 1185"/>
                <a:gd name="T13" fmla="*/ 305 h 777"/>
                <a:gd name="T14" fmla="*/ 93 w 1185"/>
                <a:gd name="T15" fmla="*/ 237 h 777"/>
                <a:gd name="T16" fmla="*/ 58 w 1185"/>
                <a:gd name="T17" fmla="*/ 167 h 777"/>
                <a:gd name="T18" fmla="*/ 116 w 1185"/>
                <a:gd name="T19" fmla="*/ 139 h 777"/>
                <a:gd name="T20" fmla="*/ 487 w 1185"/>
                <a:gd name="T21" fmla="*/ 70 h 777"/>
                <a:gd name="T22" fmla="*/ 510 w 1185"/>
                <a:gd name="T23" fmla="*/ 97 h 777"/>
                <a:gd name="T24" fmla="*/ 569 w 1185"/>
                <a:gd name="T25" fmla="*/ 42 h 777"/>
                <a:gd name="T26" fmla="*/ 732 w 1185"/>
                <a:gd name="T27" fmla="*/ 0 h 777"/>
                <a:gd name="T28" fmla="*/ 848 w 1185"/>
                <a:gd name="T29" fmla="*/ 237 h 777"/>
                <a:gd name="T30" fmla="*/ 964 w 1185"/>
                <a:gd name="T31" fmla="*/ 237 h 777"/>
                <a:gd name="T32" fmla="*/ 964 w 1185"/>
                <a:gd name="T33" fmla="*/ 375 h 777"/>
                <a:gd name="T34" fmla="*/ 1103 w 1185"/>
                <a:gd name="T35" fmla="*/ 541 h 777"/>
                <a:gd name="T36" fmla="*/ 1080 w 1185"/>
                <a:gd name="T37" fmla="*/ 611 h 777"/>
                <a:gd name="T38" fmla="*/ 1185 w 1185"/>
                <a:gd name="T39" fmla="*/ 735 h 777"/>
                <a:gd name="T40" fmla="*/ 487 w 1185"/>
                <a:gd name="T41"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5" h="777">
                  <a:moveTo>
                    <a:pt x="487" y="777"/>
                  </a:moveTo>
                  <a:lnTo>
                    <a:pt x="394" y="735"/>
                  </a:lnTo>
                  <a:lnTo>
                    <a:pt x="174" y="402"/>
                  </a:lnTo>
                  <a:lnTo>
                    <a:pt x="34" y="444"/>
                  </a:lnTo>
                  <a:lnTo>
                    <a:pt x="0" y="402"/>
                  </a:lnTo>
                  <a:lnTo>
                    <a:pt x="58" y="305"/>
                  </a:lnTo>
                  <a:lnTo>
                    <a:pt x="34" y="305"/>
                  </a:lnTo>
                  <a:lnTo>
                    <a:pt x="93" y="237"/>
                  </a:lnTo>
                  <a:lnTo>
                    <a:pt x="58" y="167"/>
                  </a:lnTo>
                  <a:lnTo>
                    <a:pt x="116" y="139"/>
                  </a:lnTo>
                  <a:lnTo>
                    <a:pt x="487" y="70"/>
                  </a:lnTo>
                  <a:lnTo>
                    <a:pt x="510" y="97"/>
                  </a:lnTo>
                  <a:lnTo>
                    <a:pt x="569" y="42"/>
                  </a:lnTo>
                  <a:lnTo>
                    <a:pt x="732" y="0"/>
                  </a:lnTo>
                  <a:lnTo>
                    <a:pt x="848" y="237"/>
                  </a:lnTo>
                  <a:lnTo>
                    <a:pt x="964" y="237"/>
                  </a:lnTo>
                  <a:lnTo>
                    <a:pt x="964" y="375"/>
                  </a:lnTo>
                  <a:lnTo>
                    <a:pt x="1103" y="541"/>
                  </a:lnTo>
                  <a:lnTo>
                    <a:pt x="1080" y="611"/>
                  </a:lnTo>
                  <a:lnTo>
                    <a:pt x="1185" y="735"/>
                  </a:lnTo>
                  <a:lnTo>
                    <a:pt x="487" y="777"/>
                  </a:lnTo>
                  <a:close/>
                </a:path>
              </a:pathLst>
            </a:custGeom>
            <a:solidFill>
              <a:srgbClr val="FF6600"/>
            </a:solidFill>
            <a:ln>
              <a:noFill/>
            </a:ln>
          </p:spPr>
          <p:txBody>
            <a:bodyPr/>
            <a:lstStyle/>
            <a:p>
              <a:endParaRPr lang="en-US"/>
            </a:p>
          </p:txBody>
        </p:sp>
        <p:sp>
          <p:nvSpPr>
            <p:cNvPr id="116" name="Freeform 122"/>
            <p:cNvSpPr>
              <a:spLocks/>
            </p:cNvSpPr>
            <p:nvPr/>
          </p:nvSpPr>
          <p:spPr bwMode="auto">
            <a:xfrm>
              <a:off x="748506" y="2314342"/>
              <a:ext cx="627063" cy="410970"/>
            </a:xfrm>
            <a:custGeom>
              <a:avLst/>
              <a:gdLst>
                <a:gd name="T0" fmla="*/ 487 w 1185"/>
                <a:gd name="T1" fmla="*/ 777 h 777"/>
                <a:gd name="T2" fmla="*/ 394 w 1185"/>
                <a:gd name="T3" fmla="*/ 735 h 777"/>
                <a:gd name="T4" fmla="*/ 174 w 1185"/>
                <a:gd name="T5" fmla="*/ 402 h 777"/>
                <a:gd name="T6" fmla="*/ 34 w 1185"/>
                <a:gd name="T7" fmla="*/ 444 h 777"/>
                <a:gd name="T8" fmla="*/ 0 w 1185"/>
                <a:gd name="T9" fmla="*/ 402 h 777"/>
                <a:gd name="T10" fmla="*/ 58 w 1185"/>
                <a:gd name="T11" fmla="*/ 305 h 777"/>
                <a:gd name="T12" fmla="*/ 34 w 1185"/>
                <a:gd name="T13" fmla="*/ 305 h 777"/>
                <a:gd name="T14" fmla="*/ 93 w 1185"/>
                <a:gd name="T15" fmla="*/ 237 h 777"/>
                <a:gd name="T16" fmla="*/ 58 w 1185"/>
                <a:gd name="T17" fmla="*/ 167 h 777"/>
                <a:gd name="T18" fmla="*/ 116 w 1185"/>
                <a:gd name="T19" fmla="*/ 139 h 777"/>
                <a:gd name="T20" fmla="*/ 487 w 1185"/>
                <a:gd name="T21" fmla="*/ 70 h 777"/>
                <a:gd name="T22" fmla="*/ 510 w 1185"/>
                <a:gd name="T23" fmla="*/ 97 h 777"/>
                <a:gd name="T24" fmla="*/ 569 w 1185"/>
                <a:gd name="T25" fmla="*/ 42 h 777"/>
                <a:gd name="T26" fmla="*/ 732 w 1185"/>
                <a:gd name="T27" fmla="*/ 0 h 777"/>
                <a:gd name="T28" fmla="*/ 848 w 1185"/>
                <a:gd name="T29" fmla="*/ 237 h 777"/>
                <a:gd name="T30" fmla="*/ 964 w 1185"/>
                <a:gd name="T31" fmla="*/ 237 h 777"/>
                <a:gd name="T32" fmla="*/ 964 w 1185"/>
                <a:gd name="T33" fmla="*/ 375 h 777"/>
                <a:gd name="T34" fmla="*/ 1103 w 1185"/>
                <a:gd name="T35" fmla="*/ 541 h 777"/>
                <a:gd name="T36" fmla="*/ 1080 w 1185"/>
                <a:gd name="T37" fmla="*/ 611 h 777"/>
                <a:gd name="T38" fmla="*/ 1185 w 1185"/>
                <a:gd name="T39" fmla="*/ 735 h 777"/>
                <a:gd name="T40" fmla="*/ 487 w 1185"/>
                <a:gd name="T41"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5" h="777">
                  <a:moveTo>
                    <a:pt x="487" y="777"/>
                  </a:moveTo>
                  <a:lnTo>
                    <a:pt x="394" y="735"/>
                  </a:lnTo>
                  <a:lnTo>
                    <a:pt x="174" y="402"/>
                  </a:lnTo>
                  <a:lnTo>
                    <a:pt x="34" y="444"/>
                  </a:lnTo>
                  <a:lnTo>
                    <a:pt x="0" y="402"/>
                  </a:lnTo>
                  <a:lnTo>
                    <a:pt x="58" y="305"/>
                  </a:lnTo>
                  <a:lnTo>
                    <a:pt x="34" y="305"/>
                  </a:lnTo>
                  <a:lnTo>
                    <a:pt x="93" y="237"/>
                  </a:lnTo>
                  <a:lnTo>
                    <a:pt x="58" y="167"/>
                  </a:lnTo>
                  <a:lnTo>
                    <a:pt x="116" y="139"/>
                  </a:lnTo>
                  <a:lnTo>
                    <a:pt x="487" y="70"/>
                  </a:lnTo>
                  <a:lnTo>
                    <a:pt x="510" y="97"/>
                  </a:lnTo>
                  <a:lnTo>
                    <a:pt x="569" y="42"/>
                  </a:lnTo>
                  <a:lnTo>
                    <a:pt x="732" y="0"/>
                  </a:lnTo>
                  <a:lnTo>
                    <a:pt x="848" y="237"/>
                  </a:lnTo>
                  <a:lnTo>
                    <a:pt x="964" y="237"/>
                  </a:lnTo>
                  <a:lnTo>
                    <a:pt x="964" y="375"/>
                  </a:lnTo>
                  <a:lnTo>
                    <a:pt x="1103" y="541"/>
                  </a:lnTo>
                  <a:lnTo>
                    <a:pt x="1080" y="611"/>
                  </a:lnTo>
                  <a:lnTo>
                    <a:pt x="1185" y="735"/>
                  </a:lnTo>
                  <a:lnTo>
                    <a:pt x="487" y="77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123"/>
            <p:cNvSpPr>
              <a:spLocks/>
            </p:cNvSpPr>
            <p:nvPr/>
          </p:nvSpPr>
          <p:spPr bwMode="auto">
            <a:xfrm>
              <a:off x="2120104" y="2227071"/>
              <a:ext cx="387350" cy="263401"/>
            </a:xfrm>
            <a:custGeom>
              <a:avLst/>
              <a:gdLst>
                <a:gd name="T0" fmla="*/ 174 w 732"/>
                <a:gd name="T1" fmla="*/ 471 h 498"/>
                <a:gd name="T2" fmla="*/ 58 w 732"/>
                <a:gd name="T3" fmla="*/ 498 h 498"/>
                <a:gd name="T4" fmla="*/ 0 w 732"/>
                <a:gd name="T5" fmla="*/ 471 h 498"/>
                <a:gd name="T6" fmla="*/ 36 w 732"/>
                <a:gd name="T7" fmla="*/ 263 h 498"/>
                <a:gd name="T8" fmla="*/ 174 w 732"/>
                <a:gd name="T9" fmla="*/ 27 h 498"/>
                <a:gd name="T10" fmla="*/ 372 w 732"/>
                <a:gd name="T11" fmla="*/ 0 h 498"/>
                <a:gd name="T12" fmla="*/ 453 w 732"/>
                <a:gd name="T13" fmla="*/ 27 h 498"/>
                <a:gd name="T14" fmla="*/ 732 w 732"/>
                <a:gd name="T15" fmla="*/ 332 h 498"/>
                <a:gd name="T16" fmla="*/ 732 w 732"/>
                <a:gd name="T17" fmla="*/ 498 h 498"/>
                <a:gd name="T18" fmla="*/ 174 w 732"/>
                <a:gd name="T19" fmla="*/ 47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2" h="498">
                  <a:moveTo>
                    <a:pt x="174" y="471"/>
                  </a:moveTo>
                  <a:lnTo>
                    <a:pt x="58" y="498"/>
                  </a:lnTo>
                  <a:lnTo>
                    <a:pt x="0" y="471"/>
                  </a:lnTo>
                  <a:lnTo>
                    <a:pt x="36" y="263"/>
                  </a:lnTo>
                  <a:lnTo>
                    <a:pt x="174" y="27"/>
                  </a:lnTo>
                  <a:lnTo>
                    <a:pt x="372" y="0"/>
                  </a:lnTo>
                  <a:lnTo>
                    <a:pt x="453" y="27"/>
                  </a:lnTo>
                  <a:lnTo>
                    <a:pt x="732" y="332"/>
                  </a:lnTo>
                  <a:lnTo>
                    <a:pt x="732" y="498"/>
                  </a:lnTo>
                  <a:lnTo>
                    <a:pt x="174" y="471"/>
                  </a:lnTo>
                  <a:close/>
                </a:path>
              </a:pathLst>
            </a:custGeom>
            <a:solidFill>
              <a:srgbClr val="96AF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124"/>
            <p:cNvSpPr>
              <a:spLocks/>
            </p:cNvSpPr>
            <p:nvPr/>
          </p:nvSpPr>
          <p:spPr bwMode="auto">
            <a:xfrm>
              <a:off x="2120104" y="2227071"/>
              <a:ext cx="387350" cy="263401"/>
            </a:xfrm>
            <a:custGeom>
              <a:avLst/>
              <a:gdLst>
                <a:gd name="T0" fmla="*/ 174 w 732"/>
                <a:gd name="T1" fmla="*/ 471 h 498"/>
                <a:gd name="T2" fmla="*/ 58 w 732"/>
                <a:gd name="T3" fmla="*/ 498 h 498"/>
                <a:gd name="T4" fmla="*/ 0 w 732"/>
                <a:gd name="T5" fmla="*/ 471 h 498"/>
                <a:gd name="T6" fmla="*/ 36 w 732"/>
                <a:gd name="T7" fmla="*/ 263 h 498"/>
                <a:gd name="T8" fmla="*/ 174 w 732"/>
                <a:gd name="T9" fmla="*/ 27 h 498"/>
                <a:gd name="T10" fmla="*/ 372 w 732"/>
                <a:gd name="T11" fmla="*/ 0 h 498"/>
                <a:gd name="T12" fmla="*/ 453 w 732"/>
                <a:gd name="T13" fmla="*/ 27 h 498"/>
                <a:gd name="T14" fmla="*/ 732 w 732"/>
                <a:gd name="T15" fmla="*/ 332 h 498"/>
                <a:gd name="T16" fmla="*/ 732 w 732"/>
                <a:gd name="T17" fmla="*/ 498 h 498"/>
                <a:gd name="T18" fmla="*/ 174 w 732"/>
                <a:gd name="T19" fmla="*/ 47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2" h="498">
                  <a:moveTo>
                    <a:pt x="174" y="471"/>
                  </a:moveTo>
                  <a:lnTo>
                    <a:pt x="58" y="498"/>
                  </a:lnTo>
                  <a:lnTo>
                    <a:pt x="0" y="471"/>
                  </a:lnTo>
                  <a:lnTo>
                    <a:pt x="36" y="263"/>
                  </a:lnTo>
                  <a:lnTo>
                    <a:pt x="174" y="27"/>
                  </a:lnTo>
                  <a:lnTo>
                    <a:pt x="372" y="0"/>
                  </a:lnTo>
                  <a:lnTo>
                    <a:pt x="453" y="27"/>
                  </a:lnTo>
                  <a:lnTo>
                    <a:pt x="732" y="332"/>
                  </a:lnTo>
                  <a:lnTo>
                    <a:pt x="732" y="498"/>
                  </a:lnTo>
                  <a:lnTo>
                    <a:pt x="174" y="471"/>
                  </a:lnTo>
                </a:path>
              </a:pathLst>
            </a:custGeom>
            <a:solidFill>
              <a:srgbClr val="FF6600"/>
            </a:solidFill>
            <a:ln w="3175">
              <a:solidFill>
                <a:srgbClr val="1F1A17"/>
              </a:solidFill>
              <a:prstDash val="solid"/>
              <a:round/>
              <a:headEnd/>
              <a:tailEnd/>
            </a:ln>
          </p:spPr>
          <p:txBody>
            <a:bodyPr/>
            <a:lstStyle/>
            <a:p>
              <a:endParaRPr lang="en-US"/>
            </a:p>
          </p:txBody>
        </p:sp>
        <p:sp>
          <p:nvSpPr>
            <p:cNvPr id="119" name="Freeform 125"/>
            <p:cNvSpPr>
              <a:spLocks/>
            </p:cNvSpPr>
            <p:nvPr/>
          </p:nvSpPr>
          <p:spPr bwMode="auto">
            <a:xfrm>
              <a:off x="2210594" y="1976364"/>
              <a:ext cx="566737" cy="514109"/>
            </a:xfrm>
            <a:custGeom>
              <a:avLst/>
              <a:gdLst>
                <a:gd name="T0" fmla="*/ 558 w 1069"/>
                <a:gd name="T1" fmla="*/ 971 h 971"/>
                <a:gd name="T2" fmla="*/ 558 w 1069"/>
                <a:gd name="T3" fmla="*/ 805 h 971"/>
                <a:gd name="T4" fmla="*/ 280 w 1069"/>
                <a:gd name="T5" fmla="*/ 500 h 971"/>
                <a:gd name="T6" fmla="*/ 199 w 1069"/>
                <a:gd name="T7" fmla="*/ 473 h 971"/>
                <a:gd name="T8" fmla="*/ 0 w 1069"/>
                <a:gd name="T9" fmla="*/ 500 h 971"/>
                <a:gd name="T10" fmla="*/ 0 w 1069"/>
                <a:gd name="T11" fmla="*/ 403 h 971"/>
                <a:gd name="T12" fmla="*/ 0 w 1069"/>
                <a:gd name="T13" fmla="*/ 333 h 971"/>
                <a:gd name="T14" fmla="*/ 23 w 1069"/>
                <a:gd name="T15" fmla="*/ 333 h 971"/>
                <a:gd name="T16" fmla="*/ 59 w 1069"/>
                <a:gd name="T17" fmla="*/ 333 h 971"/>
                <a:gd name="T18" fmla="*/ 59 w 1069"/>
                <a:gd name="T19" fmla="*/ 237 h 971"/>
                <a:gd name="T20" fmla="*/ 163 w 1069"/>
                <a:gd name="T21" fmla="*/ 209 h 971"/>
                <a:gd name="T22" fmla="*/ 453 w 1069"/>
                <a:gd name="T23" fmla="*/ 209 h 971"/>
                <a:gd name="T24" fmla="*/ 512 w 1069"/>
                <a:gd name="T25" fmla="*/ 167 h 971"/>
                <a:gd name="T26" fmla="*/ 558 w 1069"/>
                <a:gd name="T27" fmla="*/ 209 h 971"/>
                <a:gd name="T28" fmla="*/ 791 w 1069"/>
                <a:gd name="T29" fmla="*/ 167 h 971"/>
                <a:gd name="T30" fmla="*/ 848 w 1069"/>
                <a:gd name="T31" fmla="*/ 97 h 971"/>
                <a:gd name="T32" fmla="*/ 953 w 1069"/>
                <a:gd name="T33" fmla="*/ 0 h 971"/>
                <a:gd name="T34" fmla="*/ 1046 w 1069"/>
                <a:gd name="T35" fmla="*/ 28 h 971"/>
                <a:gd name="T36" fmla="*/ 1069 w 1069"/>
                <a:gd name="T37" fmla="*/ 97 h 971"/>
                <a:gd name="T38" fmla="*/ 1069 w 1069"/>
                <a:gd name="T39" fmla="*/ 612 h 971"/>
                <a:gd name="T40" fmla="*/ 953 w 1069"/>
                <a:gd name="T41" fmla="*/ 971 h 971"/>
                <a:gd name="T42" fmla="*/ 558 w 1069"/>
                <a:gd name="T43" fmla="*/ 97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9" h="971">
                  <a:moveTo>
                    <a:pt x="558" y="971"/>
                  </a:moveTo>
                  <a:lnTo>
                    <a:pt x="558" y="805"/>
                  </a:lnTo>
                  <a:lnTo>
                    <a:pt x="280" y="500"/>
                  </a:lnTo>
                  <a:lnTo>
                    <a:pt x="199" y="473"/>
                  </a:lnTo>
                  <a:lnTo>
                    <a:pt x="0" y="500"/>
                  </a:lnTo>
                  <a:lnTo>
                    <a:pt x="0" y="403"/>
                  </a:lnTo>
                  <a:lnTo>
                    <a:pt x="0" y="333"/>
                  </a:lnTo>
                  <a:lnTo>
                    <a:pt x="23" y="333"/>
                  </a:lnTo>
                  <a:lnTo>
                    <a:pt x="59" y="333"/>
                  </a:lnTo>
                  <a:lnTo>
                    <a:pt x="59" y="237"/>
                  </a:lnTo>
                  <a:lnTo>
                    <a:pt x="163" y="209"/>
                  </a:lnTo>
                  <a:lnTo>
                    <a:pt x="453" y="209"/>
                  </a:lnTo>
                  <a:lnTo>
                    <a:pt x="512" y="167"/>
                  </a:lnTo>
                  <a:lnTo>
                    <a:pt x="558" y="209"/>
                  </a:lnTo>
                  <a:lnTo>
                    <a:pt x="791" y="167"/>
                  </a:lnTo>
                  <a:lnTo>
                    <a:pt x="848" y="97"/>
                  </a:lnTo>
                  <a:lnTo>
                    <a:pt x="953" y="0"/>
                  </a:lnTo>
                  <a:lnTo>
                    <a:pt x="1046" y="28"/>
                  </a:lnTo>
                  <a:lnTo>
                    <a:pt x="1069" y="97"/>
                  </a:lnTo>
                  <a:lnTo>
                    <a:pt x="1069" y="612"/>
                  </a:lnTo>
                  <a:lnTo>
                    <a:pt x="953" y="971"/>
                  </a:lnTo>
                  <a:lnTo>
                    <a:pt x="558" y="971"/>
                  </a:lnTo>
                  <a:close/>
                </a:path>
              </a:pathLst>
            </a:custGeom>
            <a:solidFill>
              <a:srgbClr val="FF6600"/>
            </a:solidFill>
            <a:ln>
              <a:noFill/>
            </a:ln>
          </p:spPr>
          <p:txBody>
            <a:bodyPr/>
            <a:lstStyle/>
            <a:p>
              <a:endParaRPr lang="en-US"/>
            </a:p>
          </p:txBody>
        </p:sp>
        <p:sp>
          <p:nvSpPr>
            <p:cNvPr id="120" name="Freeform 126"/>
            <p:cNvSpPr>
              <a:spLocks/>
            </p:cNvSpPr>
            <p:nvPr/>
          </p:nvSpPr>
          <p:spPr bwMode="auto">
            <a:xfrm>
              <a:off x="2210594" y="1976364"/>
              <a:ext cx="566737" cy="514109"/>
            </a:xfrm>
            <a:custGeom>
              <a:avLst/>
              <a:gdLst>
                <a:gd name="T0" fmla="*/ 558 w 1069"/>
                <a:gd name="T1" fmla="*/ 971 h 971"/>
                <a:gd name="T2" fmla="*/ 558 w 1069"/>
                <a:gd name="T3" fmla="*/ 805 h 971"/>
                <a:gd name="T4" fmla="*/ 280 w 1069"/>
                <a:gd name="T5" fmla="*/ 500 h 971"/>
                <a:gd name="T6" fmla="*/ 199 w 1069"/>
                <a:gd name="T7" fmla="*/ 473 h 971"/>
                <a:gd name="T8" fmla="*/ 0 w 1069"/>
                <a:gd name="T9" fmla="*/ 500 h 971"/>
                <a:gd name="T10" fmla="*/ 0 w 1069"/>
                <a:gd name="T11" fmla="*/ 403 h 971"/>
                <a:gd name="T12" fmla="*/ 0 w 1069"/>
                <a:gd name="T13" fmla="*/ 333 h 971"/>
                <a:gd name="T14" fmla="*/ 23 w 1069"/>
                <a:gd name="T15" fmla="*/ 333 h 971"/>
                <a:gd name="T16" fmla="*/ 59 w 1069"/>
                <a:gd name="T17" fmla="*/ 333 h 971"/>
                <a:gd name="T18" fmla="*/ 59 w 1069"/>
                <a:gd name="T19" fmla="*/ 237 h 971"/>
                <a:gd name="T20" fmla="*/ 163 w 1069"/>
                <a:gd name="T21" fmla="*/ 209 h 971"/>
                <a:gd name="T22" fmla="*/ 453 w 1069"/>
                <a:gd name="T23" fmla="*/ 209 h 971"/>
                <a:gd name="T24" fmla="*/ 512 w 1069"/>
                <a:gd name="T25" fmla="*/ 167 h 971"/>
                <a:gd name="T26" fmla="*/ 558 w 1069"/>
                <a:gd name="T27" fmla="*/ 209 h 971"/>
                <a:gd name="T28" fmla="*/ 791 w 1069"/>
                <a:gd name="T29" fmla="*/ 167 h 971"/>
                <a:gd name="T30" fmla="*/ 848 w 1069"/>
                <a:gd name="T31" fmla="*/ 97 h 971"/>
                <a:gd name="T32" fmla="*/ 953 w 1069"/>
                <a:gd name="T33" fmla="*/ 0 h 971"/>
                <a:gd name="T34" fmla="*/ 1046 w 1069"/>
                <a:gd name="T35" fmla="*/ 28 h 971"/>
                <a:gd name="T36" fmla="*/ 1069 w 1069"/>
                <a:gd name="T37" fmla="*/ 97 h 971"/>
                <a:gd name="T38" fmla="*/ 1069 w 1069"/>
                <a:gd name="T39" fmla="*/ 612 h 971"/>
                <a:gd name="T40" fmla="*/ 953 w 1069"/>
                <a:gd name="T41" fmla="*/ 971 h 971"/>
                <a:gd name="T42" fmla="*/ 558 w 1069"/>
                <a:gd name="T43" fmla="*/ 97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9" h="971">
                  <a:moveTo>
                    <a:pt x="558" y="971"/>
                  </a:moveTo>
                  <a:lnTo>
                    <a:pt x="558" y="805"/>
                  </a:lnTo>
                  <a:lnTo>
                    <a:pt x="280" y="500"/>
                  </a:lnTo>
                  <a:lnTo>
                    <a:pt x="199" y="473"/>
                  </a:lnTo>
                  <a:lnTo>
                    <a:pt x="0" y="500"/>
                  </a:lnTo>
                  <a:lnTo>
                    <a:pt x="0" y="403"/>
                  </a:lnTo>
                  <a:lnTo>
                    <a:pt x="0" y="333"/>
                  </a:lnTo>
                  <a:lnTo>
                    <a:pt x="23" y="333"/>
                  </a:lnTo>
                  <a:lnTo>
                    <a:pt x="59" y="333"/>
                  </a:lnTo>
                  <a:lnTo>
                    <a:pt x="59" y="237"/>
                  </a:lnTo>
                  <a:lnTo>
                    <a:pt x="163" y="209"/>
                  </a:lnTo>
                  <a:lnTo>
                    <a:pt x="453" y="209"/>
                  </a:lnTo>
                  <a:lnTo>
                    <a:pt x="512" y="167"/>
                  </a:lnTo>
                  <a:lnTo>
                    <a:pt x="558" y="209"/>
                  </a:lnTo>
                  <a:lnTo>
                    <a:pt x="791" y="167"/>
                  </a:lnTo>
                  <a:lnTo>
                    <a:pt x="848" y="97"/>
                  </a:lnTo>
                  <a:lnTo>
                    <a:pt x="953" y="0"/>
                  </a:lnTo>
                  <a:lnTo>
                    <a:pt x="1046" y="28"/>
                  </a:lnTo>
                  <a:lnTo>
                    <a:pt x="1069" y="97"/>
                  </a:lnTo>
                  <a:lnTo>
                    <a:pt x="1069" y="612"/>
                  </a:lnTo>
                  <a:lnTo>
                    <a:pt x="953" y="971"/>
                  </a:lnTo>
                  <a:lnTo>
                    <a:pt x="558" y="97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127"/>
            <p:cNvSpPr>
              <a:spLocks/>
            </p:cNvSpPr>
            <p:nvPr/>
          </p:nvSpPr>
          <p:spPr bwMode="auto">
            <a:xfrm>
              <a:off x="1437481" y="2212788"/>
              <a:ext cx="473075" cy="476027"/>
            </a:xfrm>
            <a:custGeom>
              <a:avLst/>
              <a:gdLst>
                <a:gd name="T0" fmla="*/ 732 w 894"/>
                <a:gd name="T1" fmla="*/ 693 h 902"/>
                <a:gd name="T2" fmla="*/ 673 w 894"/>
                <a:gd name="T3" fmla="*/ 666 h 902"/>
                <a:gd name="T4" fmla="*/ 673 w 894"/>
                <a:gd name="T5" fmla="*/ 735 h 902"/>
                <a:gd name="T6" fmla="*/ 615 w 894"/>
                <a:gd name="T7" fmla="*/ 735 h 902"/>
                <a:gd name="T8" fmla="*/ 557 w 894"/>
                <a:gd name="T9" fmla="*/ 804 h 902"/>
                <a:gd name="T10" fmla="*/ 510 w 894"/>
                <a:gd name="T11" fmla="*/ 804 h 902"/>
                <a:gd name="T12" fmla="*/ 510 w 894"/>
                <a:gd name="T13" fmla="*/ 762 h 902"/>
                <a:gd name="T14" fmla="*/ 80 w 894"/>
                <a:gd name="T15" fmla="*/ 902 h 902"/>
                <a:gd name="T16" fmla="*/ 0 w 894"/>
                <a:gd name="T17" fmla="*/ 832 h 902"/>
                <a:gd name="T18" fmla="*/ 139 w 894"/>
                <a:gd name="T19" fmla="*/ 638 h 902"/>
                <a:gd name="T20" fmla="*/ 116 w 894"/>
                <a:gd name="T21" fmla="*/ 596 h 902"/>
                <a:gd name="T22" fmla="*/ 220 w 894"/>
                <a:gd name="T23" fmla="*/ 430 h 902"/>
                <a:gd name="T24" fmla="*/ 220 w 894"/>
                <a:gd name="T25" fmla="*/ 291 h 902"/>
                <a:gd name="T26" fmla="*/ 337 w 894"/>
                <a:gd name="T27" fmla="*/ 236 h 902"/>
                <a:gd name="T28" fmla="*/ 394 w 894"/>
                <a:gd name="T29" fmla="*/ 236 h 902"/>
                <a:gd name="T30" fmla="*/ 557 w 894"/>
                <a:gd name="T31" fmla="*/ 0 h 902"/>
                <a:gd name="T32" fmla="*/ 789 w 894"/>
                <a:gd name="T33" fmla="*/ 264 h 902"/>
                <a:gd name="T34" fmla="*/ 894 w 894"/>
                <a:gd name="T35" fmla="*/ 638 h 902"/>
                <a:gd name="T36" fmla="*/ 732 w 894"/>
                <a:gd name="T37" fmla="*/ 693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4" h="902">
                  <a:moveTo>
                    <a:pt x="732" y="693"/>
                  </a:moveTo>
                  <a:lnTo>
                    <a:pt x="673" y="666"/>
                  </a:lnTo>
                  <a:lnTo>
                    <a:pt x="673" y="735"/>
                  </a:lnTo>
                  <a:lnTo>
                    <a:pt x="615" y="735"/>
                  </a:lnTo>
                  <a:lnTo>
                    <a:pt x="557" y="804"/>
                  </a:lnTo>
                  <a:lnTo>
                    <a:pt x="510" y="804"/>
                  </a:lnTo>
                  <a:lnTo>
                    <a:pt x="510" y="762"/>
                  </a:lnTo>
                  <a:lnTo>
                    <a:pt x="80" y="902"/>
                  </a:lnTo>
                  <a:lnTo>
                    <a:pt x="0" y="832"/>
                  </a:lnTo>
                  <a:lnTo>
                    <a:pt x="139" y="638"/>
                  </a:lnTo>
                  <a:lnTo>
                    <a:pt x="116" y="596"/>
                  </a:lnTo>
                  <a:lnTo>
                    <a:pt x="220" y="430"/>
                  </a:lnTo>
                  <a:lnTo>
                    <a:pt x="220" y="291"/>
                  </a:lnTo>
                  <a:lnTo>
                    <a:pt x="337" y="236"/>
                  </a:lnTo>
                  <a:lnTo>
                    <a:pt x="394" y="236"/>
                  </a:lnTo>
                  <a:lnTo>
                    <a:pt x="557" y="0"/>
                  </a:lnTo>
                  <a:lnTo>
                    <a:pt x="789" y="264"/>
                  </a:lnTo>
                  <a:lnTo>
                    <a:pt x="894" y="638"/>
                  </a:lnTo>
                  <a:lnTo>
                    <a:pt x="732" y="693"/>
                  </a:lnTo>
                  <a:close/>
                </a:path>
              </a:pathLst>
            </a:custGeom>
            <a:solidFill>
              <a:srgbClr val="FF6600"/>
            </a:solidFill>
            <a:ln>
              <a:noFill/>
            </a:ln>
          </p:spPr>
          <p:txBody>
            <a:bodyPr/>
            <a:lstStyle/>
            <a:p>
              <a:endParaRPr lang="en-US"/>
            </a:p>
          </p:txBody>
        </p:sp>
        <p:sp>
          <p:nvSpPr>
            <p:cNvPr id="122" name="Freeform 128"/>
            <p:cNvSpPr>
              <a:spLocks/>
            </p:cNvSpPr>
            <p:nvPr/>
          </p:nvSpPr>
          <p:spPr bwMode="auto">
            <a:xfrm>
              <a:off x="1437481" y="2212788"/>
              <a:ext cx="473075" cy="476027"/>
            </a:xfrm>
            <a:custGeom>
              <a:avLst/>
              <a:gdLst>
                <a:gd name="T0" fmla="*/ 732 w 894"/>
                <a:gd name="T1" fmla="*/ 693 h 902"/>
                <a:gd name="T2" fmla="*/ 673 w 894"/>
                <a:gd name="T3" fmla="*/ 666 h 902"/>
                <a:gd name="T4" fmla="*/ 673 w 894"/>
                <a:gd name="T5" fmla="*/ 735 h 902"/>
                <a:gd name="T6" fmla="*/ 615 w 894"/>
                <a:gd name="T7" fmla="*/ 735 h 902"/>
                <a:gd name="T8" fmla="*/ 557 w 894"/>
                <a:gd name="T9" fmla="*/ 804 h 902"/>
                <a:gd name="T10" fmla="*/ 510 w 894"/>
                <a:gd name="T11" fmla="*/ 804 h 902"/>
                <a:gd name="T12" fmla="*/ 510 w 894"/>
                <a:gd name="T13" fmla="*/ 762 h 902"/>
                <a:gd name="T14" fmla="*/ 80 w 894"/>
                <a:gd name="T15" fmla="*/ 902 h 902"/>
                <a:gd name="T16" fmla="*/ 0 w 894"/>
                <a:gd name="T17" fmla="*/ 832 h 902"/>
                <a:gd name="T18" fmla="*/ 139 w 894"/>
                <a:gd name="T19" fmla="*/ 638 h 902"/>
                <a:gd name="T20" fmla="*/ 116 w 894"/>
                <a:gd name="T21" fmla="*/ 596 h 902"/>
                <a:gd name="T22" fmla="*/ 220 w 894"/>
                <a:gd name="T23" fmla="*/ 430 h 902"/>
                <a:gd name="T24" fmla="*/ 220 w 894"/>
                <a:gd name="T25" fmla="*/ 291 h 902"/>
                <a:gd name="T26" fmla="*/ 337 w 894"/>
                <a:gd name="T27" fmla="*/ 236 h 902"/>
                <a:gd name="T28" fmla="*/ 394 w 894"/>
                <a:gd name="T29" fmla="*/ 236 h 902"/>
                <a:gd name="T30" fmla="*/ 557 w 894"/>
                <a:gd name="T31" fmla="*/ 0 h 902"/>
                <a:gd name="T32" fmla="*/ 789 w 894"/>
                <a:gd name="T33" fmla="*/ 264 h 902"/>
                <a:gd name="T34" fmla="*/ 894 w 894"/>
                <a:gd name="T35" fmla="*/ 638 h 902"/>
                <a:gd name="T36" fmla="*/ 732 w 894"/>
                <a:gd name="T37" fmla="*/ 693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4" h="902">
                  <a:moveTo>
                    <a:pt x="732" y="693"/>
                  </a:moveTo>
                  <a:lnTo>
                    <a:pt x="673" y="666"/>
                  </a:lnTo>
                  <a:lnTo>
                    <a:pt x="673" y="735"/>
                  </a:lnTo>
                  <a:lnTo>
                    <a:pt x="615" y="735"/>
                  </a:lnTo>
                  <a:lnTo>
                    <a:pt x="557" y="804"/>
                  </a:lnTo>
                  <a:lnTo>
                    <a:pt x="510" y="804"/>
                  </a:lnTo>
                  <a:lnTo>
                    <a:pt x="510" y="762"/>
                  </a:lnTo>
                  <a:lnTo>
                    <a:pt x="80" y="902"/>
                  </a:lnTo>
                  <a:lnTo>
                    <a:pt x="0" y="832"/>
                  </a:lnTo>
                  <a:lnTo>
                    <a:pt x="139" y="638"/>
                  </a:lnTo>
                  <a:lnTo>
                    <a:pt x="116" y="596"/>
                  </a:lnTo>
                  <a:lnTo>
                    <a:pt x="220" y="430"/>
                  </a:lnTo>
                  <a:lnTo>
                    <a:pt x="220" y="291"/>
                  </a:lnTo>
                  <a:lnTo>
                    <a:pt x="337" y="236"/>
                  </a:lnTo>
                  <a:lnTo>
                    <a:pt x="394" y="236"/>
                  </a:lnTo>
                  <a:lnTo>
                    <a:pt x="557" y="0"/>
                  </a:lnTo>
                  <a:lnTo>
                    <a:pt x="789" y="264"/>
                  </a:lnTo>
                  <a:lnTo>
                    <a:pt x="894" y="638"/>
                  </a:lnTo>
                  <a:lnTo>
                    <a:pt x="732" y="69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Freeform 129"/>
            <p:cNvSpPr>
              <a:spLocks/>
            </p:cNvSpPr>
            <p:nvPr/>
          </p:nvSpPr>
          <p:spPr bwMode="auto">
            <a:xfrm>
              <a:off x="5782469" y="2336556"/>
              <a:ext cx="554037" cy="902863"/>
            </a:xfrm>
            <a:custGeom>
              <a:avLst/>
              <a:gdLst>
                <a:gd name="T0" fmla="*/ 650 w 1046"/>
                <a:gd name="T1" fmla="*/ 1541 h 1707"/>
                <a:gd name="T2" fmla="*/ 650 w 1046"/>
                <a:gd name="T3" fmla="*/ 1471 h 1707"/>
                <a:gd name="T4" fmla="*/ 569 w 1046"/>
                <a:gd name="T5" fmla="*/ 1374 h 1707"/>
                <a:gd name="T6" fmla="*/ 511 w 1046"/>
                <a:gd name="T7" fmla="*/ 1277 h 1707"/>
                <a:gd name="T8" fmla="*/ 314 w 1046"/>
                <a:gd name="T9" fmla="*/ 1041 h 1707"/>
                <a:gd name="T10" fmla="*/ 57 w 1046"/>
                <a:gd name="T11" fmla="*/ 735 h 1707"/>
                <a:gd name="T12" fmla="*/ 0 w 1046"/>
                <a:gd name="T13" fmla="*/ 526 h 1707"/>
                <a:gd name="T14" fmla="*/ 57 w 1046"/>
                <a:gd name="T15" fmla="*/ 457 h 1707"/>
                <a:gd name="T16" fmla="*/ 93 w 1046"/>
                <a:gd name="T17" fmla="*/ 333 h 1707"/>
                <a:gd name="T18" fmla="*/ 57 w 1046"/>
                <a:gd name="T19" fmla="*/ 263 h 1707"/>
                <a:gd name="T20" fmla="*/ 93 w 1046"/>
                <a:gd name="T21" fmla="*/ 263 h 1707"/>
                <a:gd name="T22" fmla="*/ 116 w 1046"/>
                <a:gd name="T23" fmla="*/ 167 h 1707"/>
                <a:gd name="T24" fmla="*/ 174 w 1046"/>
                <a:gd name="T25" fmla="*/ 55 h 1707"/>
                <a:gd name="T26" fmla="*/ 232 w 1046"/>
                <a:gd name="T27" fmla="*/ 0 h 1707"/>
                <a:gd name="T28" fmla="*/ 347 w 1046"/>
                <a:gd name="T29" fmla="*/ 124 h 1707"/>
                <a:gd name="T30" fmla="*/ 487 w 1046"/>
                <a:gd name="T31" fmla="*/ 124 h 1707"/>
                <a:gd name="T32" fmla="*/ 685 w 1046"/>
                <a:gd name="T33" fmla="*/ 55 h 1707"/>
                <a:gd name="T34" fmla="*/ 790 w 1046"/>
                <a:gd name="T35" fmla="*/ 195 h 1707"/>
                <a:gd name="T36" fmla="*/ 963 w 1046"/>
                <a:gd name="T37" fmla="*/ 263 h 1707"/>
                <a:gd name="T38" fmla="*/ 963 w 1046"/>
                <a:gd name="T39" fmla="*/ 290 h 1707"/>
                <a:gd name="T40" fmla="*/ 987 w 1046"/>
                <a:gd name="T41" fmla="*/ 929 h 1707"/>
                <a:gd name="T42" fmla="*/ 906 w 1046"/>
                <a:gd name="T43" fmla="*/ 1277 h 1707"/>
                <a:gd name="T44" fmla="*/ 1022 w 1046"/>
                <a:gd name="T45" fmla="*/ 1332 h 1707"/>
                <a:gd name="T46" fmla="*/ 1046 w 1046"/>
                <a:gd name="T47" fmla="*/ 1332 h 1707"/>
                <a:gd name="T48" fmla="*/ 790 w 1046"/>
                <a:gd name="T49" fmla="*/ 1707 h 1707"/>
                <a:gd name="T50" fmla="*/ 650 w 1046"/>
                <a:gd name="T51" fmla="*/ 1541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6" h="1707">
                  <a:moveTo>
                    <a:pt x="650" y="1541"/>
                  </a:moveTo>
                  <a:lnTo>
                    <a:pt x="650" y="1471"/>
                  </a:lnTo>
                  <a:lnTo>
                    <a:pt x="569" y="1374"/>
                  </a:lnTo>
                  <a:lnTo>
                    <a:pt x="511" y="1277"/>
                  </a:lnTo>
                  <a:lnTo>
                    <a:pt x="314" y="1041"/>
                  </a:lnTo>
                  <a:lnTo>
                    <a:pt x="57" y="735"/>
                  </a:lnTo>
                  <a:lnTo>
                    <a:pt x="0" y="526"/>
                  </a:lnTo>
                  <a:lnTo>
                    <a:pt x="57" y="457"/>
                  </a:lnTo>
                  <a:lnTo>
                    <a:pt x="93" y="333"/>
                  </a:lnTo>
                  <a:lnTo>
                    <a:pt x="57" y="263"/>
                  </a:lnTo>
                  <a:lnTo>
                    <a:pt x="93" y="263"/>
                  </a:lnTo>
                  <a:lnTo>
                    <a:pt x="116" y="167"/>
                  </a:lnTo>
                  <a:lnTo>
                    <a:pt x="174" y="55"/>
                  </a:lnTo>
                  <a:lnTo>
                    <a:pt x="232" y="0"/>
                  </a:lnTo>
                  <a:lnTo>
                    <a:pt x="347" y="124"/>
                  </a:lnTo>
                  <a:lnTo>
                    <a:pt x="487" y="124"/>
                  </a:lnTo>
                  <a:lnTo>
                    <a:pt x="685" y="55"/>
                  </a:lnTo>
                  <a:lnTo>
                    <a:pt x="790" y="195"/>
                  </a:lnTo>
                  <a:lnTo>
                    <a:pt x="963" y="263"/>
                  </a:lnTo>
                  <a:lnTo>
                    <a:pt x="963" y="290"/>
                  </a:lnTo>
                  <a:lnTo>
                    <a:pt x="987" y="929"/>
                  </a:lnTo>
                  <a:lnTo>
                    <a:pt x="906" y="1277"/>
                  </a:lnTo>
                  <a:lnTo>
                    <a:pt x="1022" y="1332"/>
                  </a:lnTo>
                  <a:lnTo>
                    <a:pt x="1046" y="1332"/>
                  </a:lnTo>
                  <a:lnTo>
                    <a:pt x="790" y="1707"/>
                  </a:lnTo>
                  <a:lnTo>
                    <a:pt x="650" y="1541"/>
                  </a:lnTo>
                  <a:close/>
                </a:path>
              </a:pathLst>
            </a:custGeom>
            <a:solidFill>
              <a:srgbClr val="1AD2FF"/>
            </a:solidFill>
            <a:ln>
              <a:noFill/>
            </a:ln>
          </p:spPr>
          <p:txBody>
            <a:bodyPr/>
            <a:lstStyle/>
            <a:p>
              <a:endParaRPr lang="en-US"/>
            </a:p>
          </p:txBody>
        </p:sp>
        <p:sp>
          <p:nvSpPr>
            <p:cNvPr id="124" name="Freeform 130"/>
            <p:cNvSpPr>
              <a:spLocks/>
            </p:cNvSpPr>
            <p:nvPr/>
          </p:nvSpPr>
          <p:spPr bwMode="auto">
            <a:xfrm>
              <a:off x="5782469" y="2336556"/>
              <a:ext cx="554037" cy="902863"/>
            </a:xfrm>
            <a:custGeom>
              <a:avLst/>
              <a:gdLst>
                <a:gd name="T0" fmla="*/ 650 w 1046"/>
                <a:gd name="T1" fmla="*/ 1541 h 1707"/>
                <a:gd name="T2" fmla="*/ 650 w 1046"/>
                <a:gd name="T3" fmla="*/ 1471 h 1707"/>
                <a:gd name="T4" fmla="*/ 569 w 1046"/>
                <a:gd name="T5" fmla="*/ 1374 h 1707"/>
                <a:gd name="T6" fmla="*/ 511 w 1046"/>
                <a:gd name="T7" fmla="*/ 1277 h 1707"/>
                <a:gd name="T8" fmla="*/ 314 w 1046"/>
                <a:gd name="T9" fmla="*/ 1041 h 1707"/>
                <a:gd name="T10" fmla="*/ 57 w 1046"/>
                <a:gd name="T11" fmla="*/ 735 h 1707"/>
                <a:gd name="T12" fmla="*/ 0 w 1046"/>
                <a:gd name="T13" fmla="*/ 526 h 1707"/>
                <a:gd name="T14" fmla="*/ 57 w 1046"/>
                <a:gd name="T15" fmla="*/ 457 h 1707"/>
                <a:gd name="T16" fmla="*/ 93 w 1046"/>
                <a:gd name="T17" fmla="*/ 333 h 1707"/>
                <a:gd name="T18" fmla="*/ 57 w 1046"/>
                <a:gd name="T19" fmla="*/ 263 h 1707"/>
                <a:gd name="T20" fmla="*/ 93 w 1046"/>
                <a:gd name="T21" fmla="*/ 263 h 1707"/>
                <a:gd name="T22" fmla="*/ 116 w 1046"/>
                <a:gd name="T23" fmla="*/ 167 h 1707"/>
                <a:gd name="T24" fmla="*/ 174 w 1046"/>
                <a:gd name="T25" fmla="*/ 55 h 1707"/>
                <a:gd name="T26" fmla="*/ 232 w 1046"/>
                <a:gd name="T27" fmla="*/ 0 h 1707"/>
                <a:gd name="T28" fmla="*/ 347 w 1046"/>
                <a:gd name="T29" fmla="*/ 124 h 1707"/>
                <a:gd name="T30" fmla="*/ 487 w 1046"/>
                <a:gd name="T31" fmla="*/ 124 h 1707"/>
                <a:gd name="T32" fmla="*/ 685 w 1046"/>
                <a:gd name="T33" fmla="*/ 55 h 1707"/>
                <a:gd name="T34" fmla="*/ 790 w 1046"/>
                <a:gd name="T35" fmla="*/ 195 h 1707"/>
                <a:gd name="T36" fmla="*/ 963 w 1046"/>
                <a:gd name="T37" fmla="*/ 263 h 1707"/>
                <a:gd name="T38" fmla="*/ 963 w 1046"/>
                <a:gd name="T39" fmla="*/ 290 h 1707"/>
                <a:gd name="T40" fmla="*/ 987 w 1046"/>
                <a:gd name="T41" fmla="*/ 929 h 1707"/>
                <a:gd name="T42" fmla="*/ 906 w 1046"/>
                <a:gd name="T43" fmla="*/ 1277 h 1707"/>
                <a:gd name="T44" fmla="*/ 1022 w 1046"/>
                <a:gd name="T45" fmla="*/ 1332 h 1707"/>
                <a:gd name="T46" fmla="*/ 1046 w 1046"/>
                <a:gd name="T47" fmla="*/ 1332 h 1707"/>
                <a:gd name="T48" fmla="*/ 790 w 1046"/>
                <a:gd name="T49" fmla="*/ 1707 h 1707"/>
                <a:gd name="T50" fmla="*/ 650 w 1046"/>
                <a:gd name="T51" fmla="*/ 1541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6" h="1707">
                  <a:moveTo>
                    <a:pt x="650" y="1541"/>
                  </a:moveTo>
                  <a:lnTo>
                    <a:pt x="650" y="1471"/>
                  </a:lnTo>
                  <a:lnTo>
                    <a:pt x="569" y="1374"/>
                  </a:lnTo>
                  <a:lnTo>
                    <a:pt x="511" y="1277"/>
                  </a:lnTo>
                  <a:lnTo>
                    <a:pt x="314" y="1041"/>
                  </a:lnTo>
                  <a:lnTo>
                    <a:pt x="57" y="735"/>
                  </a:lnTo>
                  <a:lnTo>
                    <a:pt x="0" y="526"/>
                  </a:lnTo>
                  <a:lnTo>
                    <a:pt x="57" y="457"/>
                  </a:lnTo>
                  <a:lnTo>
                    <a:pt x="93" y="333"/>
                  </a:lnTo>
                  <a:lnTo>
                    <a:pt x="57" y="263"/>
                  </a:lnTo>
                  <a:lnTo>
                    <a:pt x="93" y="263"/>
                  </a:lnTo>
                  <a:lnTo>
                    <a:pt x="116" y="167"/>
                  </a:lnTo>
                  <a:lnTo>
                    <a:pt x="174" y="55"/>
                  </a:lnTo>
                  <a:lnTo>
                    <a:pt x="232" y="0"/>
                  </a:lnTo>
                  <a:lnTo>
                    <a:pt x="347" y="124"/>
                  </a:lnTo>
                  <a:lnTo>
                    <a:pt x="487" y="124"/>
                  </a:lnTo>
                  <a:lnTo>
                    <a:pt x="685" y="55"/>
                  </a:lnTo>
                  <a:lnTo>
                    <a:pt x="790" y="195"/>
                  </a:lnTo>
                  <a:lnTo>
                    <a:pt x="963" y="263"/>
                  </a:lnTo>
                  <a:lnTo>
                    <a:pt x="963" y="290"/>
                  </a:lnTo>
                  <a:lnTo>
                    <a:pt x="987" y="929"/>
                  </a:lnTo>
                  <a:lnTo>
                    <a:pt x="906" y="1277"/>
                  </a:lnTo>
                  <a:lnTo>
                    <a:pt x="1022" y="1332"/>
                  </a:lnTo>
                  <a:lnTo>
                    <a:pt x="1046" y="1332"/>
                  </a:lnTo>
                  <a:lnTo>
                    <a:pt x="790" y="1707"/>
                  </a:lnTo>
                  <a:lnTo>
                    <a:pt x="650" y="154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131"/>
            <p:cNvSpPr>
              <a:spLocks/>
            </p:cNvSpPr>
            <p:nvPr/>
          </p:nvSpPr>
          <p:spPr bwMode="auto">
            <a:xfrm>
              <a:off x="5341142" y="2401613"/>
              <a:ext cx="608012" cy="499828"/>
            </a:xfrm>
            <a:custGeom>
              <a:avLst/>
              <a:gdLst>
                <a:gd name="T0" fmla="*/ 1126 w 1150"/>
                <a:gd name="T1" fmla="*/ 944 h 944"/>
                <a:gd name="T2" fmla="*/ 673 w 1150"/>
                <a:gd name="T3" fmla="*/ 916 h 944"/>
                <a:gd name="T4" fmla="*/ 394 w 1150"/>
                <a:gd name="T5" fmla="*/ 944 h 944"/>
                <a:gd name="T6" fmla="*/ 336 w 1150"/>
                <a:gd name="T7" fmla="*/ 805 h 944"/>
                <a:gd name="T8" fmla="*/ 161 w 1150"/>
                <a:gd name="T9" fmla="*/ 680 h 944"/>
                <a:gd name="T10" fmla="*/ 57 w 1150"/>
                <a:gd name="T11" fmla="*/ 471 h 944"/>
                <a:gd name="T12" fmla="*/ 0 w 1150"/>
                <a:gd name="T13" fmla="*/ 306 h 944"/>
                <a:gd name="T14" fmla="*/ 57 w 1150"/>
                <a:gd name="T15" fmla="*/ 208 h 944"/>
                <a:gd name="T16" fmla="*/ 57 w 1150"/>
                <a:gd name="T17" fmla="*/ 139 h 944"/>
                <a:gd name="T18" fmla="*/ 359 w 1150"/>
                <a:gd name="T19" fmla="*/ 70 h 944"/>
                <a:gd name="T20" fmla="*/ 615 w 1150"/>
                <a:gd name="T21" fmla="*/ 0 h 944"/>
                <a:gd name="T22" fmla="*/ 673 w 1150"/>
                <a:gd name="T23" fmla="*/ 0 h 944"/>
                <a:gd name="T24" fmla="*/ 731 w 1150"/>
                <a:gd name="T25" fmla="*/ 0 h 944"/>
                <a:gd name="T26" fmla="*/ 952 w 1150"/>
                <a:gd name="T27" fmla="*/ 42 h 944"/>
                <a:gd name="T28" fmla="*/ 929 w 1150"/>
                <a:gd name="T29" fmla="*/ 139 h 944"/>
                <a:gd name="T30" fmla="*/ 893 w 1150"/>
                <a:gd name="T31" fmla="*/ 139 h 944"/>
                <a:gd name="T32" fmla="*/ 929 w 1150"/>
                <a:gd name="T33" fmla="*/ 208 h 944"/>
                <a:gd name="T34" fmla="*/ 893 w 1150"/>
                <a:gd name="T35" fmla="*/ 333 h 944"/>
                <a:gd name="T36" fmla="*/ 836 w 1150"/>
                <a:gd name="T37" fmla="*/ 402 h 944"/>
                <a:gd name="T38" fmla="*/ 893 w 1150"/>
                <a:gd name="T39" fmla="*/ 611 h 944"/>
                <a:gd name="T40" fmla="*/ 1150 w 1150"/>
                <a:gd name="T41" fmla="*/ 916 h 944"/>
                <a:gd name="T42" fmla="*/ 1126 w 1150"/>
                <a:gd name="T43"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0" h="944">
                  <a:moveTo>
                    <a:pt x="1126" y="944"/>
                  </a:moveTo>
                  <a:lnTo>
                    <a:pt x="673" y="916"/>
                  </a:lnTo>
                  <a:lnTo>
                    <a:pt x="394" y="944"/>
                  </a:lnTo>
                  <a:lnTo>
                    <a:pt x="336" y="805"/>
                  </a:lnTo>
                  <a:lnTo>
                    <a:pt x="161" y="680"/>
                  </a:lnTo>
                  <a:lnTo>
                    <a:pt x="57" y="471"/>
                  </a:lnTo>
                  <a:lnTo>
                    <a:pt x="0" y="306"/>
                  </a:lnTo>
                  <a:lnTo>
                    <a:pt x="57" y="208"/>
                  </a:lnTo>
                  <a:lnTo>
                    <a:pt x="57" y="139"/>
                  </a:lnTo>
                  <a:lnTo>
                    <a:pt x="359" y="70"/>
                  </a:lnTo>
                  <a:lnTo>
                    <a:pt x="615" y="0"/>
                  </a:lnTo>
                  <a:lnTo>
                    <a:pt x="673" y="0"/>
                  </a:lnTo>
                  <a:lnTo>
                    <a:pt x="731" y="0"/>
                  </a:lnTo>
                  <a:lnTo>
                    <a:pt x="952" y="42"/>
                  </a:lnTo>
                  <a:lnTo>
                    <a:pt x="929" y="139"/>
                  </a:lnTo>
                  <a:lnTo>
                    <a:pt x="893" y="139"/>
                  </a:lnTo>
                  <a:lnTo>
                    <a:pt x="929" y="208"/>
                  </a:lnTo>
                  <a:lnTo>
                    <a:pt x="893" y="333"/>
                  </a:lnTo>
                  <a:lnTo>
                    <a:pt x="836" y="402"/>
                  </a:lnTo>
                  <a:lnTo>
                    <a:pt x="893" y="611"/>
                  </a:lnTo>
                  <a:lnTo>
                    <a:pt x="1150" y="916"/>
                  </a:lnTo>
                  <a:lnTo>
                    <a:pt x="1126" y="944"/>
                  </a:lnTo>
                  <a:close/>
                </a:path>
              </a:pathLst>
            </a:custGeom>
            <a:solidFill>
              <a:srgbClr val="1AD2FF"/>
            </a:solidFill>
            <a:ln>
              <a:noFill/>
            </a:ln>
          </p:spPr>
          <p:txBody>
            <a:bodyPr/>
            <a:lstStyle/>
            <a:p>
              <a:endParaRPr lang="en-US"/>
            </a:p>
          </p:txBody>
        </p:sp>
        <p:sp>
          <p:nvSpPr>
            <p:cNvPr id="126" name="Freeform 132"/>
            <p:cNvSpPr>
              <a:spLocks/>
            </p:cNvSpPr>
            <p:nvPr/>
          </p:nvSpPr>
          <p:spPr bwMode="auto">
            <a:xfrm>
              <a:off x="5341142" y="2401613"/>
              <a:ext cx="608012" cy="499828"/>
            </a:xfrm>
            <a:custGeom>
              <a:avLst/>
              <a:gdLst>
                <a:gd name="T0" fmla="*/ 1126 w 1150"/>
                <a:gd name="T1" fmla="*/ 944 h 944"/>
                <a:gd name="T2" fmla="*/ 673 w 1150"/>
                <a:gd name="T3" fmla="*/ 916 h 944"/>
                <a:gd name="T4" fmla="*/ 394 w 1150"/>
                <a:gd name="T5" fmla="*/ 944 h 944"/>
                <a:gd name="T6" fmla="*/ 336 w 1150"/>
                <a:gd name="T7" fmla="*/ 805 h 944"/>
                <a:gd name="T8" fmla="*/ 161 w 1150"/>
                <a:gd name="T9" fmla="*/ 680 h 944"/>
                <a:gd name="T10" fmla="*/ 57 w 1150"/>
                <a:gd name="T11" fmla="*/ 471 h 944"/>
                <a:gd name="T12" fmla="*/ 0 w 1150"/>
                <a:gd name="T13" fmla="*/ 306 h 944"/>
                <a:gd name="T14" fmla="*/ 57 w 1150"/>
                <a:gd name="T15" fmla="*/ 208 h 944"/>
                <a:gd name="T16" fmla="*/ 57 w 1150"/>
                <a:gd name="T17" fmla="*/ 139 h 944"/>
                <a:gd name="T18" fmla="*/ 359 w 1150"/>
                <a:gd name="T19" fmla="*/ 70 h 944"/>
                <a:gd name="T20" fmla="*/ 615 w 1150"/>
                <a:gd name="T21" fmla="*/ 0 h 944"/>
                <a:gd name="T22" fmla="*/ 673 w 1150"/>
                <a:gd name="T23" fmla="*/ 0 h 944"/>
                <a:gd name="T24" fmla="*/ 731 w 1150"/>
                <a:gd name="T25" fmla="*/ 0 h 944"/>
                <a:gd name="T26" fmla="*/ 952 w 1150"/>
                <a:gd name="T27" fmla="*/ 42 h 944"/>
                <a:gd name="T28" fmla="*/ 929 w 1150"/>
                <a:gd name="T29" fmla="*/ 139 h 944"/>
                <a:gd name="T30" fmla="*/ 893 w 1150"/>
                <a:gd name="T31" fmla="*/ 139 h 944"/>
                <a:gd name="T32" fmla="*/ 929 w 1150"/>
                <a:gd name="T33" fmla="*/ 208 h 944"/>
                <a:gd name="T34" fmla="*/ 893 w 1150"/>
                <a:gd name="T35" fmla="*/ 333 h 944"/>
                <a:gd name="T36" fmla="*/ 836 w 1150"/>
                <a:gd name="T37" fmla="*/ 402 h 944"/>
                <a:gd name="T38" fmla="*/ 893 w 1150"/>
                <a:gd name="T39" fmla="*/ 611 h 944"/>
                <a:gd name="T40" fmla="*/ 1150 w 1150"/>
                <a:gd name="T41" fmla="*/ 916 h 944"/>
                <a:gd name="T42" fmla="*/ 1126 w 1150"/>
                <a:gd name="T43"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0" h="944">
                  <a:moveTo>
                    <a:pt x="1126" y="944"/>
                  </a:moveTo>
                  <a:lnTo>
                    <a:pt x="673" y="916"/>
                  </a:lnTo>
                  <a:lnTo>
                    <a:pt x="394" y="944"/>
                  </a:lnTo>
                  <a:lnTo>
                    <a:pt x="336" y="805"/>
                  </a:lnTo>
                  <a:lnTo>
                    <a:pt x="161" y="680"/>
                  </a:lnTo>
                  <a:lnTo>
                    <a:pt x="57" y="471"/>
                  </a:lnTo>
                  <a:lnTo>
                    <a:pt x="0" y="306"/>
                  </a:lnTo>
                  <a:lnTo>
                    <a:pt x="57" y="208"/>
                  </a:lnTo>
                  <a:lnTo>
                    <a:pt x="57" y="139"/>
                  </a:lnTo>
                  <a:lnTo>
                    <a:pt x="359" y="70"/>
                  </a:lnTo>
                  <a:lnTo>
                    <a:pt x="615" y="0"/>
                  </a:lnTo>
                  <a:lnTo>
                    <a:pt x="673" y="0"/>
                  </a:lnTo>
                  <a:lnTo>
                    <a:pt x="731" y="0"/>
                  </a:lnTo>
                  <a:lnTo>
                    <a:pt x="952" y="42"/>
                  </a:lnTo>
                  <a:lnTo>
                    <a:pt x="929" y="139"/>
                  </a:lnTo>
                  <a:lnTo>
                    <a:pt x="893" y="139"/>
                  </a:lnTo>
                  <a:lnTo>
                    <a:pt x="929" y="208"/>
                  </a:lnTo>
                  <a:lnTo>
                    <a:pt x="893" y="333"/>
                  </a:lnTo>
                  <a:lnTo>
                    <a:pt x="836" y="402"/>
                  </a:lnTo>
                  <a:lnTo>
                    <a:pt x="893" y="611"/>
                  </a:lnTo>
                  <a:lnTo>
                    <a:pt x="1150" y="916"/>
                  </a:lnTo>
                  <a:lnTo>
                    <a:pt x="1126" y="944"/>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133"/>
            <p:cNvSpPr>
              <a:spLocks/>
            </p:cNvSpPr>
            <p:nvPr/>
          </p:nvSpPr>
          <p:spPr bwMode="auto">
            <a:xfrm>
              <a:off x="6261894" y="2476190"/>
              <a:ext cx="534987" cy="564885"/>
            </a:xfrm>
            <a:custGeom>
              <a:avLst/>
              <a:gdLst>
                <a:gd name="T0" fmla="*/ 848 w 1011"/>
                <a:gd name="T1" fmla="*/ 430 h 1068"/>
                <a:gd name="T2" fmla="*/ 789 w 1011"/>
                <a:gd name="T3" fmla="*/ 138 h 1068"/>
                <a:gd name="T4" fmla="*/ 673 w 1011"/>
                <a:gd name="T5" fmla="*/ 69 h 1068"/>
                <a:gd name="T6" fmla="*/ 557 w 1011"/>
                <a:gd name="T7" fmla="*/ 69 h 1068"/>
                <a:gd name="T8" fmla="*/ 557 w 1011"/>
                <a:gd name="T9" fmla="*/ 138 h 1068"/>
                <a:gd name="T10" fmla="*/ 511 w 1011"/>
                <a:gd name="T11" fmla="*/ 69 h 1068"/>
                <a:gd name="T12" fmla="*/ 395 w 1011"/>
                <a:gd name="T13" fmla="*/ 69 h 1068"/>
                <a:gd name="T14" fmla="*/ 395 w 1011"/>
                <a:gd name="T15" fmla="*/ 27 h 1068"/>
                <a:gd name="T16" fmla="*/ 313 w 1011"/>
                <a:gd name="T17" fmla="*/ 0 h 1068"/>
                <a:gd name="T18" fmla="*/ 220 w 1011"/>
                <a:gd name="T19" fmla="*/ 69 h 1068"/>
                <a:gd name="T20" fmla="*/ 57 w 1011"/>
                <a:gd name="T21" fmla="*/ 27 h 1068"/>
                <a:gd name="T22" fmla="*/ 81 w 1011"/>
                <a:gd name="T23" fmla="*/ 666 h 1068"/>
                <a:gd name="T24" fmla="*/ 0 w 1011"/>
                <a:gd name="T25" fmla="*/ 1013 h 1068"/>
                <a:gd name="T26" fmla="*/ 116 w 1011"/>
                <a:gd name="T27" fmla="*/ 1068 h 1068"/>
                <a:gd name="T28" fmla="*/ 139 w 1011"/>
                <a:gd name="T29" fmla="*/ 1068 h 1068"/>
                <a:gd name="T30" fmla="*/ 336 w 1011"/>
                <a:gd name="T31" fmla="*/ 1041 h 1068"/>
                <a:gd name="T32" fmla="*/ 395 w 1011"/>
                <a:gd name="T33" fmla="*/ 1068 h 1068"/>
                <a:gd name="T34" fmla="*/ 952 w 1011"/>
                <a:gd name="T35" fmla="*/ 1068 h 1068"/>
                <a:gd name="T36" fmla="*/ 1011 w 1011"/>
                <a:gd name="T37" fmla="*/ 610 h 1068"/>
                <a:gd name="T38" fmla="*/ 952 w 1011"/>
                <a:gd name="T39" fmla="*/ 499 h 1068"/>
                <a:gd name="T40" fmla="*/ 848 w 1011"/>
                <a:gd name="T41" fmla="*/ 43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1" h="1068">
                  <a:moveTo>
                    <a:pt x="848" y="430"/>
                  </a:moveTo>
                  <a:lnTo>
                    <a:pt x="789" y="138"/>
                  </a:lnTo>
                  <a:lnTo>
                    <a:pt x="673" y="69"/>
                  </a:lnTo>
                  <a:lnTo>
                    <a:pt x="557" y="69"/>
                  </a:lnTo>
                  <a:lnTo>
                    <a:pt x="557" y="138"/>
                  </a:lnTo>
                  <a:lnTo>
                    <a:pt x="511" y="69"/>
                  </a:lnTo>
                  <a:lnTo>
                    <a:pt x="395" y="69"/>
                  </a:lnTo>
                  <a:lnTo>
                    <a:pt x="395" y="27"/>
                  </a:lnTo>
                  <a:lnTo>
                    <a:pt x="313" y="0"/>
                  </a:lnTo>
                  <a:lnTo>
                    <a:pt x="220" y="69"/>
                  </a:lnTo>
                  <a:lnTo>
                    <a:pt x="57" y="27"/>
                  </a:lnTo>
                  <a:lnTo>
                    <a:pt x="81" y="666"/>
                  </a:lnTo>
                  <a:lnTo>
                    <a:pt x="0" y="1013"/>
                  </a:lnTo>
                  <a:lnTo>
                    <a:pt x="116" y="1068"/>
                  </a:lnTo>
                  <a:lnTo>
                    <a:pt x="139" y="1068"/>
                  </a:lnTo>
                  <a:lnTo>
                    <a:pt x="336" y="1041"/>
                  </a:lnTo>
                  <a:lnTo>
                    <a:pt x="395" y="1068"/>
                  </a:lnTo>
                  <a:lnTo>
                    <a:pt x="952" y="1068"/>
                  </a:lnTo>
                  <a:lnTo>
                    <a:pt x="1011" y="610"/>
                  </a:lnTo>
                  <a:lnTo>
                    <a:pt x="952" y="499"/>
                  </a:lnTo>
                  <a:lnTo>
                    <a:pt x="848" y="430"/>
                  </a:lnTo>
                  <a:close/>
                </a:path>
              </a:pathLst>
            </a:custGeom>
            <a:gradFill flip="none" rotWithShape="1">
              <a:gsLst>
                <a:gs pos="38000">
                  <a:srgbClr val="FFFF00"/>
                </a:gs>
                <a:gs pos="65000">
                  <a:srgbClr val="008000"/>
                </a:gs>
                <a:gs pos="51000">
                  <a:schemeClr val="bg1"/>
                </a:gs>
              </a:gsLst>
              <a:lin ang="5400000" scaled="0"/>
              <a:tileRect/>
            </a:gradFill>
            <a:ln w="3175">
              <a:solidFill>
                <a:srgbClr val="1F1A17"/>
              </a:solidFill>
              <a:prstDash val="solid"/>
              <a:round/>
              <a:headEnd/>
              <a:tailEnd/>
            </a:ln>
          </p:spPr>
          <p:txBody>
            <a:bodyPr/>
            <a:lstStyle/>
            <a:p>
              <a:endParaRPr lang="en-US"/>
            </a:p>
          </p:txBody>
        </p:sp>
        <p:sp>
          <p:nvSpPr>
            <p:cNvPr id="128" name="Freeform 134"/>
            <p:cNvSpPr>
              <a:spLocks/>
            </p:cNvSpPr>
            <p:nvPr/>
          </p:nvSpPr>
          <p:spPr bwMode="auto">
            <a:xfrm>
              <a:off x="6261894" y="2476190"/>
              <a:ext cx="534987" cy="564885"/>
            </a:xfrm>
            <a:custGeom>
              <a:avLst/>
              <a:gdLst>
                <a:gd name="T0" fmla="*/ 848 w 1011"/>
                <a:gd name="T1" fmla="*/ 430 h 1068"/>
                <a:gd name="T2" fmla="*/ 789 w 1011"/>
                <a:gd name="T3" fmla="*/ 138 h 1068"/>
                <a:gd name="T4" fmla="*/ 673 w 1011"/>
                <a:gd name="T5" fmla="*/ 69 h 1068"/>
                <a:gd name="T6" fmla="*/ 557 w 1011"/>
                <a:gd name="T7" fmla="*/ 69 h 1068"/>
                <a:gd name="T8" fmla="*/ 557 w 1011"/>
                <a:gd name="T9" fmla="*/ 138 h 1068"/>
                <a:gd name="T10" fmla="*/ 511 w 1011"/>
                <a:gd name="T11" fmla="*/ 69 h 1068"/>
                <a:gd name="T12" fmla="*/ 395 w 1011"/>
                <a:gd name="T13" fmla="*/ 69 h 1068"/>
                <a:gd name="T14" fmla="*/ 395 w 1011"/>
                <a:gd name="T15" fmla="*/ 27 h 1068"/>
                <a:gd name="T16" fmla="*/ 313 w 1011"/>
                <a:gd name="T17" fmla="*/ 0 h 1068"/>
                <a:gd name="T18" fmla="*/ 220 w 1011"/>
                <a:gd name="T19" fmla="*/ 69 h 1068"/>
                <a:gd name="T20" fmla="*/ 57 w 1011"/>
                <a:gd name="T21" fmla="*/ 27 h 1068"/>
                <a:gd name="T22" fmla="*/ 81 w 1011"/>
                <a:gd name="T23" fmla="*/ 666 h 1068"/>
                <a:gd name="T24" fmla="*/ 0 w 1011"/>
                <a:gd name="T25" fmla="*/ 1013 h 1068"/>
                <a:gd name="T26" fmla="*/ 116 w 1011"/>
                <a:gd name="T27" fmla="*/ 1068 h 1068"/>
                <a:gd name="T28" fmla="*/ 139 w 1011"/>
                <a:gd name="T29" fmla="*/ 1068 h 1068"/>
                <a:gd name="T30" fmla="*/ 336 w 1011"/>
                <a:gd name="T31" fmla="*/ 1041 h 1068"/>
                <a:gd name="T32" fmla="*/ 395 w 1011"/>
                <a:gd name="T33" fmla="*/ 1068 h 1068"/>
                <a:gd name="T34" fmla="*/ 952 w 1011"/>
                <a:gd name="T35" fmla="*/ 1068 h 1068"/>
                <a:gd name="T36" fmla="*/ 1011 w 1011"/>
                <a:gd name="T37" fmla="*/ 610 h 1068"/>
                <a:gd name="T38" fmla="*/ 952 w 1011"/>
                <a:gd name="T39" fmla="*/ 499 h 1068"/>
                <a:gd name="T40" fmla="*/ 848 w 1011"/>
                <a:gd name="T41" fmla="*/ 43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1" h="1068">
                  <a:moveTo>
                    <a:pt x="848" y="430"/>
                  </a:moveTo>
                  <a:lnTo>
                    <a:pt x="789" y="138"/>
                  </a:lnTo>
                  <a:lnTo>
                    <a:pt x="673" y="69"/>
                  </a:lnTo>
                  <a:lnTo>
                    <a:pt x="557" y="69"/>
                  </a:lnTo>
                  <a:lnTo>
                    <a:pt x="557" y="138"/>
                  </a:lnTo>
                  <a:lnTo>
                    <a:pt x="511" y="69"/>
                  </a:lnTo>
                  <a:lnTo>
                    <a:pt x="395" y="69"/>
                  </a:lnTo>
                  <a:lnTo>
                    <a:pt x="395" y="27"/>
                  </a:lnTo>
                  <a:lnTo>
                    <a:pt x="313" y="0"/>
                  </a:lnTo>
                  <a:lnTo>
                    <a:pt x="220" y="69"/>
                  </a:lnTo>
                  <a:lnTo>
                    <a:pt x="57" y="27"/>
                  </a:lnTo>
                  <a:lnTo>
                    <a:pt x="81" y="666"/>
                  </a:lnTo>
                  <a:lnTo>
                    <a:pt x="0" y="1013"/>
                  </a:lnTo>
                  <a:lnTo>
                    <a:pt x="116" y="1068"/>
                  </a:lnTo>
                  <a:lnTo>
                    <a:pt x="139" y="1068"/>
                  </a:lnTo>
                  <a:lnTo>
                    <a:pt x="336" y="1041"/>
                  </a:lnTo>
                  <a:lnTo>
                    <a:pt x="395" y="1068"/>
                  </a:lnTo>
                  <a:lnTo>
                    <a:pt x="952" y="1068"/>
                  </a:lnTo>
                  <a:lnTo>
                    <a:pt x="1011" y="610"/>
                  </a:lnTo>
                  <a:lnTo>
                    <a:pt x="952" y="499"/>
                  </a:lnTo>
                  <a:lnTo>
                    <a:pt x="848" y="43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135"/>
            <p:cNvSpPr>
              <a:spLocks/>
            </p:cNvSpPr>
            <p:nvPr/>
          </p:nvSpPr>
          <p:spPr bwMode="auto">
            <a:xfrm>
              <a:off x="6711156" y="2425416"/>
              <a:ext cx="682625" cy="550604"/>
            </a:xfrm>
            <a:custGeom>
              <a:avLst/>
              <a:gdLst>
                <a:gd name="T0" fmla="*/ 1209 w 1290"/>
                <a:gd name="T1" fmla="*/ 972 h 1041"/>
                <a:gd name="T2" fmla="*/ 1070 w 1290"/>
                <a:gd name="T3" fmla="*/ 999 h 1041"/>
                <a:gd name="T4" fmla="*/ 1070 w 1290"/>
                <a:gd name="T5" fmla="*/ 1041 h 1041"/>
                <a:gd name="T6" fmla="*/ 1011 w 1290"/>
                <a:gd name="T7" fmla="*/ 972 h 1041"/>
                <a:gd name="T8" fmla="*/ 1070 w 1290"/>
                <a:gd name="T9" fmla="*/ 902 h 1041"/>
                <a:gd name="T10" fmla="*/ 1011 w 1290"/>
                <a:gd name="T11" fmla="*/ 902 h 1041"/>
                <a:gd name="T12" fmla="*/ 871 w 1290"/>
                <a:gd name="T13" fmla="*/ 708 h 1041"/>
                <a:gd name="T14" fmla="*/ 791 w 1290"/>
                <a:gd name="T15" fmla="*/ 708 h 1041"/>
                <a:gd name="T16" fmla="*/ 698 w 1290"/>
                <a:gd name="T17" fmla="*/ 736 h 1041"/>
                <a:gd name="T18" fmla="*/ 442 w 1290"/>
                <a:gd name="T19" fmla="*/ 638 h 1041"/>
                <a:gd name="T20" fmla="*/ 164 w 1290"/>
                <a:gd name="T21" fmla="*/ 569 h 1041"/>
                <a:gd name="T22" fmla="*/ 105 w 1290"/>
                <a:gd name="T23" fmla="*/ 596 h 1041"/>
                <a:gd name="T24" fmla="*/ 0 w 1290"/>
                <a:gd name="T25" fmla="*/ 527 h 1041"/>
                <a:gd name="T26" fmla="*/ 256 w 1290"/>
                <a:gd name="T27" fmla="*/ 360 h 1041"/>
                <a:gd name="T28" fmla="*/ 418 w 1290"/>
                <a:gd name="T29" fmla="*/ 166 h 1041"/>
                <a:gd name="T30" fmla="*/ 395 w 1290"/>
                <a:gd name="T31" fmla="*/ 0 h 1041"/>
                <a:gd name="T32" fmla="*/ 500 w 1290"/>
                <a:gd name="T33" fmla="*/ 28 h 1041"/>
                <a:gd name="T34" fmla="*/ 640 w 1290"/>
                <a:gd name="T35" fmla="*/ 166 h 1041"/>
                <a:gd name="T36" fmla="*/ 1011 w 1290"/>
                <a:gd name="T37" fmla="*/ 360 h 1041"/>
                <a:gd name="T38" fmla="*/ 1034 w 1290"/>
                <a:gd name="T39" fmla="*/ 402 h 1041"/>
                <a:gd name="T40" fmla="*/ 1127 w 1290"/>
                <a:gd name="T41" fmla="*/ 429 h 1041"/>
                <a:gd name="T42" fmla="*/ 1150 w 1290"/>
                <a:gd name="T43" fmla="*/ 360 h 1041"/>
                <a:gd name="T44" fmla="*/ 1174 w 1290"/>
                <a:gd name="T45" fmla="*/ 360 h 1041"/>
                <a:gd name="T46" fmla="*/ 1174 w 1290"/>
                <a:gd name="T47" fmla="*/ 902 h 1041"/>
                <a:gd name="T48" fmla="*/ 1290 w 1290"/>
                <a:gd name="T49" fmla="*/ 902 h 1041"/>
                <a:gd name="T50" fmla="*/ 1209 w 1290"/>
                <a:gd name="T51" fmla="*/ 972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0" h="1041">
                  <a:moveTo>
                    <a:pt x="1209" y="972"/>
                  </a:moveTo>
                  <a:lnTo>
                    <a:pt x="1070" y="999"/>
                  </a:lnTo>
                  <a:lnTo>
                    <a:pt x="1070" y="1041"/>
                  </a:lnTo>
                  <a:lnTo>
                    <a:pt x="1011" y="972"/>
                  </a:lnTo>
                  <a:lnTo>
                    <a:pt x="1070" y="902"/>
                  </a:lnTo>
                  <a:lnTo>
                    <a:pt x="1011" y="902"/>
                  </a:lnTo>
                  <a:lnTo>
                    <a:pt x="871" y="708"/>
                  </a:lnTo>
                  <a:lnTo>
                    <a:pt x="791" y="708"/>
                  </a:lnTo>
                  <a:lnTo>
                    <a:pt x="698" y="736"/>
                  </a:lnTo>
                  <a:lnTo>
                    <a:pt x="442" y="638"/>
                  </a:lnTo>
                  <a:lnTo>
                    <a:pt x="164" y="569"/>
                  </a:lnTo>
                  <a:lnTo>
                    <a:pt x="105" y="596"/>
                  </a:lnTo>
                  <a:lnTo>
                    <a:pt x="0" y="527"/>
                  </a:lnTo>
                  <a:lnTo>
                    <a:pt x="256" y="360"/>
                  </a:lnTo>
                  <a:lnTo>
                    <a:pt x="418" y="166"/>
                  </a:lnTo>
                  <a:lnTo>
                    <a:pt x="395" y="0"/>
                  </a:lnTo>
                  <a:lnTo>
                    <a:pt x="500" y="28"/>
                  </a:lnTo>
                  <a:lnTo>
                    <a:pt x="640" y="166"/>
                  </a:lnTo>
                  <a:lnTo>
                    <a:pt x="1011" y="360"/>
                  </a:lnTo>
                  <a:lnTo>
                    <a:pt x="1034" y="402"/>
                  </a:lnTo>
                  <a:lnTo>
                    <a:pt x="1127" y="429"/>
                  </a:lnTo>
                  <a:lnTo>
                    <a:pt x="1150" y="360"/>
                  </a:lnTo>
                  <a:lnTo>
                    <a:pt x="1174" y="360"/>
                  </a:lnTo>
                  <a:lnTo>
                    <a:pt x="1174" y="902"/>
                  </a:lnTo>
                  <a:lnTo>
                    <a:pt x="1290" y="902"/>
                  </a:lnTo>
                  <a:lnTo>
                    <a:pt x="1209" y="972"/>
                  </a:lnTo>
                  <a:close/>
                </a:path>
              </a:pathLst>
            </a:custGeom>
            <a:solidFill>
              <a:srgbClr val="F6FA0C"/>
            </a:solidFill>
            <a:ln>
              <a:noFill/>
            </a:ln>
          </p:spPr>
          <p:txBody>
            <a:bodyPr/>
            <a:lstStyle/>
            <a:p>
              <a:endParaRPr lang="en-US"/>
            </a:p>
          </p:txBody>
        </p:sp>
        <p:sp>
          <p:nvSpPr>
            <p:cNvPr id="130" name="Freeform 136"/>
            <p:cNvSpPr>
              <a:spLocks/>
            </p:cNvSpPr>
            <p:nvPr/>
          </p:nvSpPr>
          <p:spPr bwMode="auto">
            <a:xfrm>
              <a:off x="6711156" y="2425416"/>
              <a:ext cx="682625" cy="550604"/>
            </a:xfrm>
            <a:custGeom>
              <a:avLst/>
              <a:gdLst>
                <a:gd name="T0" fmla="*/ 1209 w 1290"/>
                <a:gd name="T1" fmla="*/ 972 h 1041"/>
                <a:gd name="T2" fmla="*/ 1070 w 1290"/>
                <a:gd name="T3" fmla="*/ 999 h 1041"/>
                <a:gd name="T4" fmla="*/ 1070 w 1290"/>
                <a:gd name="T5" fmla="*/ 1041 h 1041"/>
                <a:gd name="T6" fmla="*/ 1011 w 1290"/>
                <a:gd name="T7" fmla="*/ 972 h 1041"/>
                <a:gd name="T8" fmla="*/ 1070 w 1290"/>
                <a:gd name="T9" fmla="*/ 902 h 1041"/>
                <a:gd name="T10" fmla="*/ 1011 w 1290"/>
                <a:gd name="T11" fmla="*/ 902 h 1041"/>
                <a:gd name="T12" fmla="*/ 871 w 1290"/>
                <a:gd name="T13" fmla="*/ 708 h 1041"/>
                <a:gd name="T14" fmla="*/ 791 w 1290"/>
                <a:gd name="T15" fmla="*/ 708 h 1041"/>
                <a:gd name="T16" fmla="*/ 698 w 1290"/>
                <a:gd name="T17" fmla="*/ 736 h 1041"/>
                <a:gd name="T18" fmla="*/ 442 w 1290"/>
                <a:gd name="T19" fmla="*/ 638 h 1041"/>
                <a:gd name="T20" fmla="*/ 164 w 1290"/>
                <a:gd name="T21" fmla="*/ 569 h 1041"/>
                <a:gd name="T22" fmla="*/ 105 w 1290"/>
                <a:gd name="T23" fmla="*/ 596 h 1041"/>
                <a:gd name="T24" fmla="*/ 0 w 1290"/>
                <a:gd name="T25" fmla="*/ 527 h 1041"/>
                <a:gd name="T26" fmla="*/ 256 w 1290"/>
                <a:gd name="T27" fmla="*/ 360 h 1041"/>
                <a:gd name="T28" fmla="*/ 418 w 1290"/>
                <a:gd name="T29" fmla="*/ 166 h 1041"/>
                <a:gd name="T30" fmla="*/ 395 w 1290"/>
                <a:gd name="T31" fmla="*/ 0 h 1041"/>
                <a:gd name="T32" fmla="*/ 500 w 1290"/>
                <a:gd name="T33" fmla="*/ 28 h 1041"/>
                <a:gd name="T34" fmla="*/ 640 w 1290"/>
                <a:gd name="T35" fmla="*/ 166 h 1041"/>
                <a:gd name="T36" fmla="*/ 1011 w 1290"/>
                <a:gd name="T37" fmla="*/ 360 h 1041"/>
                <a:gd name="T38" fmla="*/ 1034 w 1290"/>
                <a:gd name="T39" fmla="*/ 402 h 1041"/>
                <a:gd name="T40" fmla="*/ 1127 w 1290"/>
                <a:gd name="T41" fmla="*/ 429 h 1041"/>
                <a:gd name="T42" fmla="*/ 1150 w 1290"/>
                <a:gd name="T43" fmla="*/ 360 h 1041"/>
                <a:gd name="T44" fmla="*/ 1174 w 1290"/>
                <a:gd name="T45" fmla="*/ 360 h 1041"/>
                <a:gd name="T46" fmla="*/ 1174 w 1290"/>
                <a:gd name="T47" fmla="*/ 902 h 1041"/>
                <a:gd name="T48" fmla="*/ 1290 w 1290"/>
                <a:gd name="T49" fmla="*/ 902 h 1041"/>
                <a:gd name="T50" fmla="*/ 1209 w 1290"/>
                <a:gd name="T51" fmla="*/ 972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0" h="1041">
                  <a:moveTo>
                    <a:pt x="1209" y="972"/>
                  </a:moveTo>
                  <a:lnTo>
                    <a:pt x="1070" y="999"/>
                  </a:lnTo>
                  <a:lnTo>
                    <a:pt x="1070" y="1041"/>
                  </a:lnTo>
                  <a:lnTo>
                    <a:pt x="1011" y="972"/>
                  </a:lnTo>
                  <a:lnTo>
                    <a:pt x="1070" y="902"/>
                  </a:lnTo>
                  <a:lnTo>
                    <a:pt x="1011" y="902"/>
                  </a:lnTo>
                  <a:lnTo>
                    <a:pt x="871" y="708"/>
                  </a:lnTo>
                  <a:lnTo>
                    <a:pt x="791" y="708"/>
                  </a:lnTo>
                  <a:lnTo>
                    <a:pt x="698" y="736"/>
                  </a:lnTo>
                  <a:lnTo>
                    <a:pt x="442" y="638"/>
                  </a:lnTo>
                  <a:lnTo>
                    <a:pt x="164" y="569"/>
                  </a:lnTo>
                  <a:lnTo>
                    <a:pt x="105" y="596"/>
                  </a:lnTo>
                  <a:lnTo>
                    <a:pt x="0" y="527"/>
                  </a:lnTo>
                  <a:lnTo>
                    <a:pt x="256" y="360"/>
                  </a:lnTo>
                  <a:lnTo>
                    <a:pt x="418" y="166"/>
                  </a:lnTo>
                  <a:lnTo>
                    <a:pt x="395" y="0"/>
                  </a:lnTo>
                  <a:lnTo>
                    <a:pt x="500" y="28"/>
                  </a:lnTo>
                  <a:lnTo>
                    <a:pt x="640" y="166"/>
                  </a:lnTo>
                  <a:lnTo>
                    <a:pt x="1011" y="360"/>
                  </a:lnTo>
                  <a:lnTo>
                    <a:pt x="1034" y="402"/>
                  </a:lnTo>
                  <a:lnTo>
                    <a:pt x="1127" y="429"/>
                  </a:lnTo>
                  <a:lnTo>
                    <a:pt x="1150" y="360"/>
                  </a:lnTo>
                  <a:lnTo>
                    <a:pt x="1174" y="360"/>
                  </a:lnTo>
                  <a:lnTo>
                    <a:pt x="1174" y="902"/>
                  </a:lnTo>
                  <a:lnTo>
                    <a:pt x="1290" y="902"/>
                  </a:lnTo>
                  <a:lnTo>
                    <a:pt x="1209" y="97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 name="Freeform 137"/>
            <p:cNvSpPr>
              <a:spLocks/>
            </p:cNvSpPr>
            <p:nvPr/>
          </p:nvSpPr>
          <p:spPr bwMode="auto">
            <a:xfrm>
              <a:off x="6765129" y="2725311"/>
              <a:ext cx="566738" cy="639462"/>
            </a:xfrm>
            <a:custGeom>
              <a:avLst/>
              <a:gdLst>
                <a:gd name="T0" fmla="*/ 1069 w 1069"/>
                <a:gd name="T1" fmla="*/ 666 h 1208"/>
                <a:gd name="T2" fmla="*/ 1023 w 1069"/>
                <a:gd name="T3" fmla="*/ 708 h 1208"/>
                <a:gd name="T4" fmla="*/ 930 w 1069"/>
                <a:gd name="T5" fmla="*/ 666 h 1208"/>
                <a:gd name="T6" fmla="*/ 988 w 1069"/>
                <a:gd name="T7" fmla="*/ 736 h 1208"/>
                <a:gd name="T8" fmla="*/ 906 w 1069"/>
                <a:gd name="T9" fmla="*/ 805 h 1208"/>
                <a:gd name="T10" fmla="*/ 686 w 1069"/>
                <a:gd name="T11" fmla="*/ 1012 h 1208"/>
                <a:gd name="T12" fmla="*/ 627 w 1069"/>
                <a:gd name="T13" fmla="*/ 944 h 1208"/>
                <a:gd name="T14" fmla="*/ 569 w 1069"/>
                <a:gd name="T15" fmla="*/ 902 h 1208"/>
                <a:gd name="T16" fmla="*/ 535 w 1069"/>
                <a:gd name="T17" fmla="*/ 875 h 1208"/>
                <a:gd name="T18" fmla="*/ 512 w 1069"/>
                <a:gd name="T19" fmla="*/ 902 h 1208"/>
                <a:gd name="T20" fmla="*/ 650 w 1069"/>
                <a:gd name="T21" fmla="*/ 805 h 1208"/>
                <a:gd name="T22" fmla="*/ 686 w 1069"/>
                <a:gd name="T23" fmla="*/ 805 h 1208"/>
                <a:gd name="T24" fmla="*/ 569 w 1069"/>
                <a:gd name="T25" fmla="*/ 708 h 1208"/>
                <a:gd name="T26" fmla="*/ 627 w 1069"/>
                <a:gd name="T27" fmla="*/ 666 h 1208"/>
                <a:gd name="T28" fmla="*/ 593 w 1069"/>
                <a:gd name="T29" fmla="*/ 666 h 1208"/>
                <a:gd name="T30" fmla="*/ 535 w 1069"/>
                <a:gd name="T31" fmla="*/ 639 h 1208"/>
                <a:gd name="T32" fmla="*/ 627 w 1069"/>
                <a:gd name="T33" fmla="*/ 569 h 1208"/>
                <a:gd name="T34" fmla="*/ 512 w 1069"/>
                <a:gd name="T35" fmla="*/ 597 h 1208"/>
                <a:gd name="T36" fmla="*/ 489 w 1069"/>
                <a:gd name="T37" fmla="*/ 569 h 1208"/>
                <a:gd name="T38" fmla="*/ 489 w 1069"/>
                <a:gd name="T39" fmla="*/ 666 h 1208"/>
                <a:gd name="T40" fmla="*/ 512 w 1069"/>
                <a:gd name="T41" fmla="*/ 639 h 1208"/>
                <a:gd name="T42" fmla="*/ 569 w 1069"/>
                <a:gd name="T43" fmla="*/ 777 h 1208"/>
                <a:gd name="T44" fmla="*/ 535 w 1069"/>
                <a:gd name="T45" fmla="*/ 833 h 1208"/>
                <a:gd name="T46" fmla="*/ 453 w 1069"/>
                <a:gd name="T47" fmla="*/ 805 h 1208"/>
                <a:gd name="T48" fmla="*/ 430 w 1069"/>
                <a:gd name="T49" fmla="*/ 833 h 1208"/>
                <a:gd name="T50" fmla="*/ 489 w 1069"/>
                <a:gd name="T51" fmla="*/ 944 h 1208"/>
                <a:gd name="T52" fmla="*/ 535 w 1069"/>
                <a:gd name="T53" fmla="*/ 944 h 1208"/>
                <a:gd name="T54" fmla="*/ 627 w 1069"/>
                <a:gd name="T55" fmla="*/ 972 h 1208"/>
                <a:gd name="T56" fmla="*/ 569 w 1069"/>
                <a:gd name="T57" fmla="*/ 1012 h 1208"/>
                <a:gd name="T58" fmla="*/ 535 w 1069"/>
                <a:gd name="T59" fmla="*/ 1012 h 1208"/>
                <a:gd name="T60" fmla="*/ 593 w 1069"/>
                <a:gd name="T61" fmla="*/ 1041 h 1208"/>
                <a:gd name="T62" fmla="*/ 396 w 1069"/>
                <a:gd name="T63" fmla="*/ 1111 h 1208"/>
                <a:gd name="T64" fmla="*/ 291 w 1069"/>
                <a:gd name="T65" fmla="*/ 1208 h 1208"/>
                <a:gd name="T66" fmla="*/ 198 w 1069"/>
                <a:gd name="T67" fmla="*/ 1138 h 1208"/>
                <a:gd name="T68" fmla="*/ 0 w 1069"/>
                <a:gd name="T69" fmla="*/ 597 h 1208"/>
                <a:gd name="T70" fmla="*/ 59 w 1069"/>
                <a:gd name="T71" fmla="*/ 139 h 1208"/>
                <a:gd name="T72" fmla="*/ 0 w 1069"/>
                <a:gd name="T73" fmla="*/ 27 h 1208"/>
                <a:gd name="T74" fmla="*/ 59 w 1069"/>
                <a:gd name="T75" fmla="*/ 0 h 1208"/>
                <a:gd name="T76" fmla="*/ 337 w 1069"/>
                <a:gd name="T77" fmla="*/ 69 h 1208"/>
                <a:gd name="T78" fmla="*/ 593 w 1069"/>
                <a:gd name="T79" fmla="*/ 167 h 1208"/>
                <a:gd name="T80" fmla="*/ 686 w 1069"/>
                <a:gd name="T81" fmla="*/ 139 h 1208"/>
                <a:gd name="T82" fmla="*/ 766 w 1069"/>
                <a:gd name="T83" fmla="*/ 139 h 1208"/>
                <a:gd name="T84" fmla="*/ 906 w 1069"/>
                <a:gd name="T85" fmla="*/ 333 h 1208"/>
                <a:gd name="T86" fmla="*/ 965 w 1069"/>
                <a:gd name="T87" fmla="*/ 333 h 1208"/>
                <a:gd name="T88" fmla="*/ 906 w 1069"/>
                <a:gd name="T89" fmla="*/ 403 h 1208"/>
                <a:gd name="T90" fmla="*/ 965 w 1069"/>
                <a:gd name="T91" fmla="*/ 472 h 1208"/>
                <a:gd name="T92" fmla="*/ 1023 w 1069"/>
                <a:gd name="T93" fmla="*/ 541 h 1208"/>
                <a:gd name="T94" fmla="*/ 1069 w 1069"/>
                <a:gd name="T95" fmla="*/ 666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9" h="1208">
                  <a:moveTo>
                    <a:pt x="1069" y="666"/>
                  </a:moveTo>
                  <a:lnTo>
                    <a:pt x="1023" y="708"/>
                  </a:lnTo>
                  <a:lnTo>
                    <a:pt x="930" y="666"/>
                  </a:lnTo>
                  <a:lnTo>
                    <a:pt x="988" y="736"/>
                  </a:lnTo>
                  <a:lnTo>
                    <a:pt x="906" y="805"/>
                  </a:lnTo>
                  <a:lnTo>
                    <a:pt x="686" y="1012"/>
                  </a:lnTo>
                  <a:lnTo>
                    <a:pt x="627" y="944"/>
                  </a:lnTo>
                  <a:lnTo>
                    <a:pt x="569" y="902"/>
                  </a:lnTo>
                  <a:lnTo>
                    <a:pt x="535" y="875"/>
                  </a:lnTo>
                  <a:lnTo>
                    <a:pt x="512" y="902"/>
                  </a:lnTo>
                  <a:lnTo>
                    <a:pt x="650" y="805"/>
                  </a:lnTo>
                  <a:lnTo>
                    <a:pt x="686" y="805"/>
                  </a:lnTo>
                  <a:lnTo>
                    <a:pt x="569" y="708"/>
                  </a:lnTo>
                  <a:lnTo>
                    <a:pt x="627" y="666"/>
                  </a:lnTo>
                  <a:lnTo>
                    <a:pt x="593" y="666"/>
                  </a:lnTo>
                  <a:lnTo>
                    <a:pt x="535" y="639"/>
                  </a:lnTo>
                  <a:lnTo>
                    <a:pt x="627" y="569"/>
                  </a:lnTo>
                  <a:lnTo>
                    <a:pt x="512" y="597"/>
                  </a:lnTo>
                  <a:lnTo>
                    <a:pt x="489" y="569"/>
                  </a:lnTo>
                  <a:lnTo>
                    <a:pt x="489" y="666"/>
                  </a:lnTo>
                  <a:lnTo>
                    <a:pt x="512" y="639"/>
                  </a:lnTo>
                  <a:lnTo>
                    <a:pt x="569" y="777"/>
                  </a:lnTo>
                  <a:lnTo>
                    <a:pt x="535" y="833"/>
                  </a:lnTo>
                  <a:lnTo>
                    <a:pt x="453" y="805"/>
                  </a:lnTo>
                  <a:lnTo>
                    <a:pt x="430" y="833"/>
                  </a:lnTo>
                  <a:lnTo>
                    <a:pt x="489" y="944"/>
                  </a:lnTo>
                  <a:lnTo>
                    <a:pt x="535" y="944"/>
                  </a:lnTo>
                  <a:lnTo>
                    <a:pt x="627" y="972"/>
                  </a:lnTo>
                  <a:lnTo>
                    <a:pt x="569" y="1012"/>
                  </a:lnTo>
                  <a:lnTo>
                    <a:pt x="535" y="1012"/>
                  </a:lnTo>
                  <a:lnTo>
                    <a:pt x="593" y="1041"/>
                  </a:lnTo>
                  <a:lnTo>
                    <a:pt x="396" y="1111"/>
                  </a:lnTo>
                  <a:lnTo>
                    <a:pt x="291" y="1208"/>
                  </a:lnTo>
                  <a:lnTo>
                    <a:pt x="198" y="1138"/>
                  </a:lnTo>
                  <a:lnTo>
                    <a:pt x="0" y="597"/>
                  </a:lnTo>
                  <a:lnTo>
                    <a:pt x="59" y="139"/>
                  </a:lnTo>
                  <a:lnTo>
                    <a:pt x="0" y="27"/>
                  </a:lnTo>
                  <a:lnTo>
                    <a:pt x="59" y="0"/>
                  </a:lnTo>
                  <a:lnTo>
                    <a:pt x="337" y="69"/>
                  </a:lnTo>
                  <a:lnTo>
                    <a:pt x="593" y="167"/>
                  </a:lnTo>
                  <a:lnTo>
                    <a:pt x="686" y="139"/>
                  </a:lnTo>
                  <a:lnTo>
                    <a:pt x="766" y="139"/>
                  </a:lnTo>
                  <a:lnTo>
                    <a:pt x="906" y="333"/>
                  </a:lnTo>
                  <a:lnTo>
                    <a:pt x="965" y="333"/>
                  </a:lnTo>
                  <a:lnTo>
                    <a:pt x="906" y="403"/>
                  </a:lnTo>
                  <a:lnTo>
                    <a:pt x="965" y="472"/>
                  </a:lnTo>
                  <a:lnTo>
                    <a:pt x="1023" y="541"/>
                  </a:lnTo>
                  <a:lnTo>
                    <a:pt x="1069" y="666"/>
                  </a:lnTo>
                  <a:close/>
                </a:path>
              </a:pathLst>
            </a:custGeom>
            <a:gradFill flip="none" rotWithShape="1">
              <a:gsLst>
                <a:gs pos="38000">
                  <a:srgbClr val="FFFF00"/>
                </a:gs>
                <a:gs pos="65000">
                  <a:srgbClr val="008000"/>
                </a:gs>
                <a:gs pos="51000">
                  <a:schemeClr val="bg1"/>
                </a:gs>
              </a:gsLst>
              <a:lin ang="5400000" scaled="0"/>
              <a:tileRect/>
            </a:gradFill>
            <a:ln w="3175">
              <a:solidFill>
                <a:srgbClr val="1F1A17"/>
              </a:solidFill>
              <a:prstDash val="solid"/>
              <a:round/>
              <a:headEnd/>
              <a:tailEnd/>
            </a:ln>
          </p:spPr>
          <p:txBody>
            <a:bodyPr/>
            <a:lstStyle/>
            <a:p>
              <a:endParaRPr lang="en-US"/>
            </a:p>
          </p:txBody>
        </p:sp>
        <p:sp>
          <p:nvSpPr>
            <p:cNvPr id="132" name="Freeform 138"/>
            <p:cNvSpPr>
              <a:spLocks/>
            </p:cNvSpPr>
            <p:nvPr/>
          </p:nvSpPr>
          <p:spPr bwMode="auto">
            <a:xfrm>
              <a:off x="6765129" y="2725311"/>
              <a:ext cx="566738" cy="639462"/>
            </a:xfrm>
            <a:custGeom>
              <a:avLst/>
              <a:gdLst>
                <a:gd name="T0" fmla="*/ 1069 w 1069"/>
                <a:gd name="T1" fmla="*/ 666 h 1208"/>
                <a:gd name="T2" fmla="*/ 1023 w 1069"/>
                <a:gd name="T3" fmla="*/ 708 h 1208"/>
                <a:gd name="T4" fmla="*/ 930 w 1069"/>
                <a:gd name="T5" fmla="*/ 666 h 1208"/>
                <a:gd name="T6" fmla="*/ 988 w 1069"/>
                <a:gd name="T7" fmla="*/ 736 h 1208"/>
                <a:gd name="T8" fmla="*/ 906 w 1069"/>
                <a:gd name="T9" fmla="*/ 805 h 1208"/>
                <a:gd name="T10" fmla="*/ 686 w 1069"/>
                <a:gd name="T11" fmla="*/ 1012 h 1208"/>
                <a:gd name="T12" fmla="*/ 627 w 1069"/>
                <a:gd name="T13" fmla="*/ 944 h 1208"/>
                <a:gd name="T14" fmla="*/ 569 w 1069"/>
                <a:gd name="T15" fmla="*/ 902 h 1208"/>
                <a:gd name="T16" fmla="*/ 535 w 1069"/>
                <a:gd name="T17" fmla="*/ 875 h 1208"/>
                <a:gd name="T18" fmla="*/ 512 w 1069"/>
                <a:gd name="T19" fmla="*/ 902 h 1208"/>
                <a:gd name="T20" fmla="*/ 650 w 1069"/>
                <a:gd name="T21" fmla="*/ 805 h 1208"/>
                <a:gd name="T22" fmla="*/ 686 w 1069"/>
                <a:gd name="T23" fmla="*/ 805 h 1208"/>
                <a:gd name="T24" fmla="*/ 569 w 1069"/>
                <a:gd name="T25" fmla="*/ 708 h 1208"/>
                <a:gd name="T26" fmla="*/ 627 w 1069"/>
                <a:gd name="T27" fmla="*/ 666 h 1208"/>
                <a:gd name="T28" fmla="*/ 593 w 1069"/>
                <a:gd name="T29" fmla="*/ 666 h 1208"/>
                <a:gd name="T30" fmla="*/ 535 w 1069"/>
                <a:gd name="T31" fmla="*/ 639 h 1208"/>
                <a:gd name="T32" fmla="*/ 627 w 1069"/>
                <a:gd name="T33" fmla="*/ 569 h 1208"/>
                <a:gd name="T34" fmla="*/ 512 w 1069"/>
                <a:gd name="T35" fmla="*/ 597 h 1208"/>
                <a:gd name="T36" fmla="*/ 489 w 1069"/>
                <a:gd name="T37" fmla="*/ 569 h 1208"/>
                <a:gd name="T38" fmla="*/ 489 w 1069"/>
                <a:gd name="T39" fmla="*/ 666 h 1208"/>
                <a:gd name="T40" fmla="*/ 512 w 1069"/>
                <a:gd name="T41" fmla="*/ 639 h 1208"/>
                <a:gd name="T42" fmla="*/ 569 w 1069"/>
                <a:gd name="T43" fmla="*/ 777 h 1208"/>
                <a:gd name="T44" fmla="*/ 535 w 1069"/>
                <a:gd name="T45" fmla="*/ 833 h 1208"/>
                <a:gd name="T46" fmla="*/ 453 w 1069"/>
                <a:gd name="T47" fmla="*/ 805 h 1208"/>
                <a:gd name="T48" fmla="*/ 430 w 1069"/>
                <a:gd name="T49" fmla="*/ 833 h 1208"/>
                <a:gd name="T50" fmla="*/ 489 w 1069"/>
                <a:gd name="T51" fmla="*/ 944 h 1208"/>
                <a:gd name="T52" fmla="*/ 535 w 1069"/>
                <a:gd name="T53" fmla="*/ 944 h 1208"/>
                <a:gd name="T54" fmla="*/ 627 w 1069"/>
                <a:gd name="T55" fmla="*/ 972 h 1208"/>
                <a:gd name="T56" fmla="*/ 569 w 1069"/>
                <a:gd name="T57" fmla="*/ 1012 h 1208"/>
                <a:gd name="T58" fmla="*/ 535 w 1069"/>
                <a:gd name="T59" fmla="*/ 1012 h 1208"/>
                <a:gd name="T60" fmla="*/ 593 w 1069"/>
                <a:gd name="T61" fmla="*/ 1041 h 1208"/>
                <a:gd name="T62" fmla="*/ 396 w 1069"/>
                <a:gd name="T63" fmla="*/ 1111 h 1208"/>
                <a:gd name="T64" fmla="*/ 291 w 1069"/>
                <a:gd name="T65" fmla="*/ 1208 h 1208"/>
                <a:gd name="T66" fmla="*/ 198 w 1069"/>
                <a:gd name="T67" fmla="*/ 1138 h 1208"/>
                <a:gd name="T68" fmla="*/ 0 w 1069"/>
                <a:gd name="T69" fmla="*/ 597 h 1208"/>
                <a:gd name="T70" fmla="*/ 59 w 1069"/>
                <a:gd name="T71" fmla="*/ 139 h 1208"/>
                <a:gd name="T72" fmla="*/ 0 w 1069"/>
                <a:gd name="T73" fmla="*/ 27 h 1208"/>
                <a:gd name="T74" fmla="*/ 59 w 1069"/>
                <a:gd name="T75" fmla="*/ 0 h 1208"/>
                <a:gd name="T76" fmla="*/ 337 w 1069"/>
                <a:gd name="T77" fmla="*/ 69 h 1208"/>
                <a:gd name="T78" fmla="*/ 593 w 1069"/>
                <a:gd name="T79" fmla="*/ 167 h 1208"/>
                <a:gd name="T80" fmla="*/ 686 w 1069"/>
                <a:gd name="T81" fmla="*/ 139 h 1208"/>
                <a:gd name="T82" fmla="*/ 766 w 1069"/>
                <a:gd name="T83" fmla="*/ 139 h 1208"/>
                <a:gd name="T84" fmla="*/ 906 w 1069"/>
                <a:gd name="T85" fmla="*/ 333 h 1208"/>
                <a:gd name="T86" fmla="*/ 965 w 1069"/>
                <a:gd name="T87" fmla="*/ 333 h 1208"/>
                <a:gd name="T88" fmla="*/ 906 w 1069"/>
                <a:gd name="T89" fmla="*/ 403 h 1208"/>
                <a:gd name="T90" fmla="*/ 965 w 1069"/>
                <a:gd name="T91" fmla="*/ 472 h 1208"/>
                <a:gd name="T92" fmla="*/ 1023 w 1069"/>
                <a:gd name="T93" fmla="*/ 541 h 1208"/>
                <a:gd name="T94" fmla="*/ 1069 w 1069"/>
                <a:gd name="T95" fmla="*/ 666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9" h="1208">
                  <a:moveTo>
                    <a:pt x="1069" y="666"/>
                  </a:moveTo>
                  <a:lnTo>
                    <a:pt x="1023" y="708"/>
                  </a:lnTo>
                  <a:lnTo>
                    <a:pt x="930" y="666"/>
                  </a:lnTo>
                  <a:lnTo>
                    <a:pt x="988" y="736"/>
                  </a:lnTo>
                  <a:lnTo>
                    <a:pt x="906" y="805"/>
                  </a:lnTo>
                  <a:lnTo>
                    <a:pt x="686" y="1012"/>
                  </a:lnTo>
                  <a:lnTo>
                    <a:pt x="627" y="944"/>
                  </a:lnTo>
                  <a:lnTo>
                    <a:pt x="569" y="902"/>
                  </a:lnTo>
                  <a:lnTo>
                    <a:pt x="535" y="875"/>
                  </a:lnTo>
                  <a:lnTo>
                    <a:pt x="512" y="902"/>
                  </a:lnTo>
                  <a:lnTo>
                    <a:pt x="650" y="805"/>
                  </a:lnTo>
                  <a:lnTo>
                    <a:pt x="686" y="805"/>
                  </a:lnTo>
                  <a:lnTo>
                    <a:pt x="569" y="708"/>
                  </a:lnTo>
                  <a:lnTo>
                    <a:pt x="627" y="666"/>
                  </a:lnTo>
                  <a:lnTo>
                    <a:pt x="593" y="666"/>
                  </a:lnTo>
                  <a:lnTo>
                    <a:pt x="535" y="639"/>
                  </a:lnTo>
                  <a:lnTo>
                    <a:pt x="627" y="569"/>
                  </a:lnTo>
                  <a:lnTo>
                    <a:pt x="512" y="597"/>
                  </a:lnTo>
                  <a:lnTo>
                    <a:pt x="489" y="569"/>
                  </a:lnTo>
                  <a:lnTo>
                    <a:pt x="489" y="666"/>
                  </a:lnTo>
                  <a:lnTo>
                    <a:pt x="512" y="639"/>
                  </a:lnTo>
                  <a:lnTo>
                    <a:pt x="569" y="777"/>
                  </a:lnTo>
                  <a:lnTo>
                    <a:pt x="535" y="833"/>
                  </a:lnTo>
                  <a:lnTo>
                    <a:pt x="453" y="805"/>
                  </a:lnTo>
                  <a:lnTo>
                    <a:pt x="430" y="833"/>
                  </a:lnTo>
                  <a:lnTo>
                    <a:pt x="489" y="944"/>
                  </a:lnTo>
                  <a:lnTo>
                    <a:pt x="535" y="944"/>
                  </a:lnTo>
                  <a:lnTo>
                    <a:pt x="627" y="972"/>
                  </a:lnTo>
                  <a:lnTo>
                    <a:pt x="569" y="1012"/>
                  </a:lnTo>
                  <a:lnTo>
                    <a:pt x="535" y="1012"/>
                  </a:lnTo>
                  <a:lnTo>
                    <a:pt x="593" y="1041"/>
                  </a:lnTo>
                  <a:lnTo>
                    <a:pt x="396" y="1111"/>
                  </a:lnTo>
                  <a:lnTo>
                    <a:pt x="291" y="1208"/>
                  </a:lnTo>
                  <a:lnTo>
                    <a:pt x="198" y="1138"/>
                  </a:lnTo>
                  <a:lnTo>
                    <a:pt x="0" y="597"/>
                  </a:lnTo>
                  <a:lnTo>
                    <a:pt x="59" y="139"/>
                  </a:lnTo>
                  <a:lnTo>
                    <a:pt x="0" y="27"/>
                  </a:lnTo>
                  <a:lnTo>
                    <a:pt x="59" y="0"/>
                  </a:lnTo>
                  <a:lnTo>
                    <a:pt x="337" y="69"/>
                  </a:lnTo>
                  <a:lnTo>
                    <a:pt x="593" y="167"/>
                  </a:lnTo>
                  <a:lnTo>
                    <a:pt x="686" y="139"/>
                  </a:lnTo>
                  <a:lnTo>
                    <a:pt x="766" y="139"/>
                  </a:lnTo>
                  <a:lnTo>
                    <a:pt x="906" y="333"/>
                  </a:lnTo>
                  <a:lnTo>
                    <a:pt x="965" y="333"/>
                  </a:lnTo>
                  <a:lnTo>
                    <a:pt x="906" y="403"/>
                  </a:lnTo>
                  <a:lnTo>
                    <a:pt x="965" y="472"/>
                  </a:lnTo>
                  <a:lnTo>
                    <a:pt x="1023" y="541"/>
                  </a:lnTo>
                  <a:lnTo>
                    <a:pt x="1069" y="66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Freeform 139"/>
            <p:cNvSpPr>
              <a:spLocks/>
            </p:cNvSpPr>
            <p:nvPr/>
          </p:nvSpPr>
          <p:spPr bwMode="auto">
            <a:xfrm>
              <a:off x="6169817" y="3026794"/>
              <a:ext cx="749300" cy="514109"/>
            </a:xfrm>
            <a:custGeom>
              <a:avLst/>
              <a:gdLst>
                <a:gd name="T0" fmla="*/ 1324 w 1417"/>
                <a:gd name="T1" fmla="*/ 708 h 971"/>
                <a:gd name="T2" fmla="*/ 1301 w 1417"/>
                <a:gd name="T3" fmla="*/ 708 h 971"/>
                <a:gd name="T4" fmla="*/ 1186 w 1417"/>
                <a:gd name="T5" fmla="*/ 806 h 971"/>
                <a:gd name="T6" fmla="*/ 1127 w 1417"/>
                <a:gd name="T7" fmla="*/ 846 h 971"/>
                <a:gd name="T8" fmla="*/ 1162 w 1417"/>
                <a:gd name="T9" fmla="*/ 806 h 971"/>
                <a:gd name="T10" fmla="*/ 1127 w 1417"/>
                <a:gd name="T11" fmla="*/ 806 h 971"/>
                <a:gd name="T12" fmla="*/ 1127 w 1417"/>
                <a:gd name="T13" fmla="*/ 846 h 971"/>
                <a:gd name="T14" fmla="*/ 1022 w 1417"/>
                <a:gd name="T15" fmla="*/ 971 h 971"/>
                <a:gd name="T16" fmla="*/ 848 w 1417"/>
                <a:gd name="T17" fmla="*/ 778 h 971"/>
                <a:gd name="T18" fmla="*/ 731 w 1417"/>
                <a:gd name="T19" fmla="*/ 846 h 971"/>
                <a:gd name="T20" fmla="*/ 708 w 1417"/>
                <a:gd name="T21" fmla="*/ 806 h 971"/>
                <a:gd name="T22" fmla="*/ 685 w 1417"/>
                <a:gd name="T23" fmla="*/ 806 h 971"/>
                <a:gd name="T24" fmla="*/ 651 w 1417"/>
                <a:gd name="T25" fmla="*/ 846 h 971"/>
                <a:gd name="T26" fmla="*/ 593 w 1417"/>
                <a:gd name="T27" fmla="*/ 778 h 971"/>
                <a:gd name="T28" fmla="*/ 570 w 1417"/>
                <a:gd name="T29" fmla="*/ 806 h 971"/>
                <a:gd name="T30" fmla="*/ 547 w 1417"/>
                <a:gd name="T31" fmla="*/ 902 h 971"/>
                <a:gd name="T32" fmla="*/ 453 w 1417"/>
                <a:gd name="T33" fmla="*/ 902 h 971"/>
                <a:gd name="T34" fmla="*/ 395 w 1417"/>
                <a:gd name="T35" fmla="*/ 902 h 971"/>
                <a:gd name="T36" fmla="*/ 290 w 1417"/>
                <a:gd name="T37" fmla="*/ 806 h 971"/>
                <a:gd name="T38" fmla="*/ 232 w 1417"/>
                <a:gd name="T39" fmla="*/ 846 h 971"/>
                <a:gd name="T40" fmla="*/ 151 w 1417"/>
                <a:gd name="T41" fmla="*/ 846 h 971"/>
                <a:gd name="T42" fmla="*/ 58 w 1417"/>
                <a:gd name="T43" fmla="*/ 778 h 971"/>
                <a:gd name="T44" fmla="*/ 174 w 1417"/>
                <a:gd name="T45" fmla="*/ 611 h 971"/>
                <a:gd name="T46" fmla="*/ 58 w 1417"/>
                <a:gd name="T47" fmla="*/ 499 h 971"/>
                <a:gd name="T48" fmla="*/ 0 w 1417"/>
                <a:gd name="T49" fmla="*/ 443 h 971"/>
                <a:gd name="T50" fmla="*/ 58 w 1417"/>
                <a:gd name="T51" fmla="*/ 403 h 971"/>
                <a:gd name="T52" fmla="*/ 314 w 1417"/>
                <a:gd name="T53" fmla="*/ 27 h 971"/>
                <a:gd name="T54" fmla="*/ 511 w 1417"/>
                <a:gd name="T55" fmla="*/ 0 h 971"/>
                <a:gd name="T56" fmla="*/ 570 w 1417"/>
                <a:gd name="T57" fmla="*/ 27 h 971"/>
                <a:gd name="T58" fmla="*/ 1127 w 1417"/>
                <a:gd name="T59" fmla="*/ 27 h 971"/>
                <a:gd name="T60" fmla="*/ 1324 w 1417"/>
                <a:gd name="T61" fmla="*/ 569 h 971"/>
                <a:gd name="T62" fmla="*/ 1417 w 1417"/>
                <a:gd name="T63" fmla="*/ 639 h 971"/>
                <a:gd name="T64" fmla="*/ 1324 w 1417"/>
                <a:gd name="T65" fmla="*/ 70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7" h="971">
                  <a:moveTo>
                    <a:pt x="1324" y="708"/>
                  </a:moveTo>
                  <a:lnTo>
                    <a:pt x="1301" y="708"/>
                  </a:lnTo>
                  <a:lnTo>
                    <a:pt x="1186" y="806"/>
                  </a:lnTo>
                  <a:lnTo>
                    <a:pt x="1127" y="846"/>
                  </a:lnTo>
                  <a:lnTo>
                    <a:pt x="1162" y="806"/>
                  </a:lnTo>
                  <a:lnTo>
                    <a:pt x="1127" y="806"/>
                  </a:lnTo>
                  <a:lnTo>
                    <a:pt x="1127" y="846"/>
                  </a:lnTo>
                  <a:lnTo>
                    <a:pt x="1022" y="971"/>
                  </a:lnTo>
                  <a:lnTo>
                    <a:pt x="848" y="778"/>
                  </a:lnTo>
                  <a:lnTo>
                    <a:pt x="731" y="846"/>
                  </a:lnTo>
                  <a:lnTo>
                    <a:pt x="708" y="806"/>
                  </a:lnTo>
                  <a:lnTo>
                    <a:pt x="685" y="806"/>
                  </a:lnTo>
                  <a:lnTo>
                    <a:pt x="651" y="846"/>
                  </a:lnTo>
                  <a:lnTo>
                    <a:pt x="593" y="778"/>
                  </a:lnTo>
                  <a:lnTo>
                    <a:pt x="570" y="806"/>
                  </a:lnTo>
                  <a:lnTo>
                    <a:pt x="547" y="902"/>
                  </a:lnTo>
                  <a:lnTo>
                    <a:pt x="453" y="902"/>
                  </a:lnTo>
                  <a:lnTo>
                    <a:pt x="395" y="902"/>
                  </a:lnTo>
                  <a:lnTo>
                    <a:pt x="290" y="806"/>
                  </a:lnTo>
                  <a:lnTo>
                    <a:pt x="232" y="846"/>
                  </a:lnTo>
                  <a:lnTo>
                    <a:pt x="151" y="846"/>
                  </a:lnTo>
                  <a:lnTo>
                    <a:pt x="58" y="778"/>
                  </a:lnTo>
                  <a:lnTo>
                    <a:pt x="174" y="611"/>
                  </a:lnTo>
                  <a:lnTo>
                    <a:pt x="58" y="499"/>
                  </a:lnTo>
                  <a:lnTo>
                    <a:pt x="0" y="443"/>
                  </a:lnTo>
                  <a:lnTo>
                    <a:pt x="58" y="403"/>
                  </a:lnTo>
                  <a:lnTo>
                    <a:pt x="314" y="27"/>
                  </a:lnTo>
                  <a:lnTo>
                    <a:pt x="511" y="0"/>
                  </a:lnTo>
                  <a:lnTo>
                    <a:pt x="570" y="27"/>
                  </a:lnTo>
                  <a:lnTo>
                    <a:pt x="1127" y="27"/>
                  </a:lnTo>
                  <a:lnTo>
                    <a:pt x="1324" y="569"/>
                  </a:lnTo>
                  <a:lnTo>
                    <a:pt x="1417" y="639"/>
                  </a:lnTo>
                  <a:lnTo>
                    <a:pt x="1324" y="708"/>
                  </a:lnTo>
                  <a:close/>
                </a:path>
              </a:pathLst>
            </a:custGeom>
            <a:solidFill>
              <a:srgbClr val="008000"/>
            </a:solidFill>
            <a:ln>
              <a:noFill/>
            </a:ln>
          </p:spPr>
          <p:txBody>
            <a:bodyPr/>
            <a:lstStyle/>
            <a:p>
              <a:endParaRPr lang="en-US"/>
            </a:p>
          </p:txBody>
        </p:sp>
        <p:sp>
          <p:nvSpPr>
            <p:cNvPr id="134" name="Freeform 140"/>
            <p:cNvSpPr>
              <a:spLocks/>
            </p:cNvSpPr>
            <p:nvPr/>
          </p:nvSpPr>
          <p:spPr bwMode="auto">
            <a:xfrm>
              <a:off x="6169817" y="3026794"/>
              <a:ext cx="749300" cy="514109"/>
            </a:xfrm>
            <a:custGeom>
              <a:avLst/>
              <a:gdLst>
                <a:gd name="T0" fmla="*/ 1324 w 1417"/>
                <a:gd name="T1" fmla="*/ 708 h 971"/>
                <a:gd name="T2" fmla="*/ 1301 w 1417"/>
                <a:gd name="T3" fmla="*/ 708 h 971"/>
                <a:gd name="T4" fmla="*/ 1186 w 1417"/>
                <a:gd name="T5" fmla="*/ 806 h 971"/>
                <a:gd name="T6" fmla="*/ 1127 w 1417"/>
                <a:gd name="T7" fmla="*/ 846 h 971"/>
                <a:gd name="T8" fmla="*/ 1162 w 1417"/>
                <a:gd name="T9" fmla="*/ 806 h 971"/>
                <a:gd name="T10" fmla="*/ 1127 w 1417"/>
                <a:gd name="T11" fmla="*/ 806 h 971"/>
                <a:gd name="T12" fmla="*/ 1127 w 1417"/>
                <a:gd name="T13" fmla="*/ 846 h 971"/>
                <a:gd name="T14" fmla="*/ 1022 w 1417"/>
                <a:gd name="T15" fmla="*/ 971 h 971"/>
                <a:gd name="T16" fmla="*/ 848 w 1417"/>
                <a:gd name="T17" fmla="*/ 778 h 971"/>
                <a:gd name="T18" fmla="*/ 731 w 1417"/>
                <a:gd name="T19" fmla="*/ 846 h 971"/>
                <a:gd name="T20" fmla="*/ 708 w 1417"/>
                <a:gd name="T21" fmla="*/ 806 h 971"/>
                <a:gd name="T22" fmla="*/ 685 w 1417"/>
                <a:gd name="T23" fmla="*/ 806 h 971"/>
                <a:gd name="T24" fmla="*/ 651 w 1417"/>
                <a:gd name="T25" fmla="*/ 846 h 971"/>
                <a:gd name="T26" fmla="*/ 593 w 1417"/>
                <a:gd name="T27" fmla="*/ 778 h 971"/>
                <a:gd name="T28" fmla="*/ 570 w 1417"/>
                <a:gd name="T29" fmla="*/ 806 h 971"/>
                <a:gd name="T30" fmla="*/ 547 w 1417"/>
                <a:gd name="T31" fmla="*/ 902 h 971"/>
                <a:gd name="T32" fmla="*/ 453 w 1417"/>
                <a:gd name="T33" fmla="*/ 902 h 971"/>
                <a:gd name="T34" fmla="*/ 395 w 1417"/>
                <a:gd name="T35" fmla="*/ 902 h 971"/>
                <a:gd name="T36" fmla="*/ 290 w 1417"/>
                <a:gd name="T37" fmla="*/ 806 h 971"/>
                <a:gd name="T38" fmla="*/ 232 w 1417"/>
                <a:gd name="T39" fmla="*/ 846 h 971"/>
                <a:gd name="T40" fmla="*/ 151 w 1417"/>
                <a:gd name="T41" fmla="*/ 846 h 971"/>
                <a:gd name="T42" fmla="*/ 58 w 1417"/>
                <a:gd name="T43" fmla="*/ 778 h 971"/>
                <a:gd name="T44" fmla="*/ 174 w 1417"/>
                <a:gd name="T45" fmla="*/ 611 h 971"/>
                <a:gd name="T46" fmla="*/ 58 w 1417"/>
                <a:gd name="T47" fmla="*/ 499 h 971"/>
                <a:gd name="T48" fmla="*/ 0 w 1417"/>
                <a:gd name="T49" fmla="*/ 443 h 971"/>
                <a:gd name="T50" fmla="*/ 58 w 1417"/>
                <a:gd name="T51" fmla="*/ 403 h 971"/>
                <a:gd name="T52" fmla="*/ 314 w 1417"/>
                <a:gd name="T53" fmla="*/ 27 h 971"/>
                <a:gd name="T54" fmla="*/ 511 w 1417"/>
                <a:gd name="T55" fmla="*/ 0 h 971"/>
                <a:gd name="T56" fmla="*/ 570 w 1417"/>
                <a:gd name="T57" fmla="*/ 27 h 971"/>
                <a:gd name="T58" fmla="*/ 1127 w 1417"/>
                <a:gd name="T59" fmla="*/ 27 h 971"/>
                <a:gd name="T60" fmla="*/ 1324 w 1417"/>
                <a:gd name="T61" fmla="*/ 569 h 971"/>
                <a:gd name="T62" fmla="*/ 1417 w 1417"/>
                <a:gd name="T63" fmla="*/ 639 h 971"/>
                <a:gd name="T64" fmla="*/ 1324 w 1417"/>
                <a:gd name="T65" fmla="*/ 70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7" h="971">
                  <a:moveTo>
                    <a:pt x="1324" y="708"/>
                  </a:moveTo>
                  <a:lnTo>
                    <a:pt x="1301" y="708"/>
                  </a:lnTo>
                  <a:lnTo>
                    <a:pt x="1186" y="806"/>
                  </a:lnTo>
                  <a:lnTo>
                    <a:pt x="1127" y="846"/>
                  </a:lnTo>
                  <a:lnTo>
                    <a:pt x="1162" y="806"/>
                  </a:lnTo>
                  <a:lnTo>
                    <a:pt x="1127" y="806"/>
                  </a:lnTo>
                  <a:lnTo>
                    <a:pt x="1127" y="846"/>
                  </a:lnTo>
                  <a:lnTo>
                    <a:pt x="1022" y="971"/>
                  </a:lnTo>
                  <a:lnTo>
                    <a:pt x="848" y="778"/>
                  </a:lnTo>
                  <a:lnTo>
                    <a:pt x="731" y="846"/>
                  </a:lnTo>
                  <a:lnTo>
                    <a:pt x="708" y="806"/>
                  </a:lnTo>
                  <a:lnTo>
                    <a:pt x="685" y="806"/>
                  </a:lnTo>
                  <a:lnTo>
                    <a:pt x="651" y="846"/>
                  </a:lnTo>
                  <a:lnTo>
                    <a:pt x="593" y="778"/>
                  </a:lnTo>
                  <a:lnTo>
                    <a:pt x="570" y="806"/>
                  </a:lnTo>
                  <a:lnTo>
                    <a:pt x="547" y="902"/>
                  </a:lnTo>
                  <a:lnTo>
                    <a:pt x="453" y="902"/>
                  </a:lnTo>
                  <a:lnTo>
                    <a:pt x="395" y="902"/>
                  </a:lnTo>
                  <a:lnTo>
                    <a:pt x="290" y="806"/>
                  </a:lnTo>
                  <a:lnTo>
                    <a:pt x="232" y="846"/>
                  </a:lnTo>
                  <a:lnTo>
                    <a:pt x="151" y="846"/>
                  </a:lnTo>
                  <a:lnTo>
                    <a:pt x="58" y="778"/>
                  </a:lnTo>
                  <a:lnTo>
                    <a:pt x="174" y="611"/>
                  </a:lnTo>
                  <a:lnTo>
                    <a:pt x="58" y="499"/>
                  </a:lnTo>
                  <a:lnTo>
                    <a:pt x="0" y="443"/>
                  </a:lnTo>
                  <a:lnTo>
                    <a:pt x="58" y="403"/>
                  </a:lnTo>
                  <a:lnTo>
                    <a:pt x="314" y="27"/>
                  </a:lnTo>
                  <a:lnTo>
                    <a:pt x="511" y="0"/>
                  </a:lnTo>
                  <a:lnTo>
                    <a:pt x="570" y="27"/>
                  </a:lnTo>
                  <a:lnTo>
                    <a:pt x="1127" y="27"/>
                  </a:lnTo>
                  <a:lnTo>
                    <a:pt x="1324" y="569"/>
                  </a:lnTo>
                  <a:lnTo>
                    <a:pt x="1417" y="639"/>
                  </a:lnTo>
                  <a:lnTo>
                    <a:pt x="1324" y="7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141"/>
            <p:cNvSpPr>
              <a:spLocks/>
            </p:cNvSpPr>
            <p:nvPr/>
          </p:nvSpPr>
          <p:spPr bwMode="auto">
            <a:xfrm>
              <a:off x="7128667" y="1229002"/>
              <a:ext cx="639762" cy="522042"/>
            </a:xfrm>
            <a:custGeom>
              <a:avLst/>
              <a:gdLst>
                <a:gd name="T0" fmla="*/ 1069 w 1209"/>
                <a:gd name="T1" fmla="*/ 110 h 985"/>
                <a:gd name="T2" fmla="*/ 1069 w 1209"/>
                <a:gd name="T3" fmla="*/ 277 h 985"/>
                <a:gd name="T4" fmla="*/ 1150 w 1209"/>
                <a:gd name="T5" fmla="*/ 540 h 985"/>
                <a:gd name="T6" fmla="*/ 1209 w 1209"/>
                <a:gd name="T7" fmla="*/ 569 h 985"/>
                <a:gd name="T8" fmla="*/ 1116 w 1209"/>
                <a:gd name="T9" fmla="*/ 680 h 985"/>
                <a:gd name="T10" fmla="*/ 1116 w 1209"/>
                <a:gd name="T11" fmla="*/ 776 h 985"/>
                <a:gd name="T12" fmla="*/ 1035 w 1209"/>
                <a:gd name="T13" fmla="*/ 873 h 985"/>
                <a:gd name="T14" fmla="*/ 930 w 1209"/>
                <a:gd name="T15" fmla="*/ 805 h 985"/>
                <a:gd name="T16" fmla="*/ 895 w 1209"/>
                <a:gd name="T17" fmla="*/ 873 h 985"/>
                <a:gd name="T18" fmla="*/ 814 w 1209"/>
                <a:gd name="T19" fmla="*/ 985 h 985"/>
                <a:gd name="T20" fmla="*/ 732 w 1209"/>
                <a:gd name="T21" fmla="*/ 805 h 985"/>
                <a:gd name="T22" fmla="*/ 697 w 1209"/>
                <a:gd name="T23" fmla="*/ 776 h 985"/>
                <a:gd name="T24" fmla="*/ 616 w 1209"/>
                <a:gd name="T25" fmla="*/ 873 h 985"/>
                <a:gd name="T26" fmla="*/ 500 w 1209"/>
                <a:gd name="T27" fmla="*/ 873 h 985"/>
                <a:gd name="T28" fmla="*/ 557 w 1209"/>
                <a:gd name="T29" fmla="*/ 707 h 985"/>
                <a:gd name="T30" fmla="*/ 500 w 1209"/>
                <a:gd name="T31" fmla="*/ 680 h 985"/>
                <a:gd name="T32" fmla="*/ 419 w 1209"/>
                <a:gd name="T33" fmla="*/ 749 h 985"/>
                <a:gd name="T34" fmla="*/ 384 w 1209"/>
                <a:gd name="T35" fmla="*/ 707 h 985"/>
                <a:gd name="T36" fmla="*/ 360 w 1209"/>
                <a:gd name="T37" fmla="*/ 749 h 985"/>
                <a:gd name="T38" fmla="*/ 337 w 1209"/>
                <a:gd name="T39" fmla="*/ 680 h 985"/>
                <a:gd name="T40" fmla="*/ 244 w 1209"/>
                <a:gd name="T41" fmla="*/ 707 h 985"/>
                <a:gd name="T42" fmla="*/ 221 w 1209"/>
                <a:gd name="T43" fmla="*/ 540 h 985"/>
                <a:gd name="T44" fmla="*/ 0 w 1209"/>
                <a:gd name="T45" fmla="*/ 444 h 985"/>
                <a:gd name="T46" fmla="*/ 0 w 1209"/>
                <a:gd name="T47" fmla="*/ 402 h 985"/>
                <a:gd name="T48" fmla="*/ 163 w 1209"/>
                <a:gd name="T49" fmla="*/ 346 h 985"/>
                <a:gd name="T50" fmla="*/ 47 w 1209"/>
                <a:gd name="T51" fmla="*/ 208 h 985"/>
                <a:gd name="T52" fmla="*/ 47 w 1209"/>
                <a:gd name="T53" fmla="*/ 110 h 985"/>
                <a:gd name="T54" fmla="*/ 163 w 1209"/>
                <a:gd name="T55" fmla="*/ 69 h 985"/>
                <a:gd name="T56" fmla="*/ 221 w 1209"/>
                <a:gd name="T57" fmla="*/ 0 h 985"/>
                <a:gd name="T58" fmla="*/ 1116 w 1209"/>
                <a:gd name="T59" fmla="*/ 0 h 985"/>
                <a:gd name="T60" fmla="*/ 1069 w 1209"/>
                <a:gd name="T61" fmla="*/ 11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9" h="985">
                  <a:moveTo>
                    <a:pt x="1069" y="110"/>
                  </a:moveTo>
                  <a:lnTo>
                    <a:pt x="1069" y="277"/>
                  </a:lnTo>
                  <a:lnTo>
                    <a:pt x="1150" y="540"/>
                  </a:lnTo>
                  <a:lnTo>
                    <a:pt x="1209" y="569"/>
                  </a:lnTo>
                  <a:lnTo>
                    <a:pt x="1116" y="680"/>
                  </a:lnTo>
                  <a:lnTo>
                    <a:pt x="1116" y="776"/>
                  </a:lnTo>
                  <a:lnTo>
                    <a:pt x="1035" y="873"/>
                  </a:lnTo>
                  <a:lnTo>
                    <a:pt x="930" y="805"/>
                  </a:lnTo>
                  <a:lnTo>
                    <a:pt x="895" y="873"/>
                  </a:lnTo>
                  <a:lnTo>
                    <a:pt x="814" y="985"/>
                  </a:lnTo>
                  <a:lnTo>
                    <a:pt x="732" y="805"/>
                  </a:lnTo>
                  <a:lnTo>
                    <a:pt x="697" y="776"/>
                  </a:lnTo>
                  <a:lnTo>
                    <a:pt x="616" y="873"/>
                  </a:lnTo>
                  <a:lnTo>
                    <a:pt x="500" y="873"/>
                  </a:lnTo>
                  <a:lnTo>
                    <a:pt x="557" y="707"/>
                  </a:lnTo>
                  <a:lnTo>
                    <a:pt x="500" y="680"/>
                  </a:lnTo>
                  <a:lnTo>
                    <a:pt x="419" y="749"/>
                  </a:lnTo>
                  <a:lnTo>
                    <a:pt x="384" y="707"/>
                  </a:lnTo>
                  <a:lnTo>
                    <a:pt x="360" y="749"/>
                  </a:lnTo>
                  <a:lnTo>
                    <a:pt x="337" y="680"/>
                  </a:lnTo>
                  <a:lnTo>
                    <a:pt x="244" y="707"/>
                  </a:lnTo>
                  <a:lnTo>
                    <a:pt x="221" y="540"/>
                  </a:lnTo>
                  <a:lnTo>
                    <a:pt x="0" y="444"/>
                  </a:lnTo>
                  <a:lnTo>
                    <a:pt x="0" y="402"/>
                  </a:lnTo>
                  <a:lnTo>
                    <a:pt x="163" y="346"/>
                  </a:lnTo>
                  <a:lnTo>
                    <a:pt x="47" y="208"/>
                  </a:lnTo>
                  <a:lnTo>
                    <a:pt x="47" y="110"/>
                  </a:lnTo>
                  <a:lnTo>
                    <a:pt x="163" y="69"/>
                  </a:lnTo>
                  <a:lnTo>
                    <a:pt x="221" y="0"/>
                  </a:lnTo>
                  <a:lnTo>
                    <a:pt x="1116" y="0"/>
                  </a:lnTo>
                  <a:lnTo>
                    <a:pt x="1069" y="110"/>
                  </a:lnTo>
                  <a:close/>
                </a:path>
              </a:pathLst>
            </a:custGeom>
            <a:solidFill>
              <a:srgbClr val="F6FA0C"/>
            </a:solidFill>
            <a:ln>
              <a:noFill/>
            </a:ln>
          </p:spPr>
          <p:txBody>
            <a:bodyPr/>
            <a:lstStyle/>
            <a:p>
              <a:endParaRPr lang="en-US"/>
            </a:p>
          </p:txBody>
        </p:sp>
        <p:sp>
          <p:nvSpPr>
            <p:cNvPr id="136" name="Freeform 142"/>
            <p:cNvSpPr>
              <a:spLocks/>
            </p:cNvSpPr>
            <p:nvPr/>
          </p:nvSpPr>
          <p:spPr bwMode="auto">
            <a:xfrm>
              <a:off x="7128667" y="1229002"/>
              <a:ext cx="639762" cy="522042"/>
            </a:xfrm>
            <a:custGeom>
              <a:avLst/>
              <a:gdLst>
                <a:gd name="T0" fmla="*/ 1069 w 1209"/>
                <a:gd name="T1" fmla="*/ 110 h 985"/>
                <a:gd name="T2" fmla="*/ 1069 w 1209"/>
                <a:gd name="T3" fmla="*/ 277 h 985"/>
                <a:gd name="T4" fmla="*/ 1150 w 1209"/>
                <a:gd name="T5" fmla="*/ 540 h 985"/>
                <a:gd name="T6" fmla="*/ 1209 w 1209"/>
                <a:gd name="T7" fmla="*/ 569 h 985"/>
                <a:gd name="T8" fmla="*/ 1116 w 1209"/>
                <a:gd name="T9" fmla="*/ 680 h 985"/>
                <a:gd name="T10" fmla="*/ 1116 w 1209"/>
                <a:gd name="T11" fmla="*/ 776 h 985"/>
                <a:gd name="T12" fmla="*/ 1035 w 1209"/>
                <a:gd name="T13" fmla="*/ 873 h 985"/>
                <a:gd name="T14" fmla="*/ 930 w 1209"/>
                <a:gd name="T15" fmla="*/ 805 h 985"/>
                <a:gd name="T16" fmla="*/ 895 w 1209"/>
                <a:gd name="T17" fmla="*/ 873 h 985"/>
                <a:gd name="T18" fmla="*/ 814 w 1209"/>
                <a:gd name="T19" fmla="*/ 985 h 985"/>
                <a:gd name="T20" fmla="*/ 732 w 1209"/>
                <a:gd name="T21" fmla="*/ 805 h 985"/>
                <a:gd name="T22" fmla="*/ 697 w 1209"/>
                <a:gd name="T23" fmla="*/ 776 h 985"/>
                <a:gd name="T24" fmla="*/ 616 w 1209"/>
                <a:gd name="T25" fmla="*/ 873 h 985"/>
                <a:gd name="T26" fmla="*/ 500 w 1209"/>
                <a:gd name="T27" fmla="*/ 873 h 985"/>
                <a:gd name="T28" fmla="*/ 557 w 1209"/>
                <a:gd name="T29" fmla="*/ 707 h 985"/>
                <a:gd name="T30" fmla="*/ 500 w 1209"/>
                <a:gd name="T31" fmla="*/ 680 h 985"/>
                <a:gd name="T32" fmla="*/ 419 w 1209"/>
                <a:gd name="T33" fmla="*/ 749 h 985"/>
                <a:gd name="T34" fmla="*/ 384 w 1209"/>
                <a:gd name="T35" fmla="*/ 707 h 985"/>
                <a:gd name="T36" fmla="*/ 360 w 1209"/>
                <a:gd name="T37" fmla="*/ 749 h 985"/>
                <a:gd name="T38" fmla="*/ 337 w 1209"/>
                <a:gd name="T39" fmla="*/ 680 h 985"/>
                <a:gd name="T40" fmla="*/ 244 w 1209"/>
                <a:gd name="T41" fmla="*/ 707 h 985"/>
                <a:gd name="T42" fmla="*/ 221 w 1209"/>
                <a:gd name="T43" fmla="*/ 540 h 985"/>
                <a:gd name="T44" fmla="*/ 0 w 1209"/>
                <a:gd name="T45" fmla="*/ 444 h 985"/>
                <a:gd name="T46" fmla="*/ 0 w 1209"/>
                <a:gd name="T47" fmla="*/ 402 h 985"/>
                <a:gd name="T48" fmla="*/ 163 w 1209"/>
                <a:gd name="T49" fmla="*/ 346 h 985"/>
                <a:gd name="T50" fmla="*/ 47 w 1209"/>
                <a:gd name="T51" fmla="*/ 208 h 985"/>
                <a:gd name="T52" fmla="*/ 47 w 1209"/>
                <a:gd name="T53" fmla="*/ 110 h 985"/>
                <a:gd name="T54" fmla="*/ 163 w 1209"/>
                <a:gd name="T55" fmla="*/ 69 h 985"/>
                <a:gd name="T56" fmla="*/ 221 w 1209"/>
                <a:gd name="T57" fmla="*/ 0 h 985"/>
                <a:gd name="T58" fmla="*/ 1116 w 1209"/>
                <a:gd name="T59" fmla="*/ 0 h 985"/>
                <a:gd name="T60" fmla="*/ 1069 w 1209"/>
                <a:gd name="T61" fmla="*/ 11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9" h="985">
                  <a:moveTo>
                    <a:pt x="1069" y="110"/>
                  </a:moveTo>
                  <a:lnTo>
                    <a:pt x="1069" y="277"/>
                  </a:lnTo>
                  <a:lnTo>
                    <a:pt x="1150" y="540"/>
                  </a:lnTo>
                  <a:lnTo>
                    <a:pt x="1209" y="569"/>
                  </a:lnTo>
                  <a:lnTo>
                    <a:pt x="1116" y="680"/>
                  </a:lnTo>
                  <a:lnTo>
                    <a:pt x="1116" y="776"/>
                  </a:lnTo>
                  <a:lnTo>
                    <a:pt x="1035" y="873"/>
                  </a:lnTo>
                  <a:lnTo>
                    <a:pt x="930" y="805"/>
                  </a:lnTo>
                  <a:lnTo>
                    <a:pt x="895" y="873"/>
                  </a:lnTo>
                  <a:lnTo>
                    <a:pt x="814" y="985"/>
                  </a:lnTo>
                  <a:lnTo>
                    <a:pt x="732" y="805"/>
                  </a:lnTo>
                  <a:lnTo>
                    <a:pt x="697" y="776"/>
                  </a:lnTo>
                  <a:lnTo>
                    <a:pt x="616" y="873"/>
                  </a:lnTo>
                  <a:lnTo>
                    <a:pt x="500" y="873"/>
                  </a:lnTo>
                  <a:lnTo>
                    <a:pt x="557" y="707"/>
                  </a:lnTo>
                  <a:lnTo>
                    <a:pt x="500" y="680"/>
                  </a:lnTo>
                  <a:lnTo>
                    <a:pt x="419" y="749"/>
                  </a:lnTo>
                  <a:lnTo>
                    <a:pt x="384" y="707"/>
                  </a:lnTo>
                  <a:lnTo>
                    <a:pt x="360" y="749"/>
                  </a:lnTo>
                  <a:lnTo>
                    <a:pt x="337" y="680"/>
                  </a:lnTo>
                  <a:lnTo>
                    <a:pt x="244" y="707"/>
                  </a:lnTo>
                  <a:lnTo>
                    <a:pt x="221" y="540"/>
                  </a:lnTo>
                  <a:lnTo>
                    <a:pt x="0" y="444"/>
                  </a:lnTo>
                  <a:lnTo>
                    <a:pt x="0" y="402"/>
                  </a:lnTo>
                  <a:lnTo>
                    <a:pt x="163" y="346"/>
                  </a:lnTo>
                  <a:lnTo>
                    <a:pt x="47" y="208"/>
                  </a:lnTo>
                  <a:lnTo>
                    <a:pt x="47" y="110"/>
                  </a:lnTo>
                  <a:lnTo>
                    <a:pt x="163" y="69"/>
                  </a:lnTo>
                  <a:lnTo>
                    <a:pt x="221" y="0"/>
                  </a:lnTo>
                  <a:lnTo>
                    <a:pt x="1116" y="0"/>
                  </a:lnTo>
                  <a:lnTo>
                    <a:pt x="1069" y="11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 name="Freeform 143"/>
            <p:cNvSpPr>
              <a:spLocks/>
            </p:cNvSpPr>
            <p:nvPr/>
          </p:nvSpPr>
          <p:spPr bwMode="auto">
            <a:xfrm>
              <a:off x="7719219" y="1125865"/>
              <a:ext cx="301625" cy="388754"/>
            </a:xfrm>
            <a:custGeom>
              <a:avLst/>
              <a:gdLst>
                <a:gd name="T0" fmla="*/ 488 w 569"/>
                <a:gd name="T1" fmla="*/ 708 h 735"/>
                <a:gd name="T2" fmla="*/ 395 w 569"/>
                <a:gd name="T3" fmla="*/ 735 h 735"/>
                <a:gd name="T4" fmla="*/ 255 w 569"/>
                <a:gd name="T5" fmla="*/ 735 h 735"/>
                <a:gd name="T6" fmla="*/ 232 w 569"/>
                <a:gd name="T7" fmla="*/ 639 h 735"/>
                <a:gd name="T8" fmla="*/ 150 w 569"/>
                <a:gd name="T9" fmla="*/ 598 h 735"/>
                <a:gd name="T10" fmla="*/ 197 w 569"/>
                <a:gd name="T11" fmla="*/ 667 h 735"/>
                <a:gd name="T12" fmla="*/ 173 w 569"/>
                <a:gd name="T13" fmla="*/ 667 h 735"/>
                <a:gd name="T14" fmla="*/ 93 w 569"/>
                <a:gd name="T15" fmla="*/ 667 h 735"/>
                <a:gd name="T16" fmla="*/ 0 w 569"/>
                <a:gd name="T17" fmla="*/ 403 h 735"/>
                <a:gd name="T18" fmla="*/ 0 w 569"/>
                <a:gd name="T19" fmla="*/ 264 h 735"/>
                <a:gd name="T20" fmla="*/ 116 w 569"/>
                <a:gd name="T21" fmla="*/ 168 h 735"/>
                <a:gd name="T22" fmla="*/ 57 w 569"/>
                <a:gd name="T23" fmla="*/ 70 h 735"/>
                <a:gd name="T24" fmla="*/ 173 w 569"/>
                <a:gd name="T25" fmla="*/ 28 h 735"/>
                <a:gd name="T26" fmla="*/ 232 w 569"/>
                <a:gd name="T27" fmla="*/ 28 h 735"/>
                <a:gd name="T28" fmla="*/ 290 w 569"/>
                <a:gd name="T29" fmla="*/ 0 h 735"/>
                <a:gd name="T30" fmla="*/ 255 w 569"/>
                <a:gd name="T31" fmla="*/ 195 h 735"/>
                <a:gd name="T32" fmla="*/ 290 w 569"/>
                <a:gd name="T33" fmla="*/ 542 h 735"/>
                <a:gd name="T34" fmla="*/ 395 w 569"/>
                <a:gd name="T35" fmla="*/ 571 h 735"/>
                <a:gd name="T36" fmla="*/ 452 w 569"/>
                <a:gd name="T37" fmla="*/ 542 h 735"/>
                <a:gd name="T38" fmla="*/ 569 w 569"/>
                <a:gd name="T39" fmla="*/ 598 h 735"/>
                <a:gd name="T40" fmla="*/ 488 w 569"/>
                <a:gd name="T41" fmla="*/ 708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9" h="735">
                  <a:moveTo>
                    <a:pt x="488" y="708"/>
                  </a:moveTo>
                  <a:lnTo>
                    <a:pt x="395" y="735"/>
                  </a:lnTo>
                  <a:lnTo>
                    <a:pt x="255" y="735"/>
                  </a:lnTo>
                  <a:lnTo>
                    <a:pt x="232" y="639"/>
                  </a:lnTo>
                  <a:lnTo>
                    <a:pt x="150" y="598"/>
                  </a:lnTo>
                  <a:lnTo>
                    <a:pt x="197" y="667"/>
                  </a:lnTo>
                  <a:lnTo>
                    <a:pt x="173" y="667"/>
                  </a:lnTo>
                  <a:lnTo>
                    <a:pt x="93" y="667"/>
                  </a:lnTo>
                  <a:lnTo>
                    <a:pt x="0" y="403"/>
                  </a:lnTo>
                  <a:lnTo>
                    <a:pt x="0" y="264"/>
                  </a:lnTo>
                  <a:lnTo>
                    <a:pt x="116" y="168"/>
                  </a:lnTo>
                  <a:lnTo>
                    <a:pt x="57" y="70"/>
                  </a:lnTo>
                  <a:lnTo>
                    <a:pt x="173" y="28"/>
                  </a:lnTo>
                  <a:lnTo>
                    <a:pt x="232" y="28"/>
                  </a:lnTo>
                  <a:lnTo>
                    <a:pt x="290" y="0"/>
                  </a:lnTo>
                  <a:lnTo>
                    <a:pt x="255" y="195"/>
                  </a:lnTo>
                  <a:lnTo>
                    <a:pt x="290" y="542"/>
                  </a:lnTo>
                  <a:lnTo>
                    <a:pt x="395" y="571"/>
                  </a:lnTo>
                  <a:lnTo>
                    <a:pt x="452" y="542"/>
                  </a:lnTo>
                  <a:lnTo>
                    <a:pt x="569" y="598"/>
                  </a:lnTo>
                  <a:lnTo>
                    <a:pt x="488" y="708"/>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144"/>
            <p:cNvSpPr>
              <a:spLocks/>
            </p:cNvSpPr>
            <p:nvPr/>
          </p:nvSpPr>
          <p:spPr bwMode="auto">
            <a:xfrm>
              <a:off x="7719219" y="1125865"/>
              <a:ext cx="301625" cy="388754"/>
            </a:xfrm>
            <a:custGeom>
              <a:avLst/>
              <a:gdLst>
                <a:gd name="T0" fmla="*/ 488 w 569"/>
                <a:gd name="T1" fmla="*/ 708 h 735"/>
                <a:gd name="T2" fmla="*/ 395 w 569"/>
                <a:gd name="T3" fmla="*/ 735 h 735"/>
                <a:gd name="T4" fmla="*/ 255 w 569"/>
                <a:gd name="T5" fmla="*/ 735 h 735"/>
                <a:gd name="T6" fmla="*/ 232 w 569"/>
                <a:gd name="T7" fmla="*/ 639 h 735"/>
                <a:gd name="T8" fmla="*/ 150 w 569"/>
                <a:gd name="T9" fmla="*/ 598 h 735"/>
                <a:gd name="T10" fmla="*/ 197 w 569"/>
                <a:gd name="T11" fmla="*/ 667 h 735"/>
                <a:gd name="T12" fmla="*/ 173 w 569"/>
                <a:gd name="T13" fmla="*/ 667 h 735"/>
                <a:gd name="T14" fmla="*/ 93 w 569"/>
                <a:gd name="T15" fmla="*/ 667 h 735"/>
                <a:gd name="T16" fmla="*/ 0 w 569"/>
                <a:gd name="T17" fmla="*/ 403 h 735"/>
                <a:gd name="T18" fmla="*/ 0 w 569"/>
                <a:gd name="T19" fmla="*/ 264 h 735"/>
                <a:gd name="T20" fmla="*/ 116 w 569"/>
                <a:gd name="T21" fmla="*/ 168 h 735"/>
                <a:gd name="T22" fmla="*/ 57 w 569"/>
                <a:gd name="T23" fmla="*/ 70 h 735"/>
                <a:gd name="T24" fmla="*/ 173 w 569"/>
                <a:gd name="T25" fmla="*/ 28 h 735"/>
                <a:gd name="T26" fmla="*/ 232 w 569"/>
                <a:gd name="T27" fmla="*/ 28 h 735"/>
                <a:gd name="T28" fmla="*/ 290 w 569"/>
                <a:gd name="T29" fmla="*/ 0 h 735"/>
                <a:gd name="T30" fmla="*/ 255 w 569"/>
                <a:gd name="T31" fmla="*/ 195 h 735"/>
                <a:gd name="T32" fmla="*/ 290 w 569"/>
                <a:gd name="T33" fmla="*/ 542 h 735"/>
                <a:gd name="T34" fmla="*/ 395 w 569"/>
                <a:gd name="T35" fmla="*/ 571 h 735"/>
                <a:gd name="T36" fmla="*/ 452 w 569"/>
                <a:gd name="T37" fmla="*/ 542 h 735"/>
                <a:gd name="T38" fmla="*/ 569 w 569"/>
                <a:gd name="T39" fmla="*/ 598 h 735"/>
                <a:gd name="T40" fmla="*/ 488 w 569"/>
                <a:gd name="T41" fmla="*/ 708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9" h="735">
                  <a:moveTo>
                    <a:pt x="488" y="708"/>
                  </a:moveTo>
                  <a:lnTo>
                    <a:pt x="395" y="735"/>
                  </a:lnTo>
                  <a:lnTo>
                    <a:pt x="255" y="735"/>
                  </a:lnTo>
                  <a:lnTo>
                    <a:pt x="232" y="639"/>
                  </a:lnTo>
                  <a:lnTo>
                    <a:pt x="150" y="598"/>
                  </a:lnTo>
                  <a:lnTo>
                    <a:pt x="197" y="667"/>
                  </a:lnTo>
                  <a:lnTo>
                    <a:pt x="173" y="667"/>
                  </a:lnTo>
                  <a:lnTo>
                    <a:pt x="93" y="667"/>
                  </a:lnTo>
                  <a:lnTo>
                    <a:pt x="0" y="403"/>
                  </a:lnTo>
                  <a:lnTo>
                    <a:pt x="0" y="264"/>
                  </a:lnTo>
                  <a:lnTo>
                    <a:pt x="116" y="168"/>
                  </a:lnTo>
                  <a:lnTo>
                    <a:pt x="57" y="70"/>
                  </a:lnTo>
                  <a:lnTo>
                    <a:pt x="173" y="28"/>
                  </a:lnTo>
                  <a:lnTo>
                    <a:pt x="232" y="28"/>
                  </a:lnTo>
                  <a:lnTo>
                    <a:pt x="290" y="0"/>
                  </a:lnTo>
                  <a:lnTo>
                    <a:pt x="255" y="195"/>
                  </a:lnTo>
                  <a:lnTo>
                    <a:pt x="290" y="542"/>
                  </a:lnTo>
                  <a:lnTo>
                    <a:pt x="395" y="571"/>
                  </a:lnTo>
                  <a:lnTo>
                    <a:pt x="452" y="542"/>
                  </a:lnTo>
                  <a:lnTo>
                    <a:pt x="569" y="598"/>
                  </a:lnTo>
                  <a:lnTo>
                    <a:pt x="488" y="708"/>
                  </a:lnTo>
                </a:path>
              </a:pathLst>
            </a:custGeom>
            <a:solidFill>
              <a:srgbClr val="F6FA0C"/>
            </a:solidFill>
            <a:ln w="3175">
              <a:solidFill>
                <a:srgbClr val="1F1A17"/>
              </a:solidFill>
              <a:prstDash val="solid"/>
              <a:round/>
              <a:headEnd/>
              <a:tailEnd/>
            </a:ln>
          </p:spPr>
          <p:txBody>
            <a:bodyPr/>
            <a:lstStyle/>
            <a:p>
              <a:endParaRPr lang="en-US"/>
            </a:p>
          </p:txBody>
        </p:sp>
        <p:sp>
          <p:nvSpPr>
            <p:cNvPr id="139" name="Freeform 145"/>
            <p:cNvSpPr>
              <a:spLocks/>
            </p:cNvSpPr>
            <p:nvPr/>
          </p:nvSpPr>
          <p:spPr bwMode="auto">
            <a:xfrm>
              <a:off x="8124031" y="876743"/>
              <a:ext cx="523875" cy="564885"/>
            </a:xfrm>
            <a:custGeom>
              <a:avLst/>
              <a:gdLst>
                <a:gd name="T0" fmla="*/ 535 w 988"/>
                <a:gd name="T1" fmla="*/ 0 h 1068"/>
                <a:gd name="T2" fmla="*/ 535 w 988"/>
                <a:gd name="T3" fmla="*/ 68 h 1068"/>
                <a:gd name="T4" fmla="*/ 477 w 988"/>
                <a:gd name="T5" fmla="*/ 27 h 1068"/>
                <a:gd name="T6" fmla="*/ 477 w 988"/>
                <a:gd name="T7" fmla="*/ 68 h 1068"/>
                <a:gd name="T8" fmla="*/ 453 w 988"/>
                <a:gd name="T9" fmla="*/ 68 h 1068"/>
                <a:gd name="T10" fmla="*/ 419 w 988"/>
                <a:gd name="T11" fmla="*/ 96 h 1068"/>
                <a:gd name="T12" fmla="*/ 512 w 988"/>
                <a:gd name="T13" fmla="*/ 68 h 1068"/>
                <a:gd name="T14" fmla="*/ 558 w 988"/>
                <a:gd name="T15" fmla="*/ 194 h 1068"/>
                <a:gd name="T16" fmla="*/ 616 w 988"/>
                <a:gd name="T17" fmla="*/ 236 h 1068"/>
                <a:gd name="T18" fmla="*/ 651 w 988"/>
                <a:gd name="T19" fmla="*/ 236 h 1068"/>
                <a:gd name="T20" fmla="*/ 651 w 988"/>
                <a:gd name="T21" fmla="*/ 263 h 1068"/>
                <a:gd name="T22" fmla="*/ 616 w 988"/>
                <a:gd name="T23" fmla="*/ 263 h 1068"/>
                <a:gd name="T24" fmla="*/ 593 w 988"/>
                <a:gd name="T25" fmla="*/ 263 h 1068"/>
                <a:gd name="T26" fmla="*/ 675 w 988"/>
                <a:gd name="T27" fmla="*/ 402 h 1068"/>
                <a:gd name="T28" fmla="*/ 651 w 988"/>
                <a:gd name="T29" fmla="*/ 332 h 1068"/>
                <a:gd name="T30" fmla="*/ 698 w 988"/>
                <a:gd name="T31" fmla="*/ 332 h 1068"/>
                <a:gd name="T32" fmla="*/ 675 w 988"/>
                <a:gd name="T33" fmla="*/ 236 h 1068"/>
                <a:gd name="T34" fmla="*/ 698 w 988"/>
                <a:gd name="T35" fmla="*/ 263 h 1068"/>
                <a:gd name="T36" fmla="*/ 698 w 988"/>
                <a:gd name="T37" fmla="*/ 402 h 1068"/>
                <a:gd name="T38" fmla="*/ 814 w 988"/>
                <a:gd name="T39" fmla="*/ 596 h 1068"/>
                <a:gd name="T40" fmla="*/ 814 w 988"/>
                <a:gd name="T41" fmla="*/ 666 h 1068"/>
                <a:gd name="T42" fmla="*/ 988 w 988"/>
                <a:gd name="T43" fmla="*/ 1068 h 1068"/>
                <a:gd name="T44" fmla="*/ 952 w 988"/>
                <a:gd name="T45" fmla="*/ 1068 h 1068"/>
                <a:gd name="T46" fmla="*/ 872 w 988"/>
                <a:gd name="T47" fmla="*/ 1040 h 1068"/>
                <a:gd name="T48" fmla="*/ 814 w 988"/>
                <a:gd name="T49" fmla="*/ 970 h 1068"/>
                <a:gd name="T50" fmla="*/ 848 w 988"/>
                <a:gd name="T51" fmla="*/ 873 h 1068"/>
                <a:gd name="T52" fmla="*/ 755 w 988"/>
                <a:gd name="T53" fmla="*/ 776 h 1068"/>
                <a:gd name="T54" fmla="*/ 755 w 988"/>
                <a:gd name="T55" fmla="*/ 666 h 1068"/>
                <a:gd name="T56" fmla="*/ 675 w 988"/>
                <a:gd name="T57" fmla="*/ 666 h 1068"/>
                <a:gd name="T58" fmla="*/ 675 w 988"/>
                <a:gd name="T59" fmla="*/ 596 h 1068"/>
                <a:gd name="T60" fmla="*/ 593 w 988"/>
                <a:gd name="T61" fmla="*/ 499 h 1068"/>
                <a:gd name="T62" fmla="*/ 512 w 988"/>
                <a:gd name="T63" fmla="*/ 430 h 1068"/>
                <a:gd name="T64" fmla="*/ 453 w 988"/>
                <a:gd name="T65" fmla="*/ 471 h 1068"/>
                <a:gd name="T66" fmla="*/ 396 w 988"/>
                <a:gd name="T67" fmla="*/ 430 h 1068"/>
                <a:gd name="T68" fmla="*/ 315 w 988"/>
                <a:gd name="T69" fmla="*/ 332 h 1068"/>
                <a:gd name="T70" fmla="*/ 315 w 988"/>
                <a:gd name="T71" fmla="*/ 263 h 1068"/>
                <a:gd name="T72" fmla="*/ 0 w 988"/>
                <a:gd name="T73" fmla="*/ 0 h 1068"/>
                <a:gd name="T74" fmla="*/ 535 w 988"/>
                <a:gd name="T75"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8" h="1068">
                  <a:moveTo>
                    <a:pt x="535" y="0"/>
                  </a:moveTo>
                  <a:lnTo>
                    <a:pt x="535" y="68"/>
                  </a:lnTo>
                  <a:lnTo>
                    <a:pt x="477" y="27"/>
                  </a:lnTo>
                  <a:lnTo>
                    <a:pt x="477" y="68"/>
                  </a:lnTo>
                  <a:lnTo>
                    <a:pt x="453" y="68"/>
                  </a:lnTo>
                  <a:lnTo>
                    <a:pt x="419" y="96"/>
                  </a:lnTo>
                  <a:lnTo>
                    <a:pt x="512" y="68"/>
                  </a:lnTo>
                  <a:lnTo>
                    <a:pt x="558" y="194"/>
                  </a:lnTo>
                  <a:lnTo>
                    <a:pt x="616" y="236"/>
                  </a:lnTo>
                  <a:lnTo>
                    <a:pt x="651" y="236"/>
                  </a:lnTo>
                  <a:lnTo>
                    <a:pt x="651" y="263"/>
                  </a:lnTo>
                  <a:lnTo>
                    <a:pt x="616" y="263"/>
                  </a:lnTo>
                  <a:lnTo>
                    <a:pt x="593" y="263"/>
                  </a:lnTo>
                  <a:lnTo>
                    <a:pt x="675" y="402"/>
                  </a:lnTo>
                  <a:lnTo>
                    <a:pt x="651" y="332"/>
                  </a:lnTo>
                  <a:lnTo>
                    <a:pt x="698" y="332"/>
                  </a:lnTo>
                  <a:lnTo>
                    <a:pt x="675" y="236"/>
                  </a:lnTo>
                  <a:lnTo>
                    <a:pt x="698" y="263"/>
                  </a:lnTo>
                  <a:lnTo>
                    <a:pt x="698" y="402"/>
                  </a:lnTo>
                  <a:lnTo>
                    <a:pt x="814" y="596"/>
                  </a:lnTo>
                  <a:lnTo>
                    <a:pt x="814" y="666"/>
                  </a:lnTo>
                  <a:lnTo>
                    <a:pt x="988" y="1068"/>
                  </a:lnTo>
                  <a:lnTo>
                    <a:pt x="952" y="1068"/>
                  </a:lnTo>
                  <a:lnTo>
                    <a:pt x="872" y="1040"/>
                  </a:lnTo>
                  <a:lnTo>
                    <a:pt x="814" y="970"/>
                  </a:lnTo>
                  <a:lnTo>
                    <a:pt x="848" y="873"/>
                  </a:lnTo>
                  <a:lnTo>
                    <a:pt x="755" y="776"/>
                  </a:lnTo>
                  <a:lnTo>
                    <a:pt x="755" y="666"/>
                  </a:lnTo>
                  <a:lnTo>
                    <a:pt x="675" y="666"/>
                  </a:lnTo>
                  <a:lnTo>
                    <a:pt x="675" y="596"/>
                  </a:lnTo>
                  <a:lnTo>
                    <a:pt x="593" y="499"/>
                  </a:lnTo>
                  <a:lnTo>
                    <a:pt x="512" y="430"/>
                  </a:lnTo>
                  <a:lnTo>
                    <a:pt x="453" y="471"/>
                  </a:lnTo>
                  <a:lnTo>
                    <a:pt x="396" y="430"/>
                  </a:lnTo>
                  <a:lnTo>
                    <a:pt x="315" y="332"/>
                  </a:lnTo>
                  <a:lnTo>
                    <a:pt x="315" y="263"/>
                  </a:lnTo>
                  <a:lnTo>
                    <a:pt x="0" y="0"/>
                  </a:lnTo>
                  <a:lnTo>
                    <a:pt x="535" y="0"/>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46"/>
            <p:cNvSpPr>
              <a:spLocks/>
            </p:cNvSpPr>
            <p:nvPr/>
          </p:nvSpPr>
          <p:spPr bwMode="auto">
            <a:xfrm>
              <a:off x="8124031" y="876743"/>
              <a:ext cx="523875" cy="564885"/>
            </a:xfrm>
            <a:custGeom>
              <a:avLst/>
              <a:gdLst>
                <a:gd name="T0" fmla="*/ 535 w 988"/>
                <a:gd name="T1" fmla="*/ 0 h 1068"/>
                <a:gd name="T2" fmla="*/ 535 w 988"/>
                <a:gd name="T3" fmla="*/ 68 h 1068"/>
                <a:gd name="T4" fmla="*/ 477 w 988"/>
                <a:gd name="T5" fmla="*/ 27 h 1068"/>
                <a:gd name="T6" fmla="*/ 477 w 988"/>
                <a:gd name="T7" fmla="*/ 68 h 1068"/>
                <a:gd name="T8" fmla="*/ 453 w 988"/>
                <a:gd name="T9" fmla="*/ 68 h 1068"/>
                <a:gd name="T10" fmla="*/ 419 w 988"/>
                <a:gd name="T11" fmla="*/ 96 h 1068"/>
                <a:gd name="T12" fmla="*/ 512 w 988"/>
                <a:gd name="T13" fmla="*/ 68 h 1068"/>
                <a:gd name="T14" fmla="*/ 558 w 988"/>
                <a:gd name="T15" fmla="*/ 194 h 1068"/>
                <a:gd name="T16" fmla="*/ 616 w 988"/>
                <a:gd name="T17" fmla="*/ 236 h 1068"/>
                <a:gd name="T18" fmla="*/ 651 w 988"/>
                <a:gd name="T19" fmla="*/ 236 h 1068"/>
                <a:gd name="T20" fmla="*/ 651 w 988"/>
                <a:gd name="T21" fmla="*/ 263 h 1068"/>
                <a:gd name="T22" fmla="*/ 616 w 988"/>
                <a:gd name="T23" fmla="*/ 263 h 1068"/>
                <a:gd name="T24" fmla="*/ 593 w 988"/>
                <a:gd name="T25" fmla="*/ 263 h 1068"/>
                <a:gd name="T26" fmla="*/ 675 w 988"/>
                <a:gd name="T27" fmla="*/ 402 h 1068"/>
                <a:gd name="T28" fmla="*/ 651 w 988"/>
                <a:gd name="T29" fmla="*/ 332 h 1068"/>
                <a:gd name="T30" fmla="*/ 698 w 988"/>
                <a:gd name="T31" fmla="*/ 332 h 1068"/>
                <a:gd name="T32" fmla="*/ 675 w 988"/>
                <a:gd name="T33" fmla="*/ 236 h 1068"/>
                <a:gd name="T34" fmla="*/ 698 w 988"/>
                <a:gd name="T35" fmla="*/ 263 h 1068"/>
                <a:gd name="T36" fmla="*/ 698 w 988"/>
                <a:gd name="T37" fmla="*/ 402 h 1068"/>
                <a:gd name="T38" fmla="*/ 814 w 988"/>
                <a:gd name="T39" fmla="*/ 596 h 1068"/>
                <a:gd name="T40" fmla="*/ 814 w 988"/>
                <a:gd name="T41" fmla="*/ 666 h 1068"/>
                <a:gd name="T42" fmla="*/ 988 w 988"/>
                <a:gd name="T43" fmla="*/ 1068 h 1068"/>
                <a:gd name="T44" fmla="*/ 952 w 988"/>
                <a:gd name="T45" fmla="*/ 1068 h 1068"/>
                <a:gd name="T46" fmla="*/ 872 w 988"/>
                <a:gd name="T47" fmla="*/ 1040 h 1068"/>
                <a:gd name="T48" fmla="*/ 814 w 988"/>
                <a:gd name="T49" fmla="*/ 970 h 1068"/>
                <a:gd name="T50" fmla="*/ 848 w 988"/>
                <a:gd name="T51" fmla="*/ 873 h 1068"/>
                <a:gd name="T52" fmla="*/ 755 w 988"/>
                <a:gd name="T53" fmla="*/ 776 h 1068"/>
                <a:gd name="T54" fmla="*/ 755 w 988"/>
                <a:gd name="T55" fmla="*/ 666 h 1068"/>
                <a:gd name="T56" fmla="*/ 675 w 988"/>
                <a:gd name="T57" fmla="*/ 666 h 1068"/>
                <a:gd name="T58" fmla="*/ 675 w 988"/>
                <a:gd name="T59" fmla="*/ 596 h 1068"/>
                <a:gd name="T60" fmla="*/ 593 w 988"/>
                <a:gd name="T61" fmla="*/ 499 h 1068"/>
                <a:gd name="T62" fmla="*/ 512 w 988"/>
                <a:gd name="T63" fmla="*/ 430 h 1068"/>
                <a:gd name="T64" fmla="*/ 453 w 988"/>
                <a:gd name="T65" fmla="*/ 471 h 1068"/>
                <a:gd name="T66" fmla="*/ 396 w 988"/>
                <a:gd name="T67" fmla="*/ 430 h 1068"/>
                <a:gd name="T68" fmla="*/ 315 w 988"/>
                <a:gd name="T69" fmla="*/ 332 h 1068"/>
                <a:gd name="T70" fmla="*/ 315 w 988"/>
                <a:gd name="T71" fmla="*/ 263 h 1068"/>
                <a:gd name="T72" fmla="*/ 0 w 988"/>
                <a:gd name="T73" fmla="*/ 0 h 1068"/>
                <a:gd name="T74" fmla="*/ 535 w 988"/>
                <a:gd name="T75"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8" h="1068">
                  <a:moveTo>
                    <a:pt x="535" y="0"/>
                  </a:moveTo>
                  <a:lnTo>
                    <a:pt x="535" y="68"/>
                  </a:lnTo>
                  <a:lnTo>
                    <a:pt x="477" y="27"/>
                  </a:lnTo>
                  <a:lnTo>
                    <a:pt x="477" y="68"/>
                  </a:lnTo>
                  <a:lnTo>
                    <a:pt x="453" y="68"/>
                  </a:lnTo>
                  <a:lnTo>
                    <a:pt x="419" y="96"/>
                  </a:lnTo>
                  <a:lnTo>
                    <a:pt x="512" y="68"/>
                  </a:lnTo>
                  <a:lnTo>
                    <a:pt x="558" y="194"/>
                  </a:lnTo>
                  <a:lnTo>
                    <a:pt x="616" y="236"/>
                  </a:lnTo>
                  <a:lnTo>
                    <a:pt x="651" y="236"/>
                  </a:lnTo>
                  <a:lnTo>
                    <a:pt x="651" y="263"/>
                  </a:lnTo>
                  <a:lnTo>
                    <a:pt x="616" y="263"/>
                  </a:lnTo>
                  <a:lnTo>
                    <a:pt x="593" y="263"/>
                  </a:lnTo>
                  <a:lnTo>
                    <a:pt x="675" y="402"/>
                  </a:lnTo>
                  <a:lnTo>
                    <a:pt x="651" y="332"/>
                  </a:lnTo>
                  <a:lnTo>
                    <a:pt x="698" y="332"/>
                  </a:lnTo>
                  <a:lnTo>
                    <a:pt x="675" y="236"/>
                  </a:lnTo>
                  <a:lnTo>
                    <a:pt x="698" y="263"/>
                  </a:lnTo>
                  <a:lnTo>
                    <a:pt x="698" y="402"/>
                  </a:lnTo>
                  <a:lnTo>
                    <a:pt x="814" y="596"/>
                  </a:lnTo>
                  <a:lnTo>
                    <a:pt x="814" y="666"/>
                  </a:lnTo>
                  <a:lnTo>
                    <a:pt x="988" y="1068"/>
                  </a:lnTo>
                  <a:lnTo>
                    <a:pt x="952" y="1068"/>
                  </a:lnTo>
                  <a:lnTo>
                    <a:pt x="872" y="1040"/>
                  </a:lnTo>
                  <a:lnTo>
                    <a:pt x="814" y="970"/>
                  </a:lnTo>
                  <a:lnTo>
                    <a:pt x="848" y="873"/>
                  </a:lnTo>
                  <a:lnTo>
                    <a:pt x="755" y="776"/>
                  </a:lnTo>
                  <a:lnTo>
                    <a:pt x="755" y="666"/>
                  </a:lnTo>
                  <a:lnTo>
                    <a:pt x="675" y="666"/>
                  </a:lnTo>
                  <a:lnTo>
                    <a:pt x="675" y="596"/>
                  </a:lnTo>
                  <a:lnTo>
                    <a:pt x="593" y="499"/>
                  </a:lnTo>
                  <a:lnTo>
                    <a:pt x="512" y="430"/>
                  </a:lnTo>
                  <a:lnTo>
                    <a:pt x="453" y="471"/>
                  </a:lnTo>
                  <a:lnTo>
                    <a:pt x="396" y="430"/>
                  </a:lnTo>
                  <a:lnTo>
                    <a:pt x="315" y="332"/>
                  </a:lnTo>
                  <a:lnTo>
                    <a:pt x="315" y="263"/>
                  </a:lnTo>
                  <a:lnTo>
                    <a:pt x="0" y="0"/>
                  </a:lnTo>
                  <a:lnTo>
                    <a:pt x="535" y="0"/>
                  </a:lnTo>
                </a:path>
              </a:pathLst>
            </a:custGeom>
            <a:solidFill>
              <a:srgbClr val="F6FA0C"/>
            </a:solidFill>
            <a:ln w="3175">
              <a:solidFill>
                <a:srgbClr val="1F1A17"/>
              </a:solidFill>
              <a:prstDash val="solid"/>
              <a:round/>
              <a:headEnd/>
              <a:tailEnd/>
            </a:ln>
          </p:spPr>
          <p:txBody>
            <a:bodyPr/>
            <a:lstStyle/>
            <a:p>
              <a:endParaRPr lang="en-US"/>
            </a:p>
          </p:txBody>
        </p:sp>
        <p:sp>
          <p:nvSpPr>
            <p:cNvPr id="141" name="Freeform 147"/>
            <p:cNvSpPr>
              <a:spLocks/>
            </p:cNvSpPr>
            <p:nvPr/>
          </p:nvSpPr>
          <p:spPr bwMode="auto">
            <a:xfrm>
              <a:off x="8543131" y="876743"/>
              <a:ext cx="104775" cy="374475"/>
            </a:xfrm>
            <a:custGeom>
              <a:avLst/>
              <a:gdLst>
                <a:gd name="T0" fmla="*/ 81 w 197"/>
                <a:gd name="T1" fmla="*/ 263 h 707"/>
                <a:gd name="T2" fmla="*/ 23 w 197"/>
                <a:gd name="T3" fmla="*/ 236 h 707"/>
                <a:gd name="T4" fmla="*/ 0 w 197"/>
                <a:gd name="T5" fmla="*/ 0 h 707"/>
                <a:gd name="T6" fmla="*/ 23 w 197"/>
                <a:gd name="T7" fmla="*/ 0 h 707"/>
                <a:gd name="T8" fmla="*/ 58 w 197"/>
                <a:gd name="T9" fmla="*/ 69 h 707"/>
                <a:gd name="T10" fmla="*/ 197 w 197"/>
                <a:gd name="T11" fmla="*/ 707 h 707"/>
                <a:gd name="T12" fmla="*/ 104 w 197"/>
                <a:gd name="T13" fmla="*/ 540 h 707"/>
                <a:gd name="T14" fmla="*/ 81 w 197"/>
                <a:gd name="T15" fmla="*/ 263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707">
                  <a:moveTo>
                    <a:pt x="81" y="263"/>
                  </a:moveTo>
                  <a:lnTo>
                    <a:pt x="23" y="236"/>
                  </a:lnTo>
                  <a:lnTo>
                    <a:pt x="0" y="0"/>
                  </a:lnTo>
                  <a:lnTo>
                    <a:pt x="23" y="0"/>
                  </a:lnTo>
                  <a:lnTo>
                    <a:pt x="58" y="69"/>
                  </a:lnTo>
                  <a:lnTo>
                    <a:pt x="197" y="707"/>
                  </a:lnTo>
                  <a:lnTo>
                    <a:pt x="104" y="540"/>
                  </a:lnTo>
                  <a:lnTo>
                    <a:pt x="81" y="263"/>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148"/>
            <p:cNvSpPr>
              <a:spLocks/>
            </p:cNvSpPr>
            <p:nvPr/>
          </p:nvSpPr>
          <p:spPr bwMode="auto">
            <a:xfrm>
              <a:off x="8543131" y="876743"/>
              <a:ext cx="104775" cy="374475"/>
            </a:xfrm>
            <a:custGeom>
              <a:avLst/>
              <a:gdLst>
                <a:gd name="T0" fmla="*/ 81 w 197"/>
                <a:gd name="T1" fmla="*/ 263 h 707"/>
                <a:gd name="T2" fmla="*/ 23 w 197"/>
                <a:gd name="T3" fmla="*/ 236 h 707"/>
                <a:gd name="T4" fmla="*/ 0 w 197"/>
                <a:gd name="T5" fmla="*/ 0 h 707"/>
                <a:gd name="T6" fmla="*/ 23 w 197"/>
                <a:gd name="T7" fmla="*/ 0 h 707"/>
                <a:gd name="T8" fmla="*/ 58 w 197"/>
                <a:gd name="T9" fmla="*/ 69 h 707"/>
                <a:gd name="T10" fmla="*/ 197 w 197"/>
                <a:gd name="T11" fmla="*/ 707 h 707"/>
                <a:gd name="T12" fmla="*/ 104 w 197"/>
                <a:gd name="T13" fmla="*/ 540 h 707"/>
                <a:gd name="T14" fmla="*/ 81 w 197"/>
                <a:gd name="T15" fmla="*/ 263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707">
                  <a:moveTo>
                    <a:pt x="81" y="263"/>
                  </a:moveTo>
                  <a:lnTo>
                    <a:pt x="23" y="236"/>
                  </a:lnTo>
                  <a:lnTo>
                    <a:pt x="0" y="0"/>
                  </a:lnTo>
                  <a:lnTo>
                    <a:pt x="23" y="0"/>
                  </a:lnTo>
                  <a:lnTo>
                    <a:pt x="58" y="69"/>
                  </a:lnTo>
                  <a:lnTo>
                    <a:pt x="197" y="707"/>
                  </a:lnTo>
                  <a:lnTo>
                    <a:pt x="104" y="540"/>
                  </a:lnTo>
                  <a:lnTo>
                    <a:pt x="81" y="263"/>
                  </a:lnTo>
                </a:path>
              </a:pathLst>
            </a:custGeom>
            <a:solidFill>
              <a:srgbClr val="F6FA0C"/>
            </a:solidFill>
            <a:ln w="3175">
              <a:solidFill>
                <a:srgbClr val="1F1A17"/>
              </a:solidFill>
              <a:prstDash val="solid"/>
              <a:round/>
              <a:headEnd/>
              <a:tailEnd/>
            </a:ln>
          </p:spPr>
          <p:txBody>
            <a:bodyPr/>
            <a:lstStyle/>
            <a:p>
              <a:endParaRPr lang="en-US"/>
            </a:p>
          </p:txBody>
        </p:sp>
        <p:sp>
          <p:nvSpPr>
            <p:cNvPr id="143" name="Freeform 149"/>
            <p:cNvSpPr>
              <a:spLocks/>
            </p:cNvSpPr>
            <p:nvPr/>
          </p:nvSpPr>
          <p:spPr bwMode="auto">
            <a:xfrm>
              <a:off x="8438356" y="876745"/>
              <a:ext cx="85725" cy="72991"/>
            </a:xfrm>
            <a:custGeom>
              <a:avLst/>
              <a:gdLst>
                <a:gd name="T0" fmla="*/ 23 w 163"/>
                <a:gd name="T1" fmla="*/ 96 h 138"/>
                <a:gd name="T2" fmla="*/ 23 w 163"/>
                <a:gd name="T3" fmla="*/ 69 h 138"/>
                <a:gd name="T4" fmla="*/ 59 w 163"/>
                <a:gd name="T5" fmla="*/ 27 h 138"/>
                <a:gd name="T6" fmla="*/ 0 w 163"/>
                <a:gd name="T7" fmla="*/ 0 h 138"/>
                <a:gd name="T8" fmla="*/ 163 w 163"/>
                <a:gd name="T9" fmla="*/ 0 h 138"/>
                <a:gd name="T10" fmla="*/ 163 w 163"/>
                <a:gd name="T11" fmla="*/ 96 h 138"/>
                <a:gd name="T12" fmla="*/ 105 w 163"/>
                <a:gd name="T13" fmla="*/ 138 h 138"/>
                <a:gd name="T14" fmla="*/ 59 w 163"/>
                <a:gd name="T15" fmla="*/ 69 h 138"/>
                <a:gd name="T16" fmla="*/ 23 w 163"/>
                <a:gd name="T17" fmla="*/ 9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38">
                  <a:moveTo>
                    <a:pt x="23" y="96"/>
                  </a:moveTo>
                  <a:lnTo>
                    <a:pt x="23" y="69"/>
                  </a:lnTo>
                  <a:lnTo>
                    <a:pt x="59" y="27"/>
                  </a:lnTo>
                  <a:lnTo>
                    <a:pt x="0" y="0"/>
                  </a:lnTo>
                  <a:lnTo>
                    <a:pt x="163" y="0"/>
                  </a:lnTo>
                  <a:lnTo>
                    <a:pt x="163" y="96"/>
                  </a:lnTo>
                  <a:lnTo>
                    <a:pt x="105" y="138"/>
                  </a:lnTo>
                  <a:lnTo>
                    <a:pt x="59" y="69"/>
                  </a:lnTo>
                  <a:lnTo>
                    <a:pt x="23" y="96"/>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150"/>
            <p:cNvSpPr>
              <a:spLocks/>
            </p:cNvSpPr>
            <p:nvPr/>
          </p:nvSpPr>
          <p:spPr bwMode="auto">
            <a:xfrm>
              <a:off x="8438356" y="876745"/>
              <a:ext cx="85725" cy="72991"/>
            </a:xfrm>
            <a:custGeom>
              <a:avLst/>
              <a:gdLst>
                <a:gd name="T0" fmla="*/ 23 w 163"/>
                <a:gd name="T1" fmla="*/ 96 h 138"/>
                <a:gd name="T2" fmla="*/ 23 w 163"/>
                <a:gd name="T3" fmla="*/ 69 h 138"/>
                <a:gd name="T4" fmla="*/ 59 w 163"/>
                <a:gd name="T5" fmla="*/ 27 h 138"/>
                <a:gd name="T6" fmla="*/ 0 w 163"/>
                <a:gd name="T7" fmla="*/ 0 h 138"/>
                <a:gd name="T8" fmla="*/ 163 w 163"/>
                <a:gd name="T9" fmla="*/ 0 h 138"/>
                <a:gd name="T10" fmla="*/ 163 w 163"/>
                <a:gd name="T11" fmla="*/ 96 h 138"/>
                <a:gd name="T12" fmla="*/ 105 w 163"/>
                <a:gd name="T13" fmla="*/ 138 h 138"/>
                <a:gd name="T14" fmla="*/ 59 w 163"/>
                <a:gd name="T15" fmla="*/ 69 h 138"/>
                <a:gd name="T16" fmla="*/ 23 w 163"/>
                <a:gd name="T17" fmla="*/ 9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38">
                  <a:moveTo>
                    <a:pt x="23" y="96"/>
                  </a:moveTo>
                  <a:lnTo>
                    <a:pt x="23" y="69"/>
                  </a:lnTo>
                  <a:lnTo>
                    <a:pt x="59" y="27"/>
                  </a:lnTo>
                  <a:lnTo>
                    <a:pt x="0" y="0"/>
                  </a:lnTo>
                  <a:lnTo>
                    <a:pt x="163" y="0"/>
                  </a:lnTo>
                  <a:lnTo>
                    <a:pt x="163" y="96"/>
                  </a:lnTo>
                  <a:lnTo>
                    <a:pt x="105" y="138"/>
                  </a:lnTo>
                  <a:lnTo>
                    <a:pt x="59" y="69"/>
                  </a:lnTo>
                  <a:lnTo>
                    <a:pt x="23" y="96"/>
                  </a:lnTo>
                </a:path>
              </a:pathLst>
            </a:custGeom>
            <a:solidFill>
              <a:srgbClr val="F6FA0C"/>
            </a:solidFill>
            <a:ln w="3175">
              <a:solidFill>
                <a:srgbClr val="1F1A17"/>
              </a:solidFill>
              <a:prstDash val="solid"/>
              <a:round/>
              <a:headEnd/>
              <a:tailEnd/>
            </a:ln>
          </p:spPr>
          <p:txBody>
            <a:bodyPr/>
            <a:lstStyle/>
            <a:p>
              <a:endParaRPr lang="en-US"/>
            </a:p>
          </p:txBody>
        </p:sp>
        <p:sp>
          <p:nvSpPr>
            <p:cNvPr id="145" name="Freeform 151"/>
            <p:cNvSpPr>
              <a:spLocks/>
            </p:cNvSpPr>
            <p:nvPr/>
          </p:nvSpPr>
          <p:spPr bwMode="auto">
            <a:xfrm>
              <a:off x="8690769" y="1800234"/>
              <a:ext cx="282575" cy="690238"/>
            </a:xfrm>
            <a:custGeom>
              <a:avLst/>
              <a:gdLst>
                <a:gd name="T0" fmla="*/ 82 w 535"/>
                <a:gd name="T1" fmla="*/ 1277 h 1304"/>
                <a:gd name="T2" fmla="*/ 82 w 535"/>
                <a:gd name="T3" fmla="*/ 1208 h 1304"/>
                <a:gd name="T4" fmla="*/ 140 w 535"/>
                <a:gd name="T5" fmla="*/ 1236 h 1304"/>
                <a:gd name="T6" fmla="*/ 199 w 535"/>
                <a:gd name="T7" fmla="*/ 1208 h 1304"/>
                <a:gd name="T8" fmla="*/ 280 w 535"/>
                <a:gd name="T9" fmla="*/ 1138 h 1304"/>
                <a:gd name="T10" fmla="*/ 315 w 535"/>
                <a:gd name="T11" fmla="*/ 1138 h 1304"/>
                <a:gd name="T12" fmla="*/ 419 w 535"/>
                <a:gd name="T13" fmla="*/ 1111 h 1304"/>
                <a:gd name="T14" fmla="*/ 535 w 535"/>
                <a:gd name="T15" fmla="*/ 403 h 1304"/>
                <a:gd name="T16" fmla="*/ 419 w 535"/>
                <a:gd name="T17" fmla="*/ 0 h 1304"/>
                <a:gd name="T18" fmla="*/ 477 w 535"/>
                <a:gd name="T19" fmla="*/ 70 h 1304"/>
                <a:gd name="T20" fmla="*/ 535 w 535"/>
                <a:gd name="T21" fmla="*/ 403 h 1304"/>
                <a:gd name="T22" fmla="*/ 419 w 535"/>
                <a:gd name="T23" fmla="*/ 1180 h 1304"/>
                <a:gd name="T24" fmla="*/ 419 w 535"/>
                <a:gd name="T25" fmla="*/ 1208 h 1304"/>
                <a:gd name="T26" fmla="*/ 315 w 535"/>
                <a:gd name="T27" fmla="*/ 1208 h 1304"/>
                <a:gd name="T28" fmla="*/ 0 w 535"/>
                <a:gd name="T29" fmla="*/ 1304 h 1304"/>
                <a:gd name="T30" fmla="*/ 0 w 535"/>
                <a:gd name="T31" fmla="*/ 1277 h 1304"/>
                <a:gd name="T32" fmla="*/ 82 w 535"/>
                <a:gd name="T33" fmla="*/ 1277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5" h="1304">
                  <a:moveTo>
                    <a:pt x="82" y="1277"/>
                  </a:moveTo>
                  <a:lnTo>
                    <a:pt x="82" y="1208"/>
                  </a:lnTo>
                  <a:lnTo>
                    <a:pt x="140" y="1236"/>
                  </a:lnTo>
                  <a:lnTo>
                    <a:pt x="199" y="1208"/>
                  </a:lnTo>
                  <a:lnTo>
                    <a:pt x="280" y="1138"/>
                  </a:lnTo>
                  <a:lnTo>
                    <a:pt x="315" y="1138"/>
                  </a:lnTo>
                  <a:lnTo>
                    <a:pt x="419" y="1111"/>
                  </a:lnTo>
                  <a:lnTo>
                    <a:pt x="535" y="403"/>
                  </a:lnTo>
                  <a:lnTo>
                    <a:pt x="419" y="0"/>
                  </a:lnTo>
                  <a:lnTo>
                    <a:pt x="477" y="70"/>
                  </a:lnTo>
                  <a:lnTo>
                    <a:pt x="535" y="403"/>
                  </a:lnTo>
                  <a:lnTo>
                    <a:pt x="419" y="1180"/>
                  </a:lnTo>
                  <a:lnTo>
                    <a:pt x="419" y="1208"/>
                  </a:lnTo>
                  <a:lnTo>
                    <a:pt x="315" y="1208"/>
                  </a:lnTo>
                  <a:lnTo>
                    <a:pt x="0" y="1304"/>
                  </a:lnTo>
                  <a:lnTo>
                    <a:pt x="0" y="1277"/>
                  </a:lnTo>
                  <a:lnTo>
                    <a:pt x="82" y="1277"/>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52"/>
            <p:cNvSpPr>
              <a:spLocks/>
            </p:cNvSpPr>
            <p:nvPr/>
          </p:nvSpPr>
          <p:spPr bwMode="auto">
            <a:xfrm>
              <a:off x="8690769" y="1800234"/>
              <a:ext cx="282575" cy="690238"/>
            </a:xfrm>
            <a:custGeom>
              <a:avLst/>
              <a:gdLst>
                <a:gd name="T0" fmla="*/ 82 w 535"/>
                <a:gd name="T1" fmla="*/ 1277 h 1304"/>
                <a:gd name="T2" fmla="*/ 82 w 535"/>
                <a:gd name="T3" fmla="*/ 1208 h 1304"/>
                <a:gd name="T4" fmla="*/ 140 w 535"/>
                <a:gd name="T5" fmla="*/ 1236 h 1304"/>
                <a:gd name="T6" fmla="*/ 199 w 535"/>
                <a:gd name="T7" fmla="*/ 1208 h 1304"/>
                <a:gd name="T8" fmla="*/ 280 w 535"/>
                <a:gd name="T9" fmla="*/ 1138 h 1304"/>
                <a:gd name="T10" fmla="*/ 315 w 535"/>
                <a:gd name="T11" fmla="*/ 1138 h 1304"/>
                <a:gd name="T12" fmla="*/ 419 w 535"/>
                <a:gd name="T13" fmla="*/ 1111 h 1304"/>
                <a:gd name="T14" fmla="*/ 535 w 535"/>
                <a:gd name="T15" fmla="*/ 403 h 1304"/>
                <a:gd name="T16" fmla="*/ 419 w 535"/>
                <a:gd name="T17" fmla="*/ 0 h 1304"/>
                <a:gd name="T18" fmla="*/ 477 w 535"/>
                <a:gd name="T19" fmla="*/ 70 h 1304"/>
                <a:gd name="T20" fmla="*/ 535 w 535"/>
                <a:gd name="T21" fmla="*/ 403 h 1304"/>
                <a:gd name="T22" fmla="*/ 419 w 535"/>
                <a:gd name="T23" fmla="*/ 1180 h 1304"/>
                <a:gd name="T24" fmla="*/ 419 w 535"/>
                <a:gd name="T25" fmla="*/ 1208 h 1304"/>
                <a:gd name="T26" fmla="*/ 315 w 535"/>
                <a:gd name="T27" fmla="*/ 1208 h 1304"/>
                <a:gd name="T28" fmla="*/ 0 w 535"/>
                <a:gd name="T29" fmla="*/ 1304 h 1304"/>
                <a:gd name="T30" fmla="*/ 0 w 535"/>
                <a:gd name="T31" fmla="*/ 1277 h 1304"/>
                <a:gd name="T32" fmla="*/ 82 w 535"/>
                <a:gd name="T33" fmla="*/ 1277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5" h="1304">
                  <a:moveTo>
                    <a:pt x="82" y="1277"/>
                  </a:moveTo>
                  <a:lnTo>
                    <a:pt x="82" y="1208"/>
                  </a:lnTo>
                  <a:lnTo>
                    <a:pt x="140" y="1236"/>
                  </a:lnTo>
                  <a:lnTo>
                    <a:pt x="199" y="1208"/>
                  </a:lnTo>
                  <a:lnTo>
                    <a:pt x="280" y="1138"/>
                  </a:lnTo>
                  <a:lnTo>
                    <a:pt x="315" y="1138"/>
                  </a:lnTo>
                  <a:lnTo>
                    <a:pt x="419" y="1111"/>
                  </a:lnTo>
                  <a:lnTo>
                    <a:pt x="535" y="403"/>
                  </a:lnTo>
                  <a:lnTo>
                    <a:pt x="419" y="0"/>
                  </a:lnTo>
                  <a:lnTo>
                    <a:pt x="477" y="70"/>
                  </a:lnTo>
                  <a:lnTo>
                    <a:pt x="535" y="403"/>
                  </a:lnTo>
                  <a:lnTo>
                    <a:pt x="419" y="1180"/>
                  </a:lnTo>
                  <a:lnTo>
                    <a:pt x="419" y="1208"/>
                  </a:lnTo>
                  <a:lnTo>
                    <a:pt x="315" y="1208"/>
                  </a:lnTo>
                  <a:lnTo>
                    <a:pt x="0" y="1304"/>
                  </a:lnTo>
                  <a:lnTo>
                    <a:pt x="0" y="1277"/>
                  </a:lnTo>
                  <a:lnTo>
                    <a:pt x="82" y="1277"/>
                  </a:lnTo>
                </a:path>
              </a:pathLst>
            </a:custGeom>
            <a:solidFill>
              <a:srgbClr val="F6FA0C"/>
            </a:solidFill>
            <a:ln w="3175">
              <a:solidFill>
                <a:srgbClr val="1F1A17"/>
              </a:solidFill>
              <a:prstDash val="solid"/>
              <a:round/>
              <a:headEnd/>
              <a:tailEnd/>
            </a:ln>
          </p:spPr>
          <p:txBody>
            <a:bodyPr/>
            <a:lstStyle/>
            <a:p>
              <a:endParaRPr lang="en-US"/>
            </a:p>
          </p:txBody>
        </p:sp>
        <p:sp>
          <p:nvSpPr>
            <p:cNvPr id="147" name="Freeform 153"/>
            <p:cNvSpPr>
              <a:spLocks/>
            </p:cNvSpPr>
            <p:nvPr/>
          </p:nvSpPr>
          <p:spPr bwMode="auto">
            <a:xfrm>
              <a:off x="8438356" y="1551115"/>
              <a:ext cx="295275" cy="477612"/>
            </a:xfrm>
            <a:custGeom>
              <a:avLst/>
              <a:gdLst>
                <a:gd name="T0" fmla="*/ 23 w 558"/>
                <a:gd name="T1" fmla="*/ 195 h 902"/>
                <a:gd name="T2" fmla="*/ 163 w 558"/>
                <a:gd name="T3" fmla="*/ 139 h 902"/>
                <a:gd name="T4" fmla="*/ 163 w 558"/>
                <a:gd name="T5" fmla="*/ 195 h 902"/>
                <a:gd name="T6" fmla="*/ 221 w 558"/>
                <a:gd name="T7" fmla="*/ 195 h 902"/>
                <a:gd name="T8" fmla="*/ 279 w 558"/>
                <a:gd name="T9" fmla="*/ 264 h 902"/>
                <a:gd name="T10" fmla="*/ 279 w 558"/>
                <a:gd name="T11" fmla="*/ 195 h 902"/>
                <a:gd name="T12" fmla="*/ 221 w 558"/>
                <a:gd name="T13" fmla="*/ 195 h 902"/>
                <a:gd name="T14" fmla="*/ 163 w 558"/>
                <a:gd name="T15" fmla="*/ 139 h 902"/>
                <a:gd name="T16" fmla="*/ 221 w 558"/>
                <a:gd name="T17" fmla="*/ 97 h 902"/>
                <a:gd name="T18" fmla="*/ 279 w 558"/>
                <a:gd name="T19" fmla="*/ 139 h 902"/>
                <a:gd name="T20" fmla="*/ 360 w 558"/>
                <a:gd name="T21" fmla="*/ 139 h 902"/>
                <a:gd name="T22" fmla="*/ 256 w 558"/>
                <a:gd name="T23" fmla="*/ 70 h 902"/>
                <a:gd name="T24" fmla="*/ 279 w 558"/>
                <a:gd name="T25" fmla="*/ 70 h 902"/>
                <a:gd name="T26" fmla="*/ 279 w 558"/>
                <a:gd name="T27" fmla="*/ 0 h 902"/>
                <a:gd name="T28" fmla="*/ 395 w 558"/>
                <a:gd name="T29" fmla="*/ 70 h 902"/>
                <a:gd name="T30" fmla="*/ 360 w 558"/>
                <a:gd name="T31" fmla="*/ 70 h 902"/>
                <a:gd name="T32" fmla="*/ 419 w 558"/>
                <a:gd name="T33" fmla="*/ 139 h 902"/>
                <a:gd name="T34" fmla="*/ 477 w 558"/>
                <a:gd name="T35" fmla="*/ 236 h 902"/>
                <a:gd name="T36" fmla="*/ 477 w 558"/>
                <a:gd name="T37" fmla="*/ 306 h 902"/>
                <a:gd name="T38" fmla="*/ 558 w 558"/>
                <a:gd name="T39" fmla="*/ 403 h 902"/>
                <a:gd name="T40" fmla="*/ 500 w 558"/>
                <a:gd name="T41" fmla="*/ 472 h 902"/>
                <a:gd name="T42" fmla="*/ 558 w 558"/>
                <a:gd name="T43" fmla="*/ 639 h 902"/>
                <a:gd name="T44" fmla="*/ 500 w 558"/>
                <a:gd name="T45" fmla="*/ 666 h 902"/>
                <a:gd name="T46" fmla="*/ 477 w 558"/>
                <a:gd name="T47" fmla="*/ 611 h 902"/>
                <a:gd name="T48" fmla="*/ 419 w 558"/>
                <a:gd name="T49" fmla="*/ 666 h 902"/>
                <a:gd name="T50" fmla="*/ 500 w 558"/>
                <a:gd name="T51" fmla="*/ 805 h 902"/>
                <a:gd name="T52" fmla="*/ 419 w 558"/>
                <a:gd name="T53" fmla="*/ 875 h 902"/>
                <a:gd name="T54" fmla="*/ 419 w 558"/>
                <a:gd name="T55" fmla="*/ 902 h 902"/>
                <a:gd name="T56" fmla="*/ 279 w 558"/>
                <a:gd name="T57" fmla="*/ 902 h 902"/>
                <a:gd name="T58" fmla="*/ 337 w 558"/>
                <a:gd name="T59" fmla="*/ 875 h 902"/>
                <a:gd name="T60" fmla="*/ 337 w 558"/>
                <a:gd name="T61" fmla="*/ 833 h 902"/>
                <a:gd name="T62" fmla="*/ 279 w 558"/>
                <a:gd name="T63" fmla="*/ 875 h 902"/>
                <a:gd name="T64" fmla="*/ 279 w 558"/>
                <a:gd name="T65" fmla="*/ 805 h 902"/>
                <a:gd name="T66" fmla="*/ 221 w 558"/>
                <a:gd name="T67" fmla="*/ 805 h 902"/>
                <a:gd name="T68" fmla="*/ 163 w 558"/>
                <a:gd name="T69" fmla="*/ 708 h 902"/>
                <a:gd name="T70" fmla="*/ 0 w 558"/>
                <a:gd name="T71" fmla="*/ 708 h 902"/>
                <a:gd name="T72" fmla="*/ 23 w 558"/>
                <a:gd name="T73"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8" h="902">
                  <a:moveTo>
                    <a:pt x="23" y="195"/>
                  </a:moveTo>
                  <a:lnTo>
                    <a:pt x="163" y="139"/>
                  </a:lnTo>
                  <a:lnTo>
                    <a:pt x="163" y="195"/>
                  </a:lnTo>
                  <a:lnTo>
                    <a:pt x="221" y="195"/>
                  </a:lnTo>
                  <a:lnTo>
                    <a:pt x="279" y="264"/>
                  </a:lnTo>
                  <a:lnTo>
                    <a:pt x="279" y="195"/>
                  </a:lnTo>
                  <a:lnTo>
                    <a:pt x="221" y="195"/>
                  </a:lnTo>
                  <a:lnTo>
                    <a:pt x="163" y="139"/>
                  </a:lnTo>
                  <a:lnTo>
                    <a:pt x="221" y="97"/>
                  </a:lnTo>
                  <a:lnTo>
                    <a:pt x="279" y="139"/>
                  </a:lnTo>
                  <a:lnTo>
                    <a:pt x="360" y="139"/>
                  </a:lnTo>
                  <a:lnTo>
                    <a:pt x="256" y="70"/>
                  </a:lnTo>
                  <a:lnTo>
                    <a:pt x="279" y="70"/>
                  </a:lnTo>
                  <a:lnTo>
                    <a:pt x="279" y="0"/>
                  </a:lnTo>
                  <a:lnTo>
                    <a:pt x="395" y="70"/>
                  </a:lnTo>
                  <a:lnTo>
                    <a:pt x="360" y="70"/>
                  </a:lnTo>
                  <a:lnTo>
                    <a:pt x="419" y="139"/>
                  </a:lnTo>
                  <a:lnTo>
                    <a:pt x="477" y="236"/>
                  </a:lnTo>
                  <a:lnTo>
                    <a:pt x="477" y="306"/>
                  </a:lnTo>
                  <a:lnTo>
                    <a:pt x="558" y="403"/>
                  </a:lnTo>
                  <a:lnTo>
                    <a:pt x="500" y="472"/>
                  </a:lnTo>
                  <a:lnTo>
                    <a:pt x="558" y="639"/>
                  </a:lnTo>
                  <a:lnTo>
                    <a:pt x="500" y="666"/>
                  </a:lnTo>
                  <a:lnTo>
                    <a:pt x="477" y="611"/>
                  </a:lnTo>
                  <a:lnTo>
                    <a:pt x="419" y="666"/>
                  </a:lnTo>
                  <a:lnTo>
                    <a:pt x="500" y="805"/>
                  </a:lnTo>
                  <a:lnTo>
                    <a:pt x="419" y="875"/>
                  </a:lnTo>
                  <a:lnTo>
                    <a:pt x="419" y="902"/>
                  </a:lnTo>
                  <a:lnTo>
                    <a:pt x="279" y="902"/>
                  </a:lnTo>
                  <a:lnTo>
                    <a:pt x="337" y="875"/>
                  </a:lnTo>
                  <a:lnTo>
                    <a:pt x="337" y="833"/>
                  </a:lnTo>
                  <a:lnTo>
                    <a:pt x="279" y="875"/>
                  </a:lnTo>
                  <a:lnTo>
                    <a:pt x="279" y="805"/>
                  </a:lnTo>
                  <a:lnTo>
                    <a:pt x="221" y="805"/>
                  </a:lnTo>
                  <a:lnTo>
                    <a:pt x="163" y="708"/>
                  </a:lnTo>
                  <a:lnTo>
                    <a:pt x="0" y="708"/>
                  </a:lnTo>
                  <a:lnTo>
                    <a:pt x="23" y="195"/>
                  </a:lnTo>
                  <a:close/>
                </a:path>
              </a:pathLst>
            </a:custGeom>
            <a:solidFill>
              <a:srgbClr val="F6FA0C"/>
            </a:solidFill>
            <a:ln>
              <a:noFill/>
            </a:ln>
          </p:spPr>
          <p:txBody>
            <a:bodyPr/>
            <a:lstStyle/>
            <a:p>
              <a:endParaRPr lang="en-US"/>
            </a:p>
          </p:txBody>
        </p:sp>
        <p:sp>
          <p:nvSpPr>
            <p:cNvPr id="148" name="Freeform 154"/>
            <p:cNvSpPr>
              <a:spLocks/>
            </p:cNvSpPr>
            <p:nvPr/>
          </p:nvSpPr>
          <p:spPr bwMode="auto">
            <a:xfrm>
              <a:off x="8438356" y="1551115"/>
              <a:ext cx="295275" cy="477612"/>
            </a:xfrm>
            <a:custGeom>
              <a:avLst/>
              <a:gdLst>
                <a:gd name="T0" fmla="*/ 23 w 558"/>
                <a:gd name="T1" fmla="*/ 195 h 902"/>
                <a:gd name="T2" fmla="*/ 163 w 558"/>
                <a:gd name="T3" fmla="*/ 139 h 902"/>
                <a:gd name="T4" fmla="*/ 163 w 558"/>
                <a:gd name="T5" fmla="*/ 195 h 902"/>
                <a:gd name="T6" fmla="*/ 221 w 558"/>
                <a:gd name="T7" fmla="*/ 195 h 902"/>
                <a:gd name="T8" fmla="*/ 279 w 558"/>
                <a:gd name="T9" fmla="*/ 264 h 902"/>
                <a:gd name="T10" fmla="*/ 279 w 558"/>
                <a:gd name="T11" fmla="*/ 195 h 902"/>
                <a:gd name="T12" fmla="*/ 221 w 558"/>
                <a:gd name="T13" fmla="*/ 195 h 902"/>
                <a:gd name="T14" fmla="*/ 163 w 558"/>
                <a:gd name="T15" fmla="*/ 139 h 902"/>
                <a:gd name="T16" fmla="*/ 221 w 558"/>
                <a:gd name="T17" fmla="*/ 97 h 902"/>
                <a:gd name="T18" fmla="*/ 279 w 558"/>
                <a:gd name="T19" fmla="*/ 139 h 902"/>
                <a:gd name="T20" fmla="*/ 360 w 558"/>
                <a:gd name="T21" fmla="*/ 139 h 902"/>
                <a:gd name="T22" fmla="*/ 256 w 558"/>
                <a:gd name="T23" fmla="*/ 70 h 902"/>
                <a:gd name="T24" fmla="*/ 279 w 558"/>
                <a:gd name="T25" fmla="*/ 70 h 902"/>
                <a:gd name="T26" fmla="*/ 279 w 558"/>
                <a:gd name="T27" fmla="*/ 0 h 902"/>
                <a:gd name="T28" fmla="*/ 395 w 558"/>
                <a:gd name="T29" fmla="*/ 70 h 902"/>
                <a:gd name="T30" fmla="*/ 360 w 558"/>
                <a:gd name="T31" fmla="*/ 70 h 902"/>
                <a:gd name="T32" fmla="*/ 419 w 558"/>
                <a:gd name="T33" fmla="*/ 139 h 902"/>
                <a:gd name="T34" fmla="*/ 477 w 558"/>
                <a:gd name="T35" fmla="*/ 236 h 902"/>
                <a:gd name="T36" fmla="*/ 477 w 558"/>
                <a:gd name="T37" fmla="*/ 306 h 902"/>
                <a:gd name="T38" fmla="*/ 558 w 558"/>
                <a:gd name="T39" fmla="*/ 403 h 902"/>
                <a:gd name="T40" fmla="*/ 500 w 558"/>
                <a:gd name="T41" fmla="*/ 472 h 902"/>
                <a:gd name="T42" fmla="*/ 558 w 558"/>
                <a:gd name="T43" fmla="*/ 639 h 902"/>
                <a:gd name="T44" fmla="*/ 500 w 558"/>
                <a:gd name="T45" fmla="*/ 666 h 902"/>
                <a:gd name="T46" fmla="*/ 477 w 558"/>
                <a:gd name="T47" fmla="*/ 611 h 902"/>
                <a:gd name="T48" fmla="*/ 419 w 558"/>
                <a:gd name="T49" fmla="*/ 666 h 902"/>
                <a:gd name="T50" fmla="*/ 500 w 558"/>
                <a:gd name="T51" fmla="*/ 805 h 902"/>
                <a:gd name="T52" fmla="*/ 419 w 558"/>
                <a:gd name="T53" fmla="*/ 875 h 902"/>
                <a:gd name="T54" fmla="*/ 419 w 558"/>
                <a:gd name="T55" fmla="*/ 902 h 902"/>
                <a:gd name="T56" fmla="*/ 279 w 558"/>
                <a:gd name="T57" fmla="*/ 902 h 902"/>
                <a:gd name="T58" fmla="*/ 337 w 558"/>
                <a:gd name="T59" fmla="*/ 875 h 902"/>
                <a:gd name="T60" fmla="*/ 337 w 558"/>
                <a:gd name="T61" fmla="*/ 833 h 902"/>
                <a:gd name="T62" fmla="*/ 279 w 558"/>
                <a:gd name="T63" fmla="*/ 875 h 902"/>
                <a:gd name="T64" fmla="*/ 279 w 558"/>
                <a:gd name="T65" fmla="*/ 805 h 902"/>
                <a:gd name="T66" fmla="*/ 221 w 558"/>
                <a:gd name="T67" fmla="*/ 805 h 902"/>
                <a:gd name="T68" fmla="*/ 163 w 558"/>
                <a:gd name="T69" fmla="*/ 708 h 902"/>
                <a:gd name="T70" fmla="*/ 0 w 558"/>
                <a:gd name="T71" fmla="*/ 708 h 902"/>
                <a:gd name="T72" fmla="*/ 23 w 558"/>
                <a:gd name="T73"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8" h="902">
                  <a:moveTo>
                    <a:pt x="23" y="195"/>
                  </a:moveTo>
                  <a:lnTo>
                    <a:pt x="163" y="139"/>
                  </a:lnTo>
                  <a:lnTo>
                    <a:pt x="163" y="195"/>
                  </a:lnTo>
                  <a:lnTo>
                    <a:pt x="221" y="195"/>
                  </a:lnTo>
                  <a:lnTo>
                    <a:pt x="279" y="264"/>
                  </a:lnTo>
                  <a:lnTo>
                    <a:pt x="279" y="195"/>
                  </a:lnTo>
                  <a:lnTo>
                    <a:pt x="221" y="195"/>
                  </a:lnTo>
                  <a:lnTo>
                    <a:pt x="163" y="139"/>
                  </a:lnTo>
                  <a:lnTo>
                    <a:pt x="221" y="97"/>
                  </a:lnTo>
                  <a:lnTo>
                    <a:pt x="279" y="139"/>
                  </a:lnTo>
                  <a:lnTo>
                    <a:pt x="360" y="139"/>
                  </a:lnTo>
                  <a:lnTo>
                    <a:pt x="256" y="70"/>
                  </a:lnTo>
                  <a:lnTo>
                    <a:pt x="279" y="70"/>
                  </a:lnTo>
                  <a:lnTo>
                    <a:pt x="279" y="0"/>
                  </a:lnTo>
                  <a:lnTo>
                    <a:pt x="395" y="70"/>
                  </a:lnTo>
                  <a:lnTo>
                    <a:pt x="360" y="70"/>
                  </a:lnTo>
                  <a:lnTo>
                    <a:pt x="419" y="139"/>
                  </a:lnTo>
                  <a:lnTo>
                    <a:pt x="477" y="236"/>
                  </a:lnTo>
                  <a:lnTo>
                    <a:pt x="477" y="306"/>
                  </a:lnTo>
                  <a:lnTo>
                    <a:pt x="558" y="403"/>
                  </a:lnTo>
                  <a:lnTo>
                    <a:pt x="500" y="472"/>
                  </a:lnTo>
                  <a:lnTo>
                    <a:pt x="558" y="639"/>
                  </a:lnTo>
                  <a:lnTo>
                    <a:pt x="500" y="666"/>
                  </a:lnTo>
                  <a:lnTo>
                    <a:pt x="477" y="611"/>
                  </a:lnTo>
                  <a:lnTo>
                    <a:pt x="419" y="666"/>
                  </a:lnTo>
                  <a:lnTo>
                    <a:pt x="500" y="805"/>
                  </a:lnTo>
                  <a:lnTo>
                    <a:pt x="419" y="875"/>
                  </a:lnTo>
                  <a:lnTo>
                    <a:pt x="419" y="902"/>
                  </a:lnTo>
                  <a:lnTo>
                    <a:pt x="279" y="902"/>
                  </a:lnTo>
                  <a:lnTo>
                    <a:pt x="337" y="875"/>
                  </a:lnTo>
                  <a:lnTo>
                    <a:pt x="337" y="833"/>
                  </a:lnTo>
                  <a:lnTo>
                    <a:pt x="279" y="875"/>
                  </a:lnTo>
                  <a:lnTo>
                    <a:pt x="279" y="805"/>
                  </a:lnTo>
                  <a:lnTo>
                    <a:pt x="221" y="805"/>
                  </a:lnTo>
                  <a:lnTo>
                    <a:pt x="163" y="708"/>
                  </a:lnTo>
                  <a:lnTo>
                    <a:pt x="0" y="708"/>
                  </a:lnTo>
                  <a:lnTo>
                    <a:pt x="23" y="19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55"/>
            <p:cNvSpPr>
              <a:spLocks/>
            </p:cNvSpPr>
            <p:nvPr/>
          </p:nvSpPr>
          <p:spPr bwMode="auto">
            <a:xfrm>
              <a:off x="8678067" y="1265499"/>
              <a:ext cx="233362" cy="514109"/>
            </a:xfrm>
            <a:custGeom>
              <a:avLst/>
              <a:gdLst>
                <a:gd name="T0" fmla="*/ 302 w 441"/>
                <a:gd name="T1" fmla="*/ 736 h 971"/>
                <a:gd name="T2" fmla="*/ 244 w 441"/>
                <a:gd name="T3" fmla="*/ 638 h 971"/>
                <a:gd name="T4" fmla="*/ 163 w 441"/>
                <a:gd name="T5" fmla="*/ 570 h 971"/>
                <a:gd name="T6" fmla="*/ 139 w 441"/>
                <a:gd name="T7" fmla="*/ 375 h 971"/>
                <a:gd name="T8" fmla="*/ 82 w 441"/>
                <a:gd name="T9" fmla="*/ 403 h 971"/>
                <a:gd name="T10" fmla="*/ 46 w 441"/>
                <a:gd name="T11" fmla="*/ 403 h 971"/>
                <a:gd name="T12" fmla="*/ 0 w 441"/>
                <a:gd name="T13" fmla="*/ 0 h 971"/>
                <a:gd name="T14" fmla="*/ 441 w 441"/>
                <a:gd name="T15" fmla="*/ 971 h 971"/>
                <a:gd name="T16" fmla="*/ 337 w 441"/>
                <a:gd name="T17" fmla="*/ 847 h 971"/>
                <a:gd name="T18" fmla="*/ 302 w 441"/>
                <a:gd name="T19" fmla="*/ 73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971">
                  <a:moveTo>
                    <a:pt x="302" y="736"/>
                  </a:moveTo>
                  <a:lnTo>
                    <a:pt x="244" y="638"/>
                  </a:lnTo>
                  <a:lnTo>
                    <a:pt x="163" y="570"/>
                  </a:lnTo>
                  <a:lnTo>
                    <a:pt x="139" y="375"/>
                  </a:lnTo>
                  <a:lnTo>
                    <a:pt x="82" y="403"/>
                  </a:lnTo>
                  <a:lnTo>
                    <a:pt x="46" y="403"/>
                  </a:lnTo>
                  <a:lnTo>
                    <a:pt x="0" y="0"/>
                  </a:lnTo>
                  <a:lnTo>
                    <a:pt x="441" y="971"/>
                  </a:lnTo>
                  <a:lnTo>
                    <a:pt x="337" y="847"/>
                  </a:lnTo>
                  <a:lnTo>
                    <a:pt x="302" y="736"/>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156"/>
            <p:cNvSpPr>
              <a:spLocks/>
            </p:cNvSpPr>
            <p:nvPr/>
          </p:nvSpPr>
          <p:spPr bwMode="auto">
            <a:xfrm>
              <a:off x="8678067" y="1265499"/>
              <a:ext cx="233362" cy="514109"/>
            </a:xfrm>
            <a:custGeom>
              <a:avLst/>
              <a:gdLst>
                <a:gd name="T0" fmla="*/ 302 w 441"/>
                <a:gd name="T1" fmla="*/ 736 h 971"/>
                <a:gd name="T2" fmla="*/ 244 w 441"/>
                <a:gd name="T3" fmla="*/ 638 h 971"/>
                <a:gd name="T4" fmla="*/ 163 w 441"/>
                <a:gd name="T5" fmla="*/ 570 h 971"/>
                <a:gd name="T6" fmla="*/ 139 w 441"/>
                <a:gd name="T7" fmla="*/ 375 h 971"/>
                <a:gd name="T8" fmla="*/ 82 w 441"/>
                <a:gd name="T9" fmla="*/ 403 h 971"/>
                <a:gd name="T10" fmla="*/ 46 w 441"/>
                <a:gd name="T11" fmla="*/ 403 h 971"/>
                <a:gd name="T12" fmla="*/ 0 w 441"/>
                <a:gd name="T13" fmla="*/ 0 h 971"/>
                <a:gd name="T14" fmla="*/ 441 w 441"/>
                <a:gd name="T15" fmla="*/ 971 h 971"/>
                <a:gd name="T16" fmla="*/ 337 w 441"/>
                <a:gd name="T17" fmla="*/ 847 h 971"/>
                <a:gd name="T18" fmla="*/ 302 w 441"/>
                <a:gd name="T19" fmla="*/ 73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971">
                  <a:moveTo>
                    <a:pt x="302" y="736"/>
                  </a:moveTo>
                  <a:lnTo>
                    <a:pt x="244" y="638"/>
                  </a:lnTo>
                  <a:lnTo>
                    <a:pt x="163" y="570"/>
                  </a:lnTo>
                  <a:lnTo>
                    <a:pt x="139" y="375"/>
                  </a:lnTo>
                  <a:lnTo>
                    <a:pt x="82" y="403"/>
                  </a:lnTo>
                  <a:lnTo>
                    <a:pt x="46" y="403"/>
                  </a:lnTo>
                  <a:lnTo>
                    <a:pt x="0" y="0"/>
                  </a:lnTo>
                  <a:lnTo>
                    <a:pt x="441" y="971"/>
                  </a:lnTo>
                  <a:lnTo>
                    <a:pt x="337" y="847"/>
                  </a:lnTo>
                  <a:lnTo>
                    <a:pt x="302" y="736"/>
                  </a:lnTo>
                </a:path>
              </a:pathLst>
            </a:custGeom>
            <a:solidFill>
              <a:srgbClr val="F6FA0C"/>
            </a:solidFill>
            <a:ln w="3175">
              <a:solidFill>
                <a:srgbClr val="1F1A17"/>
              </a:solidFill>
              <a:prstDash val="solid"/>
              <a:round/>
              <a:headEnd/>
              <a:tailEnd/>
            </a:ln>
          </p:spPr>
          <p:txBody>
            <a:bodyPr/>
            <a:lstStyle/>
            <a:p>
              <a:endParaRPr lang="en-US"/>
            </a:p>
          </p:txBody>
        </p:sp>
        <p:sp>
          <p:nvSpPr>
            <p:cNvPr id="151" name="Freeform 157"/>
            <p:cNvSpPr>
              <a:spLocks/>
            </p:cNvSpPr>
            <p:nvPr/>
          </p:nvSpPr>
          <p:spPr bwMode="auto">
            <a:xfrm>
              <a:off x="8722519" y="1603476"/>
              <a:ext cx="103187" cy="147570"/>
            </a:xfrm>
            <a:custGeom>
              <a:avLst/>
              <a:gdLst>
                <a:gd name="T0" fmla="*/ 0 w 197"/>
                <a:gd name="T1" fmla="*/ 0 h 278"/>
                <a:gd name="T2" fmla="*/ 116 w 197"/>
                <a:gd name="T3" fmla="*/ 42 h 278"/>
                <a:gd name="T4" fmla="*/ 116 w 197"/>
                <a:gd name="T5" fmla="*/ 99 h 278"/>
                <a:gd name="T6" fmla="*/ 139 w 197"/>
                <a:gd name="T7" fmla="*/ 70 h 278"/>
                <a:gd name="T8" fmla="*/ 139 w 197"/>
                <a:gd name="T9" fmla="*/ 99 h 278"/>
                <a:gd name="T10" fmla="*/ 197 w 197"/>
                <a:gd name="T11" fmla="*/ 209 h 278"/>
                <a:gd name="T12" fmla="*/ 139 w 197"/>
                <a:gd name="T13" fmla="*/ 168 h 278"/>
                <a:gd name="T14" fmla="*/ 197 w 197"/>
                <a:gd name="T15" fmla="*/ 236 h 278"/>
                <a:gd name="T16" fmla="*/ 197 w 197"/>
                <a:gd name="T17" fmla="*/ 278 h 278"/>
                <a:gd name="T18" fmla="*/ 139 w 197"/>
                <a:gd name="T19" fmla="*/ 236 h 278"/>
                <a:gd name="T20" fmla="*/ 0 w 197"/>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78">
                  <a:moveTo>
                    <a:pt x="0" y="0"/>
                  </a:moveTo>
                  <a:lnTo>
                    <a:pt x="116" y="42"/>
                  </a:lnTo>
                  <a:lnTo>
                    <a:pt x="116" y="99"/>
                  </a:lnTo>
                  <a:lnTo>
                    <a:pt x="139" y="70"/>
                  </a:lnTo>
                  <a:lnTo>
                    <a:pt x="139" y="99"/>
                  </a:lnTo>
                  <a:lnTo>
                    <a:pt x="197" y="209"/>
                  </a:lnTo>
                  <a:lnTo>
                    <a:pt x="139" y="168"/>
                  </a:lnTo>
                  <a:lnTo>
                    <a:pt x="197" y="236"/>
                  </a:lnTo>
                  <a:lnTo>
                    <a:pt x="197" y="278"/>
                  </a:lnTo>
                  <a:lnTo>
                    <a:pt x="139" y="236"/>
                  </a:lnTo>
                  <a:lnTo>
                    <a:pt x="0" y="0"/>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58"/>
            <p:cNvSpPr>
              <a:spLocks/>
            </p:cNvSpPr>
            <p:nvPr/>
          </p:nvSpPr>
          <p:spPr bwMode="auto">
            <a:xfrm>
              <a:off x="8722519" y="1603476"/>
              <a:ext cx="103187" cy="147570"/>
            </a:xfrm>
            <a:custGeom>
              <a:avLst/>
              <a:gdLst>
                <a:gd name="T0" fmla="*/ 0 w 197"/>
                <a:gd name="T1" fmla="*/ 0 h 278"/>
                <a:gd name="T2" fmla="*/ 116 w 197"/>
                <a:gd name="T3" fmla="*/ 42 h 278"/>
                <a:gd name="T4" fmla="*/ 116 w 197"/>
                <a:gd name="T5" fmla="*/ 99 h 278"/>
                <a:gd name="T6" fmla="*/ 139 w 197"/>
                <a:gd name="T7" fmla="*/ 70 h 278"/>
                <a:gd name="T8" fmla="*/ 139 w 197"/>
                <a:gd name="T9" fmla="*/ 99 h 278"/>
                <a:gd name="T10" fmla="*/ 197 w 197"/>
                <a:gd name="T11" fmla="*/ 209 h 278"/>
                <a:gd name="T12" fmla="*/ 139 w 197"/>
                <a:gd name="T13" fmla="*/ 168 h 278"/>
                <a:gd name="T14" fmla="*/ 197 w 197"/>
                <a:gd name="T15" fmla="*/ 236 h 278"/>
                <a:gd name="T16" fmla="*/ 197 w 197"/>
                <a:gd name="T17" fmla="*/ 278 h 278"/>
                <a:gd name="T18" fmla="*/ 139 w 197"/>
                <a:gd name="T19" fmla="*/ 236 h 278"/>
                <a:gd name="T20" fmla="*/ 0 w 197"/>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78">
                  <a:moveTo>
                    <a:pt x="0" y="0"/>
                  </a:moveTo>
                  <a:lnTo>
                    <a:pt x="116" y="42"/>
                  </a:lnTo>
                  <a:lnTo>
                    <a:pt x="116" y="99"/>
                  </a:lnTo>
                  <a:lnTo>
                    <a:pt x="139" y="70"/>
                  </a:lnTo>
                  <a:lnTo>
                    <a:pt x="139" y="99"/>
                  </a:lnTo>
                  <a:lnTo>
                    <a:pt x="197" y="209"/>
                  </a:lnTo>
                  <a:lnTo>
                    <a:pt x="139" y="168"/>
                  </a:lnTo>
                  <a:lnTo>
                    <a:pt x="197" y="236"/>
                  </a:lnTo>
                  <a:lnTo>
                    <a:pt x="197" y="278"/>
                  </a:lnTo>
                  <a:lnTo>
                    <a:pt x="139" y="236"/>
                  </a:lnTo>
                  <a:lnTo>
                    <a:pt x="0" y="0"/>
                  </a:lnTo>
                </a:path>
              </a:pathLst>
            </a:custGeom>
            <a:solidFill>
              <a:srgbClr val="F6FA0C"/>
            </a:solidFill>
            <a:ln w="3175">
              <a:solidFill>
                <a:srgbClr val="1F1A17"/>
              </a:solidFill>
              <a:prstDash val="solid"/>
              <a:round/>
              <a:headEnd/>
              <a:tailEnd/>
            </a:ln>
          </p:spPr>
          <p:txBody>
            <a:bodyPr/>
            <a:lstStyle/>
            <a:p>
              <a:endParaRPr lang="en-US"/>
            </a:p>
          </p:txBody>
        </p:sp>
        <p:sp>
          <p:nvSpPr>
            <p:cNvPr id="153" name="Freeform 159"/>
            <p:cNvSpPr>
              <a:spLocks/>
            </p:cNvSpPr>
            <p:nvPr/>
          </p:nvSpPr>
          <p:spPr bwMode="auto">
            <a:xfrm>
              <a:off x="7485856" y="876745"/>
              <a:ext cx="504825" cy="301483"/>
            </a:xfrm>
            <a:custGeom>
              <a:avLst/>
              <a:gdLst>
                <a:gd name="T0" fmla="*/ 499 w 953"/>
                <a:gd name="T1" fmla="*/ 569 h 569"/>
                <a:gd name="T2" fmla="*/ 338 w 953"/>
                <a:gd name="T3" fmla="*/ 403 h 569"/>
                <a:gd name="T4" fmla="*/ 256 w 953"/>
                <a:gd name="T5" fmla="*/ 403 h 569"/>
                <a:gd name="T6" fmla="*/ 23 w 953"/>
                <a:gd name="T7" fmla="*/ 305 h 569"/>
                <a:gd name="T8" fmla="*/ 0 w 953"/>
                <a:gd name="T9" fmla="*/ 167 h 569"/>
                <a:gd name="T10" fmla="*/ 105 w 953"/>
                <a:gd name="T11" fmla="*/ 97 h 569"/>
                <a:gd name="T12" fmla="*/ 81 w 953"/>
                <a:gd name="T13" fmla="*/ 0 h 569"/>
                <a:gd name="T14" fmla="*/ 790 w 953"/>
                <a:gd name="T15" fmla="*/ 0 h 569"/>
                <a:gd name="T16" fmla="*/ 872 w 953"/>
                <a:gd name="T17" fmla="*/ 70 h 569"/>
                <a:gd name="T18" fmla="*/ 872 w 953"/>
                <a:gd name="T19" fmla="*/ 194 h 569"/>
                <a:gd name="T20" fmla="*/ 953 w 953"/>
                <a:gd name="T21" fmla="*/ 403 h 569"/>
                <a:gd name="T22" fmla="*/ 755 w 953"/>
                <a:gd name="T23" fmla="*/ 430 h 569"/>
                <a:gd name="T24" fmla="*/ 732 w 953"/>
                <a:gd name="T25" fmla="*/ 471 h 569"/>
                <a:gd name="T26" fmla="*/ 674 w 953"/>
                <a:gd name="T27" fmla="*/ 500 h 569"/>
                <a:gd name="T28" fmla="*/ 615 w 953"/>
                <a:gd name="T29" fmla="*/ 500 h 569"/>
                <a:gd name="T30" fmla="*/ 499 w 953"/>
                <a:gd name="T31" fmla="*/ 541 h 569"/>
                <a:gd name="T32" fmla="*/ 499 w 953"/>
                <a:gd name="T33"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569">
                  <a:moveTo>
                    <a:pt x="499" y="569"/>
                  </a:moveTo>
                  <a:lnTo>
                    <a:pt x="338" y="403"/>
                  </a:lnTo>
                  <a:lnTo>
                    <a:pt x="256" y="403"/>
                  </a:lnTo>
                  <a:lnTo>
                    <a:pt x="23" y="305"/>
                  </a:lnTo>
                  <a:lnTo>
                    <a:pt x="0" y="167"/>
                  </a:lnTo>
                  <a:lnTo>
                    <a:pt x="105" y="97"/>
                  </a:lnTo>
                  <a:lnTo>
                    <a:pt x="81" y="0"/>
                  </a:lnTo>
                  <a:lnTo>
                    <a:pt x="790" y="0"/>
                  </a:lnTo>
                  <a:lnTo>
                    <a:pt x="872" y="70"/>
                  </a:lnTo>
                  <a:lnTo>
                    <a:pt x="872" y="194"/>
                  </a:lnTo>
                  <a:lnTo>
                    <a:pt x="953" y="403"/>
                  </a:lnTo>
                  <a:lnTo>
                    <a:pt x="755" y="430"/>
                  </a:lnTo>
                  <a:lnTo>
                    <a:pt x="732" y="471"/>
                  </a:lnTo>
                  <a:lnTo>
                    <a:pt x="674" y="500"/>
                  </a:lnTo>
                  <a:lnTo>
                    <a:pt x="615" y="500"/>
                  </a:lnTo>
                  <a:lnTo>
                    <a:pt x="499" y="541"/>
                  </a:lnTo>
                  <a:lnTo>
                    <a:pt x="499" y="569"/>
                  </a:lnTo>
                  <a:close/>
                </a:path>
              </a:pathLst>
            </a:custGeom>
            <a:solidFill>
              <a:srgbClr val="F6FA0C"/>
            </a:solidFill>
            <a:ln>
              <a:noFill/>
            </a:ln>
          </p:spPr>
          <p:txBody>
            <a:bodyPr/>
            <a:lstStyle/>
            <a:p>
              <a:endParaRPr lang="en-US"/>
            </a:p>
          </p:txBody>
        </p:sp>
        <p:sp>
          <p:nvSpPr>
            <p:cNvPr id="154" name="Freeform 160"/>
            <p:cNvSpPr>
              <a:spLocks/>
            </p:cNvSpPr>
            <p:nvPr/>
          </p:nvSpPr>
          <p:spPr bwMode="auto">
            <a:xfrm>
              <a:off x="7485856" y="876745"/>
              <a:ext cx="504825" cy="301483"/>
            </a:xfrm>
            <a:custGeom>
              <a:avLst/>
              <a:gdLst>
                <a:gd name="T0" fmla="*/ 499 w 953"/>
                <a:gd name="T1" fmla="*/ 569 h 569"/>
                <a:gd name="T2" fmla="*/ 338 w 953"/>
                <a:gd name="T3" fmla="*/ 403 h 569"/>
                <a:gd name="T4" fmla="*/ 256 w 953"/>
                <a:gd name="T5" fmla="*/ 403 h 569"/>
                <a:gd name="T6" fmla="*/ 23 w 953"/>
                <a:gd name="T7" fmla="*/ 305 h 569"/>
                <a:gd name="T8" fmla="*/ 0 w 953"/>
                <a:gd name="T9" fmla="*/ 167 h 569"/>
                <a:gd name="T10" fmla="*/ 105 w 953"/>
                <a:gd name="T11" fmla="*/ 97 h 569"/>
                <a:gd name="T12" fmla="*/ 81 w 953"/>
                <a:gd name="T13" fmla="*/ 0 h 569"/>
                <a:gd name="T14" fmla="*/ 790 w 953"/>
                <a:gd name="T15" fmla="*/ 0 h 569"/>
                <a:gd name="T16" fmla="*/ 872 w 953"/>
                <a:gd name="T17" fmla="*/ 70 h 569"/>
                <a:gd name="T18" fmla="*/ 872 w 953"/>
                <a:gd name="T19" fmla="*/ 194 h 569"/>
                <a:gd name="T20" fmla="*/ 953 w 953"/>
                <a:gd name="T21" fmla="*/ 403 h 569"/>
                <a:gd name="T22" fmla="*/ 755 w 953"/>
                <a:gd name="T23" fmla="*/ 430 h 569"/>
                <a:gd name="T24" fmla="*/ 732 w 953"/>
                <a:gd name="T25" fmla="*/ 471 h 569"/>
                <a:gd name="T26" fmla="*/ 674 w 953"/>
                <a:gd name="T27" fmla="*/ 500 h 569"/>
                <a:gd name="T28" fmla="*/ 615 w 953"/>
                <a:gd name="T29" fmla="*/ 500 h 569"/>
                <a:gd name="T30" fmla="*/ 499 w 953"/>
                <a:gd name="T31" fmla="*/ 541 h 569"/>
                <a:gd name="T32" fmla="*/ 499 w 953"/>
                <a:gd name="T33"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569">
                  <a:moveTo>
                    <a:pt x="499" y="569"/>
                  </a:moveTo>
                  <a:lnTo>
                    <a:pt x="338" y="403"/>
                  </a:lnTo>
                  <a:lnTo>
                    <a:pt x="256" y="403"/>
                  </a:lnTo>
                  <a:lnTo>
                    <a:pt x="23" y="305"/>
                  </a:lnTo>
                  <a:lnTo>
                    <a:pt x="0" y="167"/>
                  </a:lnTo>
                  <a:lnTo>
                    <a:pt x="105" y="97"/>
                  </a:lnTo>
                  <a:lnTo>
                    <a:pt x="81" y="0"/>
                  </a:lnTo>
                  <a:lnTo>
                    <a:pt x="790" y="0"/>
                  </a:lnTo>
                  <a:lnTo>
                    <a:pt x="872" y="70"/>
                  </a:lnTo>
                  <a:lnTo>
                    <a:pt x="872" y="194"/>
                  </a:lnTo>
                  <a:lnTo>
                    <a:pt x="953" y="403"/>
                  </a:lnTo>
                  <a:lnTo>
                    <a:pt x="755" y="430"/>
                  </a:lnTo>
                  <a:lnTo>
                    <a:pt x="732" y="471"/>
                  </a:lnTo>
                  <a:lnTo>
                    <a:pt x="674" y="500"/>
                  </a:lnTo>
                  <a:lnTo>
                    <a:pt x="615" y="500"/>
                  </a:lnTo>
                  <a:lnTo>
                    <a:pt x="499" y="541"/>
                  </a:lnTo>
                  <a:lnTo>
                    <a:pt x="499" y="569"/>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 name="Freeform 161"/>
            <p:cNvSpPr>
              <a:spLocks/>
            </p:cNvSpPr>
            <p:nvPr/>
          </p:nvSpPr>
          <p:spPr bwMode="auto">
            <a:xfrm>
              <a:off x="7246144" y="876745"/>
              <a:ext cx="503237" cy="352259"/>
            </a:xfrm>
            <a:custGeom>
              <a:avLst/>
              <a:gdLst>
                <a:gd name="T0" fmla="*/ 953 w 953"/>
                <a:gd name="T1" fmla="*/ 597 h 666"/>
                <a:gd name="T2" fmla="*/ 896 w 953"/>
                <a:gd name="T3" fmla="*/ 666 h 666"/>
                <a:gd name="T4" fmla="*/ 0 w 953"/>
                <a:gd name="T5" fmla="*/ 666 h 666"/>
                <a:gd name="T6" fmla="*/ 117 w 953"/>
                <a:gd name="T7" fmla="*/ 194 h 666"/>
                <a:gd name="T8" fmla="*/ 140 w 953"/>
                <a:gd name="T9" fmla="*/ 167 h 666"/>
                <a:gd name="T10" fmla="*/ 257 w 953"/>
                <a:gd name="T11" fmla="*/ 138 h 666"/>
                <a:gd name="T12" fmla="*/ 222 w 953"/>
                <a:gd name="T13" fmla="*/ 68 h 666"/>
                <a:gd name="T14" fmla="*/ 117 w 953"/>
                <a:gd name="T15" fmla="*/ 68 h 666"/>
                <a:gd name="T16" fmla="*/ 60 w 953"/>
                <a:gd name="T17" fmla="*/ 0 h 666"/>
                <a:gd name="T18" fmla="*/ 535 w 953"/>
                <a:gd name="T19" fmla="*/ 0 h 666"/>
                <a:gd name="T20" fmla="*/ 559 w 953"/>
                <a:gd name="T21" fmla="*/ 97 h 666"/>
                <a:gd name="T22" fmla="*/ 454 w 953"/>
                <a:gd name="T23" fmla="*/ 167 h 666"/>
                <a:gd name="T24" fmla="*/ 477 w 953"/>
                <a:gd name="T25" fmla="*/ 304 h 666"/>
                <a:gd name="T26" fmla="*/ 710 w 953"/>
                <a:gd name="T27" fmla="*/ 403 h 666"/>
                <a:gd name="T28" fmla="*/ 792 w 953"/>
                <a:gd name="T29" fmla="*/ 403 h 666"/>
                <a:gd name="T30" fmla="*/ 953 w 953"/>
                <a:gd name="T31" fmla="*/ 569 h 666"/>
                <a:gd name="T32" fmla="*/ 953 w 953"/>
                <a:gd name="T33" fmla="*/ 59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666">
                  <a:moveTo>
                    <a:pt x="953" y="597"/>
                  </a:moveTo>
                  <a:lnTo>
                    <a:pt x="896" y="666"/>
                  </a:lnTo>
                  <a:lnTo>
                    <a:pt x="0" y="666"/>
                  </a:lnTo>
                  <a:lnTo>
                    <a:pt x="117" y="194"/>
                  </a:lnTo>
                  <a:lnTo>
                    <a:pt x="140" y="167"/>
                  </a:lnTo>
                  <a:lnTo>
                    <a:pt x="257" y="138"/>
                  </a:lnTo>
                  <a:lnTo>
                    <a:pt x="222" y="68"/>
                  </a:lnTo>
                  <a:lnTo>
                    <a:pt x="117" y="68"/>
                  </a:lnTo>
                  <a:lnTo>
                    <a:pt x="60" y="0"/>
                  </a:lnTo>
                  <a:lnTo>
                    <a:pt x="535" y="0"/>
                  </a:lnTo>
                  <a:lnTo>
                    <a:pt x="559" y="97"/>
                  </a:lnTo>
                  <a:lnTo>
                    <a:pt x="454" y="167"/>
                  </a:lnTo>
                  <a:lnTo>
                    <a:pt x="477" y="304"/>
                  </a:lnTo>
                  <a:lnTo>
                    <a:pt x="710" y="403"/>
                  </a:lnTo>
                  <a:lnTo>
                    <a:pt x="792" y="403"/>
                  </a:lnTo>
                  <a:lnTo>
                    <a:pt x="953" y="569"/>
                  </a:lnTo>
                  <a:lnTo>
                    <a:pt x="953" y="597"/>
                  </a:lnTo>
                  <a:close/>
                </a:path>
              </a:pathLst>
            </a:custGeom>
            <a:solidFill>
              <a:srgbClr val="F6FA0C"/>
            </a:solidFill>
            <a:ln>
              <a:noFill/>
            </a:ln>
          </p:spPr>
          <p:txBody>
            <a:bodyPr/>
            <a:lstStyle/>
            <a:p>
              <a:endParaRPr lang="en-US"/>
            </a:p>
          </p:txBody>
        </p:sp>
        <p:sp>
          <p:nvSpPr>
            <p:cNvPr id="156" name="Freeform 162"/>
            <p:cNvSpPr>
              <a:spLocks/>
            </p:cNvSpPr>
            <p:nvPr/>
          </p:nvSpPr>
          <p:spPr bwMode="auto">
            <a:xfrm>
              <a:off x="7246144" y="876745"/>
              <a:ext cx="503237" cy="352259"/>
            </a:xfrm>
            <a:custGeom>
              <a:avLst/>
              <a:gdLst>
                <a:gd name="T0" fmla="*/ 953 w 953"/>
                <a:gd name="T1" fmla="*/ 597 h 666"/>
                <a:gd name="T2" fmla="*/ 896 w 953"/>
                <a:gd name="T3" fmla="*/ 666 h 666"/>
                <a:gd name="T4" fmla="*/ 0 w 953"/>
                <a:gd name="T5" fmla="*/ 666 h 666"/>
                <a:gd name="T6" fmla="*/ 117 w 953"/>
                <a:gd name="T7" fmla="*/ 194 h 666"/>
                <a:gd name="T8" fmla="*/ 140 w 953"/>
                <a:gd name="T9" fmla="*/ 167 h 666"/>
                <a:gd name="T10" fmla="*/ 257 w 953"/>
                <a:gd name="T11" fmla="*/ 138 h 666"/>
                <a:gd name="T12" fmla="*/ 222 w 953"/>
                <a:gd name="T13" fmla="*/ 68 h 666"/>
                <a:gd name="T14" fmla="*/ 117 w 953"/>
                <a:gd name="T15" fmla="*/ 68 h 666"/>
                <a:gd name="T16" fmla="*/ 60 w 953"/>
                <a:gd name="T17" fmla="*/ 0 h 666"/>
                <a:gd name="T18" fmla="*/ 535 w 953"/>
                <a:gd name="T19" fmla="*/ 0 h 666"/>
                <a:gd name="T20" fmla="*/ 559 w 953"/>
                <a:gd name="T21" fmla="*/ 97 h 666"/>
                <a:gd name="T22" fmla="*/ 454 w 953"/>
                <a:gd name="T23" fmla="*/ 167 h 666"/>
                <a:gd name="T24" fmla="*/ 477 w 953"/>
                <a:gd name="T25" fmla="*/ 304 h 666"/>
                <a:gd name="T26" fmla="*/ 710 w 953"/>
                <a:gd name="T27" fmla="*/ 403 h 666"/>
                <a:gd name="T28" fmla="*/ 792 w 953"/>
                <a:gd name="T29" fmla="*/ 403 h 666"/>
                <a:gd name="T30" fmla="*/ 953 w 953"/>
                <a:gd name="T31" fmla="*/ 569 h 666"/>
                <a:gd name="T32" fmla="*/ 953 w 953"/>
                <a:gd name="T33" fmla="*/ 59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666">
                  <a:moveTo>
                    <a:pt x="953" y="597"/>
                  </a:moveTo>
                  <a:lnTo>
                    <a:pt x="896" y="666"/>
                  </a:lnTo>
                  <a:lnTo>
                    <a:pt x="0" y="666"/>
                  </a:lnTo>
                  <a:lnTo>
                    <a:pt x="117" y="194"/>
                  </a:lnTo>
                  <a:lnTo>
                    <a:pt x="140" y="167"/>
                  </a:lnTo>
                  <a:lnTo>
                    <a:pt x="257" y="138"/>
                  </a:lnTo>
                  <a:lnTo>
                    <a:pt x="222" y="68"/>
                  </a:lnTo>
                  <a:lnTo>
                    <a:pt x="117" y="68"/>
                  </a:lnTo>
                  <a:lnTo>
                    <a:pt x="60" y="0"/>
                  </a:lnTo>
                  <a:lnTo>
                    <a:pt x="535" y="0"/>
                  </a:lnTo>
                  <a:lnTo>
                    <a:pt x="559" y="97"/>
                  </a:lnTo>
                  <a:lnTo>
                    <a:pt x="454" y="167"/>
                  </a:lnTo>
                  <a:lnTo>
                    <a:pt x="477" y="304"/>
                  </a:lnTo>
                  <a:lnTo>
                    <a:pt x="710" y="403"/>
                  </a:lnTo>
                  <a:lnTo>
                    <a:pt x="792" y="403"/>
                  </a:lnTo>
                  <a:lnTo>
                    <a:pt x="953" y="569"/>
                  </a:lnTo>
                  <a:lnTo>
                    <a:pt x="953" y="59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163"/>
            <p:cNvSpPr>
              <a:spLocks/>
            </p:cNvSpPr>
            <p:nvPr/>
          </p:nvSpPr>
          <p:spPr bwMode="auto">
            <a:xfrm>
              <a:off x="7854154" y="1090956"/>
              <a:ext cx="406400" cy="352259"/>
            </a:xfrm>
            <a:custGeom>
              <a:avLst/>
              <a:gdLst>
                <a:gd name="T0" fmla="*/ 592 w 767"/>
                <a:gd name="T1" fmla="*/ 402 h 666"/>
                <a:gd name="T2" fmla="*/ 534 w 767"/>
                <a:gd name="T3" fmla="*/ 430 h 666"/>
                <a:gd name="T4" fmla="*/ 592 w 767"/>
                <a:gd name="T5" fmla="*/ 430 h 666"/>
                <a:gd name="T6" fmla="*/ 767 w 767"/>
                <a:gd name="T7" fmla="*/ 610 h 666"/>
                <a:gd name="T8" fmla="*/ 709 w 767"/>
                <a:gd name="T9" fmla="*/ 610 h 666"/>
                <a:gd name="T10" fmla="*/ 592 w 767"/>
                <a:gd name="T11" fmla="*/ 610 h 666"/>
                <a:gd name="T12" fmla="*/ 592 w 767"/>
                <a:gd name="T13" fmla="*/ 540 h 666"/>
                <a:gd name="T14" fmla="*/ 569 w 767"/>
                <a:gd name="T15" fmla="*/ 568 h 666"/>
                <a:gd name="T16" fmla="*/ 476 w 767"/>
                <a:gd name="T17" fmla="*/ 499 h 666"/>
                <a:gd name="T18" fmla="*/ 394 w 767"/>
                <a:gd name="T19" fmla="*/ 540 h 666"/>
                <a:gd name="T20" fmla="*/ 371 w 767"/>
                <a:gd name="T21" fmla="*/ 402 h 666"/>
                <a:gd name="T22" fmla="*/ 371 w 767"/>
                <a:gd name="T23" fmla="*/ 471 h 666"/>
                <a:gd name="T24" fmla="*/ 256 w 767"/>
                <a:gd name="T25" fmla="*/ 373 h 666"/>
                <a:gd name="T26" fmla="*/ 233 w 767"/>
                <a:gd name="T27" fmla="*/ 402 h 666"/>
                <a:gd name="T28" fmla="*/ 394 w 767"/>
                <a:gd name="T29" fmla="*/ 540 h 666"/>
                <a:gd name="T30" fmla="*/ 453 w 767"/>
                <a:gd name="T31" fmla="*/ 540 h 666"/>
                <a:gd name="T32" fmla="*/ 534 w 767"/>
                <a:gd name="T33" fmla="*/ 610 h 666"/>
                <a:gd name="T34" fmla="*/ 476 w 767"/>
                <a:gd name="T35" fmla="*/ 637 h 666"/>
                <a:gd name="T36" fmla="*/ 314 w 767"/>
                <a:gd name="T37" fmla="*/ 666 h 666"/>
                <a:gd name="T38" fmla="*/ 197 w 767"/>
                <a:gd name="T39" fmla="*/ 610 h 666"/>
                <a:gd name="T40" fmla="*/ 140 w 767"/>
                <a:gd name="T41" fmla="*/ 637 h 666"/>
                <a:gd name="T42" fmla="*/ 34 w 767"/>
                <a:gd name="T43" fmla="*/ 610 h 666"/>
                <a:gd name="T44" fmla="*/ 0 w 767"/>
                <a:gd name="T45" fmla="*/ 263 h 666"/>
                <a:gd name="T46" fmla="*/ 34 w 767"/>
                <a:gd name="T47" fmla="*/ 68 h 666"/>
                <a:gd name="T48" fmla="*/ 57 w 767"/>
                <a:gd name="T49" fmla="*/ 27 h 666"/>
                <a:gd name="T50" fmla="*/ 256 w 767"/>
                <a:gd name="T51" fmla="*/ 0 h 666"/>
                <a:gd name="T52" fmla="*/ 394 w 767"/>
                <a:gd name="T53" fmla="*/ 263 h 666"/>
                <a:gd name="T54" fmla="*/ 511 w 767"/>
                <a:gd name="T55" fmla="*/ 304 h 666"/>
                <a:gd name="T56" fmla="*/ 592 w 767"/>
                <a:gd name="T57" fmla="*/ 373 h 666"/>
                <a:gd name="T58" fmla="*/ 592 w 767"/>
                <a:gd name="T59" fmla="*/ 40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7" h="666">
                  <a:moveTo>
                    <a:pt x="592" y="402"/>
                  </a:moveTo>
                  <a:lnTo>
                    <a:pt x="534" y="430"/>
                  </a:lnTo>
                  <a:lnTo>
                    <a:pt x="592" y="430"/>
                  </a:lnTo>
                  <a:lnTo>
                    <a:pt x="767" y="610"/>
                  </a:lnTo>
                  <a:lnTo>
                    <a:pt x="709" y="610"/>
                  </a:lnTo>
                  <a:lnTo>
                    <a:pt x="592" y="610"/>
                  </a:lnTo>
                  <a:lnTo>
                    <a:pt x="592" y="540"/>
                  </a:lnTo>
                  <a:lnTo>
                    <a:pt x="569" y="568"/>
                  </a:lnTo>
                  <a:lnTo>
                    <a:pt x="476" y="499"/>
                  </a:lnTo>
                  <a:lnTo>
                    <a:pt x="394" y="540"/>
                  </a:lnTo>
                  <a:lnTo>
                    <a:pt x="371" y="402"/>
                  </a:lnTo>
                  <a:lnTo>
                    <a:pt x="371" y="471"/>
                  </a:lnTo>
                  <a:lnTo>
                    <a:pt x="256" y="373"/>
                  </a:lnTo>
                  <a:lnTo>
                    <a:pt x="233" y="402"/>
                  </a:lnTo>
                  <a:lnTo>
                    <a:pt x="394" y="540"/>
                  </a:lnTo>
                  <a:lnTo>
                    <a:pt x="453" y="540"/>
                  </a:lnTo>
                  <a:lnTo>
                    <a:pt x="534" y="610"/>
                  </a:lnTo>
                  <a:lnTo>
                    <a:pt x="476" y="637"/>
                  </a:lnTo>
                  <a:lnTo>
                    <a:pt x="314" y="666"/>
                  </a:lnTo>
                  <a:lnTo>
                    <a:pt x="197" y="610"/>
                  </a:lnTo>
                  <a:lnTo>
                    <a:pt x="140" y="637"/>
                  </a:lnTo>
                  <a:lnTo>
                    <a:pt x="34" y="610"/>
                  </a:lnTo>
                  <a:lnTo>
                    <a:pt x="0" y="263"/>
                  </a:lnTo>
                  <a:lnTo>
                    <a:pt x="34" y="68"/>
                  </a:lnTo>
                  <a:lnTo>
                    <a:pt x="57" y="27"/>
                  </a:lnTo>
                  <a:lnTo>
                    <a:pt x="256" y="0"/>
                  </a:lnTo>
                  <a:lnTo>
                    <a:pt x="394" y="263"/>
                  </a:lnTo>
                  <a:lnTo>
                    <a:pt x="511" y="304"/>
                  </a:lnTo>
                  <a:lnTo>
                    <a:pt x="592" y="373"/>
                  </a:lnTo>
                  <a:lnTo>
                    <a:pt x="592" y="402"/>
                  </a:lnTo>
                  <a:close/>
                </a:path>
              </a:pathLst>
            </a:custGeom>
            <a:solidFill>
              <a:srgbClr val="F6FA0C"/>
            </a:solidFill>
            <a:ln>
              <a:noFill/>
            </a:ln>
          </p:spPr>
          <p:txBody>
            <a:bodyPr/>
            <a:lstStyle/>
            <a:p>
              <a:endParaRPr lang="en-US"/>
            </a:p>
          </p:txBody>
        </p:sp>
        <p:sp>
          <p:nvSpPr>
            <p:cNvPr id="158" name="Freeform 164"/>
            <p:cNvSpPr>
              <a:spLocks/>
            </p:cNvSpPr>
            <p:nvPr/>
          </p:nvSpPr>
          <p:spPr bwMode="auto">
            <a:xfrm>
              <a:off x="7854154" y="1090956"/>
              <a:ext cx="406400" cy="352259"/>
            </a:xfrm>
            <a:custGeom>
              <a:avLst/>
              <a:gdLst>
                <a:gd name="T0" fmla="*/ 592 w 767"/>
                <a:gd name="T1" fmla="*/ 402 h 666"/>
                <a:gd name="T2" fmla="*/ 534 w 767"/>
                <a:gd name="T3" fmla="*/ 430 h 666"/>
                <a:gd name="T4" fmla="*/ 592 w 767"/>
                <a:gd name="T5" fmla="*/ 430 h 666"/>
                <a:gd name="T6" fmla="*/ 767 w 767"/>
                <a:gd name="T7" fmla="*/ 610 h 666"/>
                <a:gd name="T8" fmla="*/ 709 w 767"/>
                <a:gd name="T9" fmla="*/ 610 h 666"/>
                <a:gd name="T10" fmla="*/ 592 w 767"/>
                <a:gd name="T11" fmla="*/ 610 h 666"/>
                <a:gd name="T12" fmla="*/ 592 w 767"/>
                <a:gd name="T13" fmla="*/ 540 h 666"/>
                <a:gd name="T14" fmla="*/ 569 w 767"/>
                <a:gd name="T15" fmla="*/ 568 h 666"/>
                <a:gd name="T16" fmla="*/ 476 w 767"/>
                <a:gd name="T17" fmla="*/ 499 h 666"/>
                <a:gd name="T18" fmla="*/ 394 w 767"/>
                <a:gd name="T19" fmla="*/ 540 h 666"/>
                <a:gd name="T20" fmla="*/ 371 w 767"/>
                <a:gd name="T21" fmla="*/ 402 h 666"/>
                <a:gd name="T22" fmla="*/ 371 w 767"/>
                <a:gd name="T23" fmla="*/ 471 h 666"/>
                <a:gd name="T24" fmla="*/ 256 w 767"/>
                <a:gd name="T25" fmla="*/ 373 h 666"/>
                <a:gd name="T26" fmla="*/ 233 w 767"/>
                <a:gd name="T27" fmla="*/ 402 h 666"/>
                <a:gd name="T28" fmla="*/ 394 w 767"/>
                <a:gd name="T29" fmla="*/ 540 h 666"/>
                <a:gd name="T30" fmla="*/ 453 w 767"/>
                <a:gd name="T31" fmla="*/ 540 h 666"/>
                <a:gd name="T32" fmla="*/ 534 w 767"/>
                <a:gd name="T33" fmla="*/ 610 h 666"/>
                <a:gd name="T34" fmla="*/ 476 w 767"/>
                <a:gd name="T35" fmla="*/ 637 h 666"/>
                <a:gd name="T36" fmla="*/ 314 w 767"/>
                <a:gd name="T37" fmla="*/ 666 h 666"/>
                <a:gd name="T38" fmla="*/ 197 w 767"/>
                <a:gd name="T39" fmla="*/ 610 h 666"/>
                <a:gd name="T40" fmla="*/ 140 w 767"/>
                <a:gd name="T41" fmla="*/ 637 h 666"/>
                <a:gd name="T42" fmla="*/ 34 w 767"/>
                <a:gd name="T43" fmla="*/ 610 h 666"/>
                <a:gd name="T44" fmla="*/ 0 w 767"/>
                <a:gd name="T45" fmla="*/ 263 h 666"/>
                <a:gd name="T46" fmla="*/ 34 w 767"/>
                <a:gd name="T47" fmla="*/ 68 h 666"/>
                <a:gd name="T48" fmla="*/ 57 w 767"/>
                <a:gd name="T49" fmla="*/ 27 h 666"/>
                <a:gd name="T50" fmla="*/ 256 w 767"/>
                <a:gd name="T51" fmla="*/ 0 h 666"/>
                <a:gd name="T52" fmla="*/ 394 w 767"/>
                <a:gd name="T53" fmla="*/ 263 h 666"/>
                <a:gd name="T54" fmla="*/ 511 w 767"/>
                <a:gd name="T55" fmla="*/ 304 h 666"/>
                <a:gd name="T56" fmla="*/ 592 w 767"/>
                <a:gd name="T57" fmla="*/ 373 h 666"/>
                <a:gd name="T58" fmla="*/ 592 w 767"/>
                <a:gd name="T59" fmla="*/ 40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7" h="666">
                  <a:moveTo>
                    <a:pt x="592" y="402"/>
                  </a:moveTo>
                  <a:lnTo>
                    <a:pt x="534" y="430"/>
                  </a:lnTo>
                  <a:lnTo>
                    <a:pt x="592" y="430"/>
                  </a:lnTo>
                  <a:lnTo>
                    <a:pt x="767" y="610"/>
                  </a:lnTo>
                  <a:lnTo>
                    <a:pt x="709" y="610"/>
                  </a:lnTo>
                  <a:lnTo>
                    <a:pt x="592" y="610"/>
                  </a:lnTo>
                  <a:lnTo>
                    <a:pt x="592" y="540"/>
                  </a:lnTo>
                  <a:lnTo>
                    <a:pt x="569" y="568"/>
                  </a:lnTo>
                  <a:lnTo>
                    <a:pt x="476" y="499"/>
                  </a:lnTo>
                  <a:lnTo>
                    <a:pt x="394" y="540"/>
                  </a:lnTo>
                  <a:lnTo>
                    <a:pt x="371" y="402"/>
                  </a:lnTo>
                  <a:lnTo>
                    <a:pt x="371" y="471"/>
                  </a:lnTo>
                  <a:lnTo>
                    <a:pt x="256" y="373"/>
                  </a:lnTo>
                  <a:lnTo>
                    <a:pt x="233" y="402"/>
                  </a:lnTo>
                  <a:lnTo>
                    <a:pt x="394" y="540"/>
                  </a:lnTo>
                  <a:lnTo>
                    <a:pt x="453" y="540"/>
                  </a:lnTo>
                  <a:lnTo>
                    <a:pt x="534" y="610"/>
                  </a:lnTo>
                  <a:lnTo>
                    <a:pt x="476" y="637"/>
                  </a:lnTo>
                  <a:lnTo>
                    <a:pt x="314" y="666"/>
                  </a:lnTo>
                  <a:lnTo>
                    <a:pt x="197" y="610"/>
                  </a:lnTo>
                  <a:lnTo>
                    <a:pt x="140" y="637"/>
                  </a:lnTo>
                  <a:lnTo>
                    <a:pt x="34" y="610"/>
                  </a:lnTo>
                  <a:lnTo>
                    <a:pt x="0" y="263"/>
                  </a:lnTo>
                  <a:lnTo>
                    <a:pt x="34" y="68"/>
                  </a:lnTo>
                  <a:lnTo>
                    <a:pt x="57" y="27"/>
                  </a:lnTo>
                  <a:lnTo>
                    <a:pt x="256" y="0"/>
                  </a:lnTo>
                  <a:lnTo>
                    <a:pt x="394" y="263"/>
                  </a:lnTo>
                  <a:lnTo>
                    <a:pt x="511" y="304"/>
                  </a:lnTo>
                  <a:lnTo>
                    <a:pt x="592" y="373"/>
                  </a:lnTo>
                  <a:lnTo>
                    <a:pt x="592" y="40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 name="Rectangle 165"/>
            <p:cNvSpPr>
              <a:spLocks noChangeArrowheads="1"/>
            </p:cNvSpPr>
            <p:nvPr/>
          </p:nvSpPr>
          <p:spPr bwMode="auto">
            <a:xfrm>
              <a:off x="216694" y="2484126"/>
              <a:ext cx="32060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Cherokee</a:t>
              </a:r>
              <a:endParaRPr lang="en-US"/>
            </a:p>
          </p:txBody>
        </p:sp>
        <p:sp>
          <p:nvSpPr>
            <p:cNvPr id="160" name="Rectangle 166"/>
            <p:cNvSpPr>
              <a:spLocks noChangeArrowheads="1"/>
            </p:cNvSpPr>
            <p:nvPr/>
          </p:nvSpPr>
          <p:spPr bwMode="auto">
            <a:xfrm>
              <a:off x="515142" y="2252458"/>
              <a:ext cx="2693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Graham</a:t>
              </a:r>
              <a:endParaRPr lang="en-US"/>
            </a:p>
          </p:txBody>
        </p:sp>
        <p:sp>
          <p:nvSpPr>
            <p:cNvPr id="161" name="Rectangle 167"/>
            <p:cNvSpPr>
              <a:spLocks noChangeArrowheads="1"/>
            </p:cNvSpPr>
            <p:nvPr/>
          </p:nvSpPr>
          <p:spPr bwMode="auto">
            <a:xfrm>
              <a:off x="926305" y="2074741"/>
              <a:ext cx="20044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Swain</a:t>
              </a:r>
              <a:endParaRPr lang="en-US"/>
            </a:p>
          </p:txBody>
        </p:sp>
        <p:sp>
          <p:nvSpPr>
            <p:cNvPr id="162" name="Rectangle 168"/>
            <p:cNvSpPr>
              <a:spLocks noChangeArrowheads="1"/>
            </p:cNvSpPr>
            <p:nvPr/>
          </p:nvSpPr>
          <p:spPr bwMode="auto">
            <a:xfrm>
              <a:off x="675479" y="2598372"/>
              <a:ext cx="15388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Clay</a:t>
              </a:r>
              <a:endParaRPr lang="en-US"/>
            </a:p>
          </p:txBody>
        </p:sp>
        <p:sp>
          <p:nvSpPr>
            <p:cNvPr id="163" name="Rectangle 169"/>
            <p:cNvSpPr>
              <a:spLocks noChangeArrowheads="1"/>
            </p:cNvSpPr>
            <p:nvPr/>
          </p:nvSpPr>
          <p:spPr bwMode="auto">
            <a:xfrm>
              <a:off x="902492" y="2442868"/>
              <a:ext cx="22095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Macon</a:t>
              </a:r>
              <a:endParaRPr lang="en-US"/>
            </a:p>
          </p:txBody>
        </p:sp>
        <p:sp>
          <p:nvSpPr>
            <p:cNvPr id="164" name="Rectangle 170"/>
            <p:cNvSpPr>
              <a:spLocks noChangeArrowheads="1"/>
            </p:cNvSpPr>
            <p:nvPr/>
          </p:nvSpPr>
          <p:spPr bwMode="auto">
            <a:xfrm>
              <a:off x="1212056" y="2288954"/>
              <a:ext cx="27009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Jackson</a:t>
              </a:r>
              <a:endParaRPr lang="en-US"/>
            </a:p>
          </p:txBody>
        </p:sp>
        <p:sp>
          <p:nvSpPr>
            <p:cNvPr id="165" name="Rectangle 171"/>
            <p:cNvSpPr>
              <a:spLocks noChangeArrowheads="1"/>
            </p:cNvSpPr>
            <p:nvPr/>
          </p:nvSpPr>
          <p:spPr bwMode="auto">
            <a:xfrm>
              <a:off x="1359694" y="1984298"/>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Haywood</a:t>
              </a:r>
              <a:endParaRPr lang="en-US"/>
            </a:p>
          </p:txBody>
        </p:sp>
        <p:sp>
          <p:nvSpPr>
            <p:cNvPr id="166" name="Rectangle 172"/>
            <p:cNvSpPr>
              <a:spLocks noChangeArrowheads="1"/>
            </p:cNvSpPr>
            <p:nvPr/>
          </p:nvSpPr>
          <p:spPr bwMode="auto">
            <a:xfrm rot="19620000">
              <a:off x="1499144" y="2525796"/>
              <a:ext cx="5129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a:t>
              </a:r>
              <a:endParaRPr lang="en-US"/>
            </a:p>
          </p:txBody>
        </p:sp>
        <p:sp>
          <p:nvSpPr>
            <p:cNvPr id="167" name="Rectangle 173"/>
            <p:cNvSpPr>
              <a:spLocks noChangeArrowheads="1"/>
            </p:cNvSpPr>
            <p:nvPr/>
          </p:nvSpPr>
          <p:spPr bwMode="auto">
            <a:xfrm rot="19620000">
              <a:off x="1536574" y="2511517"/>
              <a:ext cx="2564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t>
              </a:r>
              <a:endParaRPr lang="en-US"/>
            </a:p>
          </p:txBody>
        </p:sp>
        <p:sp>
          <p:nvSpPr>
            <p:cNvPr id="168" name="Rectangle 174"/>
            <p:cNvSpPr>
              <a:spLocks noChangeArrowheads="1"/>
            </p:cNvSpPr>
            <p:nvPr/>
          </p:nvSpPr>
          <p:spPr bwMode="auto">
            <a:xfrm rot="19620000">
              <a:off x="1555124" y="2495649"/>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69" name="Rectangle 175"/>
            <p:cNvSpPr>
              <a:spLocks noChangeArrowheads="1"/>
            </p:cNvSpPr>
            <p:nvPr/>
          </p:nvSpPr>
          <p:spPr bwMode="auto">
            <a:xfrm rot="19620000">
              <a:off x="1586874" y="2475020"/>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170" name="Rectangle 176"/>
            <p:cNvSpPr>
              <a:spLocks noChangeArrowheads="1"/>
            </p:cNvSpPr>
            <p:nvPr/>
          </p:nvSpPr>
          <p:spPr bwMode="auto">
            <a:xfrm rot="19620000">
              <a:off x="1617476" y="2457567"/>
              <a:ext cx="3847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a:t>
              </a:r>
              <a:endParaRPr lang="en-US"/>
            </a:p>
          </p:txBody>
        </p:sp>
        <p:sp>
          <p:nvSpPr>
            <p:cNvPr id="171" name="Rectangle 177"/>
            <p:cNvSpPr>
              <a:spLocks noChangeArrowheads="1"/>
            </p:cNvSpPr>
            <p:nvPr/>
          </p:nvSpPr>
          <p:spPr bwMode="auto">
            <a:xfrm rot="19620000">
              <a:off x="1646051" y="2438525"/>
              <a:ext cx="3847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y</a:t>
              </a:r>
              <a:endParaRPr lang="en-US"/>
            </a:p>
          </p:txBody>
        </p:sp>
        <p:sp>
          <p:nvSpPr>
            <p:cNvPr id="172" name="Rectangle 178"/>
            <p:cNvSpPr>
              <a:spLocks noChangeArrowheads="1"/>
            </p:cNvSpPr>
            <p:nvPr/>
          </p:nvSpPr>
          <p:spPr bwMode="auto">
            <a:xfrm rot="19620000">
              <a:off x="1676957" y="2425831"/>
              <a:ext cx="1634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a:t>
              </a:r>
              <a:endParaRPr lang="en-US"/>
            </a:p>
          </p:txBody>
        </p:sp>
        <p:sp>
          <p:nvSpPr>
            <p:cNvPr id="173" name="Rectangle 179"/>
            <p:cNvSpPr>
              <a:spLocks noChangeArrowheads="1"/>
            </p:cNvSpPr>
            <p:nvPr/>
          </p:nvSpPr>
          <p:spPr bwMode="auto">
            <a:xfrm rot="19620000">
              <a:off x="1687326" y="2413137"/>
              <a:ext cx="3847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v</a:t>
              </a:r>
              <a:endParaRPr lang="en-US"/>
            </a:p>
          </p:txBody>
        </p:sp>
        <p:sp>
          <p:nvSpPr>
            <p:cNvPr id="174" name="Rectangle 180"/>
            <p:cNvSpPr>
              <a:spLocks noChangeArrowheads="1"/>
            </p:cNvSpPr>
            <p:nvPr/>
          </p:nvSpPr>
          <p:spPr bwMode="auto">
            <a:xfrm rot="19620000">
              <a:off x="1717049" y="2390923"/>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75" name="Rectangle 181"/>
            <p:cNvSpPr>
              <a:spLocks noChangeArrowheads="1"/>
            </p:cNvSpPr>
            <p:nvPr/>
          </p:nvSpPr>
          <p:spPr bwMode="auto">
            <a:xfrm rot="19620000">
              <a:off x="1748799" y="2370293"/>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176" name="Rectangle 182"/>
            <p:cNvSpPr>
              <a:spLocks noChangeArrowheads="1"/>
            </p:cNvSpPr>
            <p:nvPr/>
          </p:nvSpPr>
          <p:spPr bwMode="auto">
            <a:xfrm rot="19620000">
              <a:off x="1781732" y="2357599"/>
              <a:ext cx="1634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177" name="Rectangle 183"/>
            <p:cNvSpPr>
              <a:spLocks noChangeArrowheads="1"/>
            </p:cNvSpPr>
            <p:nvPr/>
          </p:nvSpPr>
          <p:spPr bwMode="auto">
            <a:xfrm rot="19620000">
              <a:off x="1793249" y="2341734"/>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78" name="Rectangle 184"/>
            <p:cNvSpPr>
              <a:spLocks noChangeArrowheads="1"/>
            </p:cNvSpPr>
            <p:nvPr/>
          </p:nvSpPr>
          <p:spPr bwMode="auto">
            <a:xfrm>
              <a:off x="1834356" y="2235005"/>
              <a:ext cx="36008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Henderson</a:t>
              </a:r>
              <a:endParaRPr lang="en-US"/>
            </a:p>
          </p:txBody>
        </p:sp>
        <p:sp>
          <p:nvSpPr>
            <p:cNvPr id="179" name="Rectangle 185"/>
            <p:cNvSpPr>
              <a:spLocks noChangeArrowheads="1"/>
            </p:cNvSpPr>
            <p:nvPr/>
          </p:nvSpPr>
          <p:spPr bwMode="auto">
            <a:xfrm>
              <a:off x="1794668" y="1960495"/>
              <a:ext cx="35192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Buncombe</a:t>
              </a:r>
              <a:endParaRPr lang="en-US"/>
            </a:p>
          </p:txBody>
        </p:sp>
        <p:sp>
          <p:nvSpPr>
            <p:cNvPr id="180" name="Rectangle 186"/>
            <p:cNvSpPr>
              <a:spLocks noChangeArrowheads="1"/>
            </p:cNvSpPr>
            <p:nvPr/>
          </p:nvSpPr>
          <p:spPr bwMode="auto">
            <a:xfrm>
              <a:off x="1669256" y="1668532"/>
              <a:ext cx="2821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Madison</a:t>
              </a:r>
              <a:endParaRPr lang="en-US"/>
            </a:p>
          </p:txBody>
        </p:sp>
        <p:sp>
          <p:nvSpPr>
            <p:cNvPr id="181" name="Rectangle 187"/>
            <p:cNvSpPr>
              <a:spLocks noChangeArrowheads="1"/>
            </p:cNvSpPr>
            <p:nvPr/>
          </p:nvSpPr>
          <p:spPr bwMode="auto">
            <a:xfrm>
              <a:off x="2061367" y="1609824"/>
              <a:ext cx="2436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Yancey</a:t>
              </a:r>
              <a:endParaRPr lang="en-US"/>
            </a:p>
          </p:txBody>
        </p:sp>
        <p:sp>
          <p:nvSpPr>
            <p:cNvPr id="182" name="Rectangle 188"/>
            <p:cNvSpPr>
              <a:spLocks noChangeArrowheads="1"/>
            </p:cNvSpPr>
            <p:nvPr/>
          </p:nvSpPr>
          <p:spPr bwMode="auto">
            <a:xfrm rot="3180000">
              <a:off x="2254382" y="1389353"/>
              <a:ext cx="854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t>
              </a:r>
              <a:endParaRPr lang="en-US"/>
            </a:p>
          </p:txBody>
        </p:sp>
        <p:sp>
          <p:nvSpPr>
            <p:cNvPr id="183" name="Rectangle 189"/>
            <p:cNvSpPr>
              <a:spLocks noChangeArrowheads="1"/>
            </p:cNvSpPr>
            <p:nvPr/>
          </p:nvSpPr>
          <p:spPr bwMode="auto">
            <a:xfrm rot="3180000">
              <a:off x="2306858" y="1414741"/>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184" name="Rectangle 190"/>
            <p:cNvSpPr>
              <a:spLocks noChangeArrowheads="1"/>
            </p:cNvSpPr>
            <p:nvPr/>
          </p:nvSpPr>
          <p:spPr bwMode="auto">
            <a:xfrm rot="3180000">
              <a:off x="2311769" y="1429816"/>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a:t>
              </a:r>
              <a:endParaRPr lang="en-US"/>
            </a:p>
          </p:txBody>
        </p:sp>
        <p:sp>
          <p:nvSpPr>
            <p:cNvPr id="185" name="Rectangle 191"/>
            <p:cNvSpPr>
              <a:spLocks noChangeArrowheads="1"/>
            </p:cNvSpPr>
            <p:nvPr/>
          </p:nvSpPr>
          <p:spPr bwMode="auto">
            <a:xfrm rot="3180000">
              <a:off x="2319101" y="1450445"/>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186" name="Rectangle 192"/>
            <p:cNvSpPr>
              <a:spLocks noChangeArrowheads="1"/>
            </p:cNvSpPr>
            <p:nvPr/>
          </p:nvSpPr>
          <p:spPr bwMode="auto">
            <a:xfrm rot="3180000">
              <a:off x="2336508" y="147979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t>
              </a:r>
              <a:endParaRPr lang="en-US"/>
            </a:p>
          </p:txBody>
        </p:sp>
        <p:sp>
          <p:nvSpPr>
            <p:cNvPr id="187" name="Rectangle 193"/>
            <p:cNvSpPr>
              <a:spLocks noChangeArrowheads="1"/>
            </p:cNvSpPr>
            <p:nvPr/>
          </p:nvSpPr>
          <p:spPr bwMode="auto">
            <a:xfrm rot="3180000">
              <a:off x="2358733" y="1509948"/>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a:t>
              </a:r>
              <a:endParaRPr lang="en-US"/>
            </a:p>
          </p:txBody>
        </p:sp>
        <p:sp>
          <p:nvSpPr>
            <p:cNvPr id="188" name="Rectangle 194"/>
            <p:cNvSpPr>
              <a:spLocks noChangeArrowheads="1"/>
            </p:cNvSpPr>
            <p:nvPr/>
          </p:nvSpPr>
          <p:spPr bwMode="auto">
            <a:xfrm rot="3180000">
              <a:off x="2390996" y="1528988"/>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a:t>
              </a:r>
              <a:endParaRPr lang="en-US"/>
            </a:p>
          </p:txBody>
        </p:sp>
        <p:sp>
          <p:nvSpPr>
            <p:cNvPr id="189" name="Rectangle 195"/>
            <p:cNvSpPr>
              <a:spLocks noChangeArrowheads="1"/>
            </p:cNvSpPr>
            <p:nvPr/>
          </p:nvSpPr>
          <p:spPr bwMode="auto">
            <a:xfrm rot="3180000">
              <a:off x="2398933" y="1540094"/>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a:t>
              </a:r>
              <a:endParaRPr lang="en-US"/>
            </a:p>
          </p:txBody>
        </p:sp>
        <p:sp>
          <p:nvSpPr>
            <p:cNvPr id="190" name="Rectangle 196"/>
            <p:cNvSpPr>
              <a:spLocks noChangeArrowheads="1"/>
            </p:cNvSpPr>
            <p:nvPr/>
          </p:nvSpPr>
          <p:spPr bwMode="auto">
            <a:xfrm>
              <a:off x="2478880" y="1430520"/>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Avery</a:t>
              </a:r>
              <a:endParaRPr lang="en-US"/>
            </a:p>
          </p:txBody>
        </p:sp>
        <p:sp>
          <p:nvSpPr>
            <p:cNvPr id="191" name="Rectangle 197"/>
            <p:cNvSpPr>
              <a:spLocks noChangeArrowheads="1"/>
            </p:cNvSpPr>
            <p:nvPr/>
          </p:nvSpPr>
          <p:spPr bwMode="auto">
            <a:xfrm>
              <a:off x="2275681" y="1889093"/>
              <a:ext cx="32060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McDowell</a:t>
              </a:r>
              <a:endParaRPr lang="en-US"/>
            </a:p>
          </p:txBody>
        </p:sp>
        <p:sp>
          <p:nvSpPr>
            <p:cNvPr id="192" name="Rectangle 198"/>
            <p:cNvSpPr>
              <a:spLocks noChangeArrowheads="1"/>
            </p:cNvSpPr>
            <p:nvPr/>
          </p:nvSpPr>
          <p:spPr bwMode="auto">
            <a:xfrm>
              <a:off x="2223293" y="2327036"/>
              <a:ext cx="14320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Polk</a:t>
              </a:r>
              <a:endParaRPr lang="en-US"/>
            </a:p>
          </p:txBody>
        </p:sp>
        <p:sp>
          <p:nvSpPr>
            <p:cNvPr id="193" name="Rectangle 199"/>
            <p:cNvSpPr>
              <a:spLocks noChangeArrowheads="1"/>
            </p:cNvSpPr>
            <p:nvPr/>
          </p:nvSpPr>
          <p:spPr bwMode="auto">
            <a:xfrm>
              <a:off x="2394742" y="2150905"/>
              <a:ext cx="34776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Rutherford</a:t>
              </a:r>
              <a:endParaRPr lang="en-US"/>
            </a:p>
          </p:txBody>
        </p:sp>
        <p:sp>
          <p:nvSpPr>
            <p:cNvPr id="194" name="Rectangle 200"/>
            <p:cNvSpPr>
              <a:spLocks noChangeArrowheads="1"/>
            </p:cNvSpPr>
            <p:nvPr/>
          </p:nvSpPr>
          <p:spPr bwMode="auto">
            <a:xfrm>
              <a:off x="2697954" y="1817688"/>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Burke</a:t>
              </a:r>
              <a:endParaRPr lang="en-US"/>
            </a:p>
          </p:txBody>
        </p:sp>
        <p:sp>
          <p:nvSpPr>
            <p:cNvPr id="195" name="Rectangle 201"/>
            <p:cNvSpPr>
              <a:spLocks noChangeArrowheads="1"/>
            </p:cNvSpPr>
            <p:nvPr/>
          </p:nvSpPr>
          <p:spPr bwMode="auto">
            <a:xfrm>
              <a:off x="2782093" y="2336557"/>
              <a:ext cx="32733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Cleveland</a:t>
              </a:r>
              <a:endParaRPr lang="en-US"/>
            </a:p>
          </p:txBody>
        </p:sp>
        <p:sp>
          <p:nvSpPr>
            <p:cNvPr id="196" name="Rectangle 202"/>
            <p:cNvSpPr>
              <a:spLocks noChangeArrowheads="1"/>
            </p:cNvSpPr>
            <p:nvPr/>
          </p:nvSpPr>
          <p:spPr bwMode="auto">
            <a:xfrm>
              <a:off x="2799556" y="1554286"/>
              <a:ext cx="27811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Caldwell</a:t>
              </a:r>
              <a:endParaRPr lang="en-US"/>
            </a:p>
          </p:txBody>
        </p:sp>
        <p:sp>
          <p:nvSpPr>
            <p:cNvPr id="197" name="Rectangle 203"/>
            <p:cNvSpPr>
              <a:spLocks noChangeArrowheads="1"/>
            </p:cNvSpPr>
            <p:nvPr/>
          </p:nvSpPr>
          <p:spPr bwMode="auto">
            <a:xfrm>
              <a:off x="2663030" y="1208375"/>
              <a:ext cx="29495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Watauga</a:t>
              </a:r>
              <a:endParaRPr lang="en-US"/>
            </a:p>
          </p:txBody>
        </p:sp>
        <p:sp>
          <p:nvSpPr>
            <p:cNvPr id="198" name="Rectangle 204"/>
            <p:cNvSpPr>
              <a:spLocks noChangeArrowheads="1"/>
            </p:cNvSpPr>
            <p:nvPr/>
          </p:nvSpPr>
          <p:spPr bwMode="auto">
            <a:xfrm>
              <a:off x="2901156" y="970361"/>
              <a:ext cx="16778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Ashe</a:t>
              </a:r>
              <a:endParaRPr lang="en-US" dirty="0"/>
            </a:p>
          </p:txBody>
        </p:sp>
        <p:sp>
          <p:nvSpPr>
            <p:cNvPr id="199" name="Rectangle 205"/>
            <p:cNvSpPr>
              <a:spLocks noChangeArrowheads="1"/>
            </p:cNvSpPr>
            <p:nvPr/>
          </p:nvSpPr>
          <p:spPr bwMode="auto">
            <a:xfrm>
              <a:off x="3263105" y="1249629"/>
              <a:ext cx="21800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Wilkes</a:t>
              </a:r>
              <a:endParaRPr lang="en-US"/>
            </a:p>
          </p:txBody>
        </p:sp>
        <p:sp>
          <p:nvSpPr>
            <p:cNvPr id="200" name="Rectangle 206"/>
            <p:cNvSpPr>
              <a:spLocks noChangeArrowheads="1"/>
            </p:cNvSpPr>
            <p:nvPr/>
          </p:nvSpPr>
          <p:spPr bwMode="auto">
            <a:xfrm>
              <a:off x="3191667" y="875157"/>
              <a:ext cx="323306" cy="143561"/>
            </a:xfrm>
            <a:prstGeom prst="rect">
              <a:avLst/>
            </a:prstGeom>
            <a:noFill/>
            <a:ln>
              <a:noFill/>
            </a:ln>
          </p:spPr>
          <p:txBody>
            <a:bodyPr wrap="none" lIns="0" tIns="0" rIns="0" bIns="0">
              <a:spAutoFit/>
            </a:bodyPr>
            <a:lstStyle/>
            <a:p>
              <a:r>
                <a:rPr lang="en-US" sz="700" dirty="0">
                  <a:solidFill>
                    <a:srgbClr val="1F1A17"/>
                  </a:solidFill>
                  <a:latin typeface="Arial Narrow" charset="0"/>
                </a:rPr>
                <a:t>Alleghany</a:t>
              </a:r>
              <a:endParaRPr lang="en-US" dirty="0"/>
            </a:p>
          </p:txBody>
        </p:sp>
        <p:sp>
          <p:nvSpPr>
            <p:cNvPr id="201" name="Rectangle 208"/>
            <p:cNvSpPr>
              <a:spLocks noChangeArrowheads="1"/>
            </p:cNvSpPr>
            <p:nvPr/>
          </p:nvSpPr>
          <p:spPr bwMode="auto">
            <a:xfrm>
              <a:off x="3161505" y="1549527"/>
              <a:ext cx="33342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Alexander</a:t>
              </a:r>
              <a:endParaRPr lang="en-US"/>
            </a:p>
          </p:txBody>
        </p:sp>
        <p:sp>
          <p:nvSpPr>
            <p:cNvPr id="202" name="Rectangle 210"/>
            <p:cNvSpPr>
              <a:spLocks noChangeArrowheads="1"/>
            </p:cNvSpPr>
            <p:nvPr/>
          </p:nvSpPr>
          <p:spPr bwMode="auto">
            <a:xfrm>
              <a:off x="3150392" y="2109651"/>
              <a:ext cx="23327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Lincoln</a:t>
              </a:r>
              <a:endParaRPr lang="en-US"/>
            </a:p>
          </p:txBody>
        </p:sp>
        <p:sp>
          <p:nvSpPr>
            <p:cNvPr id="203" name="Rectangle 211"/>
            <p:cNvSpPr>
              <a:spLocks noChangeArrowheads="1"/>
            </p:cNvSpPr>
            <p:nvPr/>
          </p:nvSpPr>
          <p:spPr bwMode="auto">
            <a:xfrm>
              <a:off x="3185319" y="2323863"/>
              <a:ext cx="23739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Gaston</a:t>
              </a:r>
              <a:endParaRPr lang="en-US"/>
            </a:p>
          </p:txBody>
        </p:sp>
        <p:sp>
          <p:nvSpPr>
            <p:cNvPr id="204" name="Rectangle 212"/>
            <p:cNvSpPr>
              <a:spLocks noChangeArrowheads="1"/>
            </p:cNvSpPr>
            <p:nvPr/>
          </p:nvSpPr>
          <p:spPr bwMode="auto">
            <a:xfrm>
              <a:off x="3471068" y="1746284"/>
              <a:ext cx="20048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Iredell</a:t>
              </a:r>
              <a:endParaRPr lang="en-US"/>
            </a:p>
          </p:txBody>
        </p:sp>
        <p:sp>
          <p:nvSpPr>
            <p:cNvPr id="205" name="Rectangle 213"/>
            <p:cNvSpPr>
              <a:spLocks noChangeArrowheads="1"/>
            </p:cNvSpPr>
            <p:nvPr/>
          </p:nvSpPr>
          <p:spPr bwMode="auto">
            <a:xfrm>
              <a:off x="3477419" y="2425415"/>
              <a:ext cx="42319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Mecklenburg</a:t>
              </a:r>
              <a:endParaRPr lang="en-US"/>
            </a:p>
          </p:txBody>
        </p:sp>
        <p:sp>
          <p:nvSpPr>
            <p:cNvPr id="206" name="Rectangle 214"/>
            <p:cNvSpPr>
              <a:spLocks noChangeArrowheads="1"/>
            </p:cNvSpPr>
            <p:nvPr/>
          </p:nvSpPr>
          <p:spPr bwMode="auto">
            <a:xfrm>
              <a:off x="3856829" y="1966843"/>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Rowan</a:t>
              </a:r>
              <a:endParaRPr lang="en-US"/>
            </a:p>
          </p:txBody>
        </p:sp>
        <p:sp>
          <p:nvSpPr>
            <p:cNvPr id="207" name="Rectangle 215"/>
            <p:cNvSpPr>
              <a:spLocks noChangeArrowheads="1"/>
            </p:cNvSpPr>
            <p:nvPr/>
          </p:nvSpPr>
          <p:spPr bwMode="auto">
            <a:xfrm>
              <a:off x="4144168" y="2287367"/>
              <a:ext cx="20518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Stanly</a:t>
              </a:r>
              <a:endParaRPr lang="en-US"/>
            </a:p>
          </p:txBody>
        </p:sp>
        <p:sp>
          <p:nvSpPr>
            <p:cNvPr id="208" name="Rectangle 216"/>
            <p:cNvSpPr>
              <a:spLocks noChangeArrowheads="1"/>
            </p:cNvSpPr>
            <p:nvPr/>
          </p:nvSpPr>
          <p:spPr bwMode="auto">
            <a:xfrm>
              <a:off x="3833018" y="2717378"/>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Union</a:t>
              </a:r>
              <a:endParaRPr lang="en-US"/>
            </a:p>
          </p:txBody>
        </p:sp>
        <p:sp>
          <p:nvSpPr>
            <p:cNvPr id="209" name="Rectangle 217"/>
            <p:cNvSpPr>
              <a:spLocks noChangeArrowheads="1"/>
            </p:cNvSpPr>
            <p:nvPr/>
          </p:nvSpPr>
          <p:spPr bwMode="auto">
            <a:xfrm>
              <a:off x="3793331" y="2198509"/>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Cabarrus</a:t>
              </a:r>
              <a:endParaRPr lang="en-US"/>
            </a:p>
          </p:txBody>
        </p:sp>
        <p:sp>
          <p:nvSpPr>
            <p:cNvPr id="210" name="Rectangle 218"/>
            <p:cNvSpPr>
              <a:spLocks noChangeArrowheads="1"/>
            </p:cNvSpPr>
            <p:nvPr/>
          </p:nvSpPr>
          <p:spPr bwMode="auto">
            <a:xfrm>
              <a:off x="5166517" y="2665014"/>
              <a:ext cx="1718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Hoke</a:t>
              </a:r>
              <a:endParaRPr lang="en-US"/>
            </a:p>
          </p:txBody>
        </p:sp>
        <p:sp>
          <p:nvSpPr>
            <p:cNvPr id="211" name="Rectangle 219"/>
            <p:cNvSpPr>
              <a:spLocks noChangeArrowheads="1"/>
            </p:cNvSpPr>
            <p:nvPr/>
          </p:nvSpPr>
          <p:spPr bwMode="auto">
            <a:xfrm>
              <a:off x="5398292" y="2574571"/>
              <a:ext cx="4009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Cumberland</a:t>
              </a:r>
              <a:endParaRPr lang="en-US"/>
            </a:p>
          </p:txBody>
        </p:sp>
        <p:sp>
          <p:nvSpPr>
            <p:cNvPr id="212" name="Rectangle 220"/>
            <p:cNvSpPr>
              <a:spLocks noChangeArrowheads="1"/>
            </p:cNvSpPr>
            <p:nvPr/>
          </p:nvSpPr>
          <p:spPr bwMode="auto">
            <a:xfrm>
              <a:off x="5214144" y="3093439"/>
              <a:ext cx="2949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Robeson</a:t>
              </a:r>
              <a:endParaRPr lang="en-US">
                <a:solidFill>
                  <a:schemeClr val="bg1"/>
                </a:solidFill>
              </a:endParaRPr>
            </a:p>
          </p:txBody>
        </p:sp>
        <p:sp>
          <p:nvSpPr>
            <p:cNvPr id="213" name="Rectangle 221"/>
            <p:cNvSpPr>
              <a:spLocks noChangeArrowheads="1"/>
            </p:cNvSpPr>
            <p:nvPr/>
          </p:nvSpPr>
          <p:spPr bwMode="auto">
            <a:xfrm>
              <a:off x="5933280" y="2622173"/>
              <a:ext cx="31098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Sampson</a:t>
              </a:r>
              <a:endParaRPr lang="en-US"/>
            </a:p>
          </p:txBody>
        </p:sp>
        <p:sp>
          <p:nvSpPr>
            <p:cNvPr id="214" name="Rectangle 222"/>
            <p:cNvSpPr>
              <a:spLocks noChangeArrowheads="1"/>
            </p:cNvSpPr>
            <p:nvPr/>
          </p:nvSpPr>
          <p:spPr bwMode="auto">
            <a:xfrm>
              <a:off x="5750718" y="3077570"/>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Bladen</a:t>
              </a:r>
              <a:endParaRPr lang="en-US"/>
            </a:p>
          </p:txBody>
        </p:sp>
        <p:sp>
          <p:nvSpPr>
            <p:cNvPr id="215" name="Rectangle 223"/>
            <p:cNvSpPr>
              <a:spLocks noChangeArrowheads="1"/>
            </p:cNvSpPr>
            <p:nvPr/>
          </p:nvSpPr>
          <p:spPr bwMode="auto">
            <a:xfrm>
              <a:off x="5630068" y="3523449"/>
              <a:ext cx="33342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Columbus</a:t>
              </a:r>
              <a:endParaRPr lang="en-US"/>
            </a:p>
          </p:txBody>
        </p:sp>
        <p:sp>
          <p:nvSpPr>
            <p:cNvPr id="216" name="Rectangle 224"/>
            <p:cNvSpPr>
              <a:spLocks noChangeArrowheads="1"/>
            </p:cNvSpPr>
            <p:nvPr/>
          </p:nvSpPr>
          <p:spPr bwMode="auto">
            <a:xfrm>
              <a:off x="6045994" y="3774156"/>
              <a:ext cx="33540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Brunswick</a:t>
              </a:r>
              <a:endParaRPr lang="en-US"/>
            </a:p>
          </p:txBody>
        </p:sp>
        <p:sp>
          <p:nvSpPr>
            <p:cNvPr id="217" name="Rectangle 225"/>
            <p:cNvSpPr>
              <a:spLocks noChangeArrowheads="1"/>
            </p:cNvSpPr>
            <p:nvPr/>
          </p:nvSpPr>
          <p:spPr bwMode="auto">
            <a:xfrm>
              <a:off x="6517479" y="3458391"/>
              <a:ext cx="14718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New</a:t>
              </a:r>
              <a:endParaRPr lang="en-US"/>
            </a:p>
          </p:txBody>
        </p:sp>
        <p:sp>
          <p:nvSpPr>
            <p:cNvPr id="218" name="Rectangle 226"/>
            <p:cNvSpPr>
              <a:spLocks noChangeArrowheads="1"/>
            </p:cNvSpPr>
            <p:nvPr/>
          </p:nvSpPr>
          <p:spPr bwMode="auto">
            <a:xfrm>
              <a:off x="6458743" y="3539317"/>
              <a:ext cx="2821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Hanover</a:t>
              </a:r>
              <a:endParaRPr lang="en-US"/>
            </a:p>
          </p:txBody>
        </p:sp>
        <p:sp>
          <p:nvSpPr>
            <p:cNvPr id="219" name="Rectangle 227"/>
            <p:cNvSpPr>
              <a:spLocks noChangeArrowheads="1"/>
            </p:cNvSpPr>
            <p:nvPr/>
          </p:nvSpPr>
          <p:spPr bwMode="auto">
            <a:xfrm>
              <a:off x="6430168" y="3204511"/>
              <a:ext cx="2436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Pender</a:t>
              </a:r>
              <a:endParaRPr lang="en-US"/>
            </a:p>
          </p:txBody>
        </p:sp>
        <p:sp>
          <p:nvSpPr>
            <p:cNvPr id="220" name="Rectangle 228"/>
            <p:cNvSpPr>
              <a:spLocks noChangeArrowheads="1"/>
            </p:cNvSpPr>
            <p:nvPr/>
          </p:nvSpPr>
          <p:spPr bwMode="auto">
            <a:xfrm>
              <a:off x="6446043" y="2764981"/>
              <a:ext cx="20864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Duplin</a:t>
              </a:r>
              <a:endParaRPr lang="en-US"/>
            </a:p>
          </p:txBody>
        </p:sp>
        <p:sp>
          <p:nvSpPr>
            <p:cNvPr id="221" name="Rectangle 229"/>
            <p:cNvSpPr>
              <a:spLocks noChangeArrowheads="1"/>
            </p:cNvSpPr>
            <p:nvPr/>
          </p:nvSpPr>
          <p:spPr bwMode="auto">
            <a:xfrm>
              <a:off x="6903243" y="2914135"/>
              <a:ext cx="2454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Onslow</a:t>
              </a:r>
              <a:endParaRPr lang="en-US"/>
            </a:p>
          </p:txBody>
        </p:sp>
        <p:sp>
          <p:nvSpPr>
            <p:cNvPr id="222" name="Rectangle 230"/>
            <p:cNvSpPr>
              <a:spLocks noChangeArrowheads="1"/>
            </p:cNvSpPr>
            <p:nvPr/>
          </p:nvSpPr>
          <p:spPr bwMode="auto">
            <a:xfrm>
              <a:off x="7414417" y="2920482"/>
              <a:ext cx="2693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Carteret</a:t>
              </a:r>
              <a:endParaRPr lang="en-US"/>
            </a:p>
          </p:txBody>
        </p:sp>
        <p:sp>
          <p:nvSpPr>
            <p:cNvPr id="223" name="Rectangle 231"/>
            <p:cNvSpPr>
              <a:spLocks noChangeArrowheads="1"/>
            </p:cNvSpPr>
            <p:nvPr/>
          </p:nvSpPr>
          <p:spPr bwMode="auto">
            <a:xfrm>
              <a:off x="7014367" y="2638041"/>
              <a:ext cx="1964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Jones</a:t>
              </a:r>
              <a:endParaRPr lang="en-US"/>
            </a:p>
          </p:txBody>
        </p:sp>
        <p:sp>
          <p:nvSpPr>
            <p:cNvPr id="224" name="Rectangle 232"/>
            <p:cNvSpPr>
              <a:spLocks noChangeArrowheads="1"/>
            </p:cNvSpPr>
            <p:nvPr/>
          </p:nvSpPr>
          <p:spPr bwMode="auto">
            <a:xfrm>
              <a:off x="6344443" y="2293714"/>
              <a:ext cx="22643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Wayne</a:t>
              </a:r>
              <a:endParaRPr lang="en-US" dirty="0"/>
            </a:p>
          </p:txBody>
        </p:sp>
        <p:sp>
          <p:nvSpPr>
            <p:cNvPr id="225" name="Rectangle 233"/>
            <p:cNvSpPr>
              <a:spLocks noChangeArrowheads="1"/>
            </p:cNvSpPr>
            <p:nvPr/>
          </p:nvSpPr>
          <p:spPr bwMode="auto">
            <a:xfrm>
              <a:off x="6700043" y="2395266"/>
              <a:ext cx="20518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Lenoir</a:t>
              </a:r>
              <a:endParaRPr lang="en-US"/>
            </a:p>
          </p:txBody>
        </p:sp>
        <p:sp>
          <p:nvSpPr>
            <p:cNvPr id="226" name="Rectangle 234"/>
            <p:cNvSpPr>
              <a:spLocks noChangeArrowheads="1"/>
            </p:cNvSpPr>
            <p:nvPr/>
          </p:nvSpPr>
          <p:spPr bwMode="auto">
            <a:xfrm>
              <a:off x="7165180" y="2425415"/>
              <a:ext cx="23726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Craven</a:t>
              </a:r>
              <a:endParaRPr lang="en-US"/>
            </a:p>
          </p:txBody>
        </p:sp>
        <p:sp>
          <p:nvSpPr>
            <p:cNvPr id="227" name="Rectangle 235"/>
            <p:cNvSpPr>
              <a:spLocks noChangeArrowheads="1"/>
            </p:cNvSpPr>
            <p:nvPr/>
          </p:nvSpPr>
          <p:spPr bwMode="auto">
            <a:xfrm>
              <a:off x="7533480" y="2557115"/>
              <a:ext cx="26180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Pamlico</a:t>
              </a:r>
              <a:endParaRPr lang="en-US"/>
            </a:p>
          </p:txBody>
        </p:sp>
        <p:sp>
          <p:nvSpPr>
            <p:cNvPr id="228" name="Rectangle 236"/>
            <p:cNvSpPr>
              <a:spLocks noChangeArrowheads="1"/>
            </p:cNvSpPr>
            <p:nvPr/>
          </p:nvSpPr>
          <p:spPr bwMode="auto">
            <a:xfrm>
              <a:off x="6677818" y="2115998"/>
              <a:ext cx="24554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Greene</a:t>
              </a:r>
              <a:endParaRPr lang="en-US"/>
            </a:p>
          </p:txBody>
        </p:sp>
        <p:sp>
          <p:nvSpPr>
            <p:cNvPr id="229" name="Rectangle 237"/>
            <p:cNvSpPr>
              <a:spLocks noChangeArrowheads="1"/>
            </p:cNvSpPr>
            <p:nvPr/>
          </p:nvSpPr>
          <p:spPr bwMode="auto">
            <a:xfrm>
              <a:off x="7335042" y="1102063"/>
              <a:ext cx="2693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Hertford</a:t>
              </a:r>
              <a:endParaRPr lang="en-US"/>
            </a:p>
          </p:txBody>
        </p:sp>
        <p:sp>
          <p:nvSpPr>
            <p:cNvPr id="230" name="Rectangle 238"/>
            <p:cNvSpPr>
              <a:spLocks noChangeArrowheads="1"/>
            </p:cNvSpPr>
            <p:nvPr/>
          </p:nvSpPr>
          <p:spPr bwMode="auto">
            <a:xfrm>
              <a:off x="7355679" y="1370224"/>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Bertie</a:t>
              </a:r>
              <a:endParaRPr lang="en-US"/>
            </a:p>
          </p:txBody>
        </p:sp>
        <p:sp>
          <p:nvSpPr>
            <p:cNvPr id="231" name="Rectangle 239"/>
            <p:cNvSpPr>
              <a:spLocks noChangeArrowheads="1"/>
            </p:cNvSpPr>
            <p:nvPr/>
          </p:nvSpPr>
          <p:spPr bwMode="auto">
            <a:xfrm>
              <a:off x="7241379" y="1703442"/>
              <a:ext cx="20518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Martin</a:t>
              </a:r>
              <a:endParaRPr lang="en-US"/>
            </a:p>
          </p:txBody>
        </p:sp>
        <p:sp>
          <p:nvSpPr>
            <p:cNvPr id="232" name="Rectangle 240"/>
            <p:cNvSpPr>
              <a:spLocks noChangeArrowheads="1"/>
            </p:cNvSpPr>
            <p:nvPr/>
          </p:nvSpPr>
          <p:spPr bwMode="auto">
            <a:xfrm>
              <a:off x="7011192" y="1954149"/>
              <a:ext cx="11541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Pitt</a:t>
              </a:r>
              <a:endParaRPr lang="en-US"/>
            </a:p>
          </p:txBody>
        </p:sp>
        <p:sp>
          <p:nvSpPr>
            <p:cNvPr id="233" name="Rectangle 241"/>
            <p:cNvSpPr>
              <a:spLocks noChangeArrowheads="1"/>
            </p:cNvSpPr>
            <p:nvPr/>
          </p:nvSpPr>
          <p:spPr bwMode="auto">
            <a:xfrm>
              <a:off x="7646192" y="952908"/>
              <a:ext cx="1964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Gates</a:t>
              </a:r>
              <a:endParaRPr lang="en-US"/>
            </a:p>
          </p:txBody>
        </p:sp>
        <p:sp>
          <p:nvSpPr>
            <p:cNvPr id="234" name="Rectangle 242"/>
            <p:cNvSpPr>
              <a:spLocks noChangeArrowheads="1"/>
            </p:cNvSpPr>
            <p:nvPr/>
          </p:nvSpPr>
          <p:spPr bwMode="auto">
            <a:xfrm>
              <a:off x="7431880" y="1973189"/>
              <a:ext cx="2821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Beaufort</a:t>
              </a:r>
              <a:endParaRPr lang="en-US"/>
            </a:p>
          </p:txBody>
        </p:sp>
        <p:sp>
          <p:nvSpPr>
            <p:cNvPr id="235" name="Rectangle 243"/>
            <p:cNvSpPr>
              <a:spLocks noChangeArrowheads="1"/>
            </p:cNvSpPr>
            <p:nvPr/>
          </p:nvSpPr>
          <p:spPr bwMode="auto">
            <a:xfrm>
              <a:off x="8146254" y="2043007"/>
              <a:ext cx="1718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Hyde</a:t>
              </a:r>
              <a:endParaRPr lang="en-US"/>
            </a:p>
          </p:txBody>
        </p:sp>
        <p:sp>
          <p:nvSpPr>
            <p:cNvPr id="236" name="Rectangle 244"/>
            <p:cNvSpPr>
              <a:spLocks noChangeArrowheads="1"/>
            </p:cNvSpPr>
            <p:nvPr/>
          </p:nvSpPr>
          <p:spPr bwMode="auto">
            <a:xfrm>
              <a:off x="7671594" y="1716136"/>
              <a:ext cx="38607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Washington</a:t>
              </a:r>
              <a:endParaRPr lang="en-US"/>
            </a:p>
          </p:txBody>
        </p:sp>
        <p:sp>
          <p:nvSpPr>
            <p:cNvPr id="237" name="Rectangle 245"/>
            <p:cNvSpPr>
              <a:spLocks noChangeArrowheads="1"/>
            </p:cNvSpPr>
            <p:nvPr/>
          </p:nvSpPr>
          <p:spPr bwMode="auto">
            <a:xfrm>
              <a:off x="8135142" y="1751044"/>
              <a:ext cx="17589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Tyrell</a:t>
              </a:r>
              <a:endParaRPr lang="en-US"/>
            </a:p>
          </p:txBody>
        </p:sp>
        <p:sp>
          <p:nvSpPr>
            <p:cNvPr id="238" name="Rectangle 246"/>
            <p:cNvSpPr>
              <a:spLocks noChangeArrowheads="1"/>
            </p:cNvSpPr>
            <p:nvPr/>
          </p:nvSpPr>
          <p:spPr bwMode="auto">
            <a:xfrm>
              <a:off x="8509793" y="1771672"/>
              <a:ext cx="15950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Dare</a:t>
              </a:r>
              <a:endParaRPr lang="en-US"/>
            </a:p>
          </p:txBody>
        </p:sp>
        <p:sp>
          <p:nvSpPr>
            <p:cNvPr id="239" name="Rectangle 247"/>
            <p:cNvSpPr>
              <a:spLocks noChangeArrowheads="1"/>
            </p:cNvSpPr>
            <p:nvPr/>
          </p:nvSpPr>
          <p:spPr bwMode="auto">
            <a:xfrm rot="2700000">
              <a:off x="8245003" y="858585"/>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240" name="Rectangle 248"/>
            <p:cNvSpPr>
              <a:spLocks noChangeArrowheads="1"/>
            </p:cNvSpPr>
            <p:nvPr/>
          </p:nvSpPr>
          <p:spPr bwMode="auto">
            <a:xfrm rot="2700000">
              <a:off x="8281695" y="88793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u</a:t>
              </a:r>
              <a:endParaRPr lang="en-US"/>
            </a:p>
          </p:txBody>
        </p:sp>
        <p:sp>
          <p:nvSpPr>
            <p:cNvPr id="241" name="Rectangle 249"/>
            <p:cNvSpPr>
              <a:spLocks noChangeArrowheads="1"/>
            </p:cNvSpPr>
            <p:nvPr/>
          </p:nvSpPr>
          <p:spPr bwMode="auto">
            <a:xfrm rot="2700000">
              <a:off x="8312519" y="909361"/>
              <a:ext cx="34181" cy="107722"/>
            </a:xfrm>
            <a:prstGeom prst="rect">
              <a:avLst/>
            </a:prstGeom>
            <a:noFill/>
            <a:ln>
              <a:noFill/>
            </a:ln>
          </p:spPr>
          <p:txBody>
            <a:bodyPr wrap="none" lIns="0" tIns="0" rIns="0" bIns="0">
              <a:spAutoFit/>
            </a:bodyPr>
            <a:lstStyle/>
            <a:p>
              <a:r>
                <a:rPr lang="en-US" sz="700" dirty="0">
                  <a:solidFill>
                    <a:srgbClr val="1F1A17"/>
                  </a:solidFill>
                  <a:latin typeface="Arial Narrow" charset="0"/>
                </a:rPr>
                <a:t>r</a:t>
              </a:r>
              <a:endParaRPr lang="en-US" dirty="0"/>
            </a:p>
          </p:txBody>
        </p:sp>
        <p:sp>
          <p:nvSpPr>
            <p:cNvPr id="242" name="Rectangle 250"/>
            <p:cNvSpPr>
              <a:spLocks noChangeArrowheads="1"/>
            </p:cNvSpPr>
            <p:nvPr/>
          </p:nvSpPr>
          <p:spPr bwMode="auto">
            <a:xfrm rot="2700000">
              <a:off x="8328393" y="923642"/>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t>
              </a:r>
              <a:endParaRPr lang="en-US"/>
            </a:p>
          </p:txBody>
        </p:sp>
        <p:sp>
          <p:nvSpPr>
            <p:cNvPr id="243" name="Rectangle 251"/>
            <p:cNvSpPr>
              <a:spLocks noChangeArrowheads="1"/>
            </p:cNvSpPr>
            <p:nvPr/>
          </p:nvSpPr>
          <p:spPr bwMode="auto">
            <a:xfrm rot="2700000">
              <a:off x="8347296" y="937130"/>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244" name="Rectangle 252"/>
            <p:cNvSpPr>
              <a:spLocks noChangeArrowheads="1"/>
            </p:cNvSpPr>
            <p:nvPr/>
          </p:nvSpPr>
          <p:spPr bwMode="auto">
            <a:xfrm rot="2700000">
              <a:off x="8353793" y="949030"/>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a:t>
              </a:r>
              <a:endParaRPr lang="en-US"/>
            </a:p>
          </p:txBody>
        </p:sp>
        <p:sp>
          <p:nvSpPr>
            <p:cNvPr id="245" name="Rectangle 253"/>
            <p:cNvSpPr>
              <a:spLocks noChangeArrowheads="1"/>
            </p:cNvSpPr>
            <p:nvPr/>
          </p:nvSpPr>
          <p:spPr bwMode="auto">
            <a:xfrm rot="2700000">
              <a:off x="8362658" y="968865"/>
              <a:ext cx="54559" cy="107722"/>
            </a:xfrm>
            <a:prstGeom prst="rect">
              <a:avLst/>
            </a:prstGeom>
            <a:noFill/>
            <a:ln>
              <a:noFill/>
            </a:ln>
          </p:spPr>
          <p:txBody>
            <a:bodyPr wrap="none" lIns="0" tIns="0" rIns="0" bIns="0">
              <a:spAutoFit/>
            </a:bodyPr>
            <a:lstStyle/>
            <a:p>
              <a:r>
                <a:rPr lang="en-US" sz="700" dirty="0">
                  <a:solidFill>
                    <a:srgbClr val="1F1A17"/>
                  </a:solidFill>
                  <a:latin typeface="Arial Narrow" charset="0"/>
                </a:rPr>
                <a:t>u</a:t>
              </a:r>
              <a:endParaRPr lang="en-US" dirty="0"/>
            </a:p>
          </p:txBody>
        </p:sp>
        <p:sp>
          <p:nvSpPr>
            <p:cNvPr id="246" name="Rectangle 254"/>
            <p:cNvSpPr>
              <a:spLocks noChangeArrowheads="1"/>
            </p:cNvSpPr>
            <p:nvPr/>
          </p:nvSpPr>
          <p:spPr bwMode="auto">
            <a:xfrm rot="2700000">
              <a:off x="8388112" y="995045"/>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247" name="Rectangle 255"/>
            <p:cNvSpPr>
              <a:spLocks noChangeArrowheads="1"/>
            </p:cNvSpPr>
            <p:nvPr/>
          </p:nvSpPr>
          <p:spPr bwMode="auto">
            <a:xfrm rot="2700000">
              <a:off x="8411926" y="1018848"/>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k</a:t>
              </a:r>
              <a:endParaRPr lang="en-US"/>
            </a:p>
          </p:txBody>
        </p:sp>
        <p:sp>
          <p:nvSpPr>
            <p:cNvPr id="248" name="Rectangle 256"/>
            <p:cNvSpPr>
              <a:spLocks noChangeArrowheads="1"/>
            </p:cNvSpPr>
            <p:nvPr/>
          </p:nvSpPr>
          <p:spPr bwMode="auto">
            <a:xfrm rot="2700000">
              <a:off x="8159278" y="936336"/>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249" name="Rectangle 257"/>
            <p:cNvSpPr>
              <a:spLocks noChangeArrowheads="1"/>
            </p:cNvSpPr>
            <p:nvPr/>
          </p:nvSpPr>
          <p:spPr bwMode="auto">
            <a:xfrm rot="2700000">
              <a:off x="8194383" y="965692"/>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250" name="Rectangle 258"/>
            <p:cNvSpPr>
              <a:spLocks noChangeArrowheads="1"/>
            </p:cNvSpPr>
            <p:nvPr/>
          </p:nvSpPr>
          <p:spPr bwMode="auto">
            <a:xfrm rot="2700000">
              <a:off x="8212269" y="997426"/>
              <a:ext cx="854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t>
              </a:r>
              <a:endParaRPr lang="en-US"/>
            </a:p>
          </p:txBody>
        </p:sp>
        <p:sp>
          <p:nvSpPr>
            <p:cNvPr id="251" name="Rectangle 259"/>
            <p:cNvSpPr>
              <a:spLocks noChangeArrowheads="1"/>
            </p:cNvSpPr>
            <p:nvPr/>
          </p:nvSpPr>
          <p:spPr bwMode="auto">
            <a:xfrm rot="2700000">
              <a:off x="8261058" y="1030748"/>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t>
              </a:r>
              <a:endParaRPr lang="en-US"/>
            </a:p>
          </p:txBody>
        </p:sp>
        <p:sp>
          <p:nvSpPr>
            <p:cNvPr id="252" name="Rectangle 260"/>
            <p:cNvSpPr>
              <a:spLocks noChangeArrowheads="1"/>
            </p:cNvSpPr>
            <p:nvPr/>
          </p:nvSpPr>
          <p:spPr bwMode="auto">
            <a:xfrm rot="2700000">
              <a:off x="8286458" y="1057723"/>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a:t>
              </a:r>
              <a:endParaRPr lang="en-US"/>
            </a:p>
          </p:txBody>
        </p:sp>
        <p:sp>
          <p:nvSpPr>
            <p:cNvPr id="253" name="Rectangle 261"/>
            <p:cNvSpPr>
              <a:spLocks noChangeArrowheads="1"/>
            </p:cNvSpPr>
            <p:nvPr/>
          </p:nvSpPr>
          <p:spPr bwMode="auto">
            <a:xfrm rot="2700000">
              <a:off x="8313445" y="1083111"/>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254" name="Rectangle 262"/>
            <p:cNvSpPr>
              <a:spLocks noChangeArrowheads="1"/>
            </p:cNvSpPr>
            <p:nvPr/>
          </p:nvSpPr>
          <p:spPr bwMode="auto">
            <a:xfrm rot="2640000">
              <a:off x="8031554" y="977070"/>
              <a:ext cx="42079"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P</a:t>
              </a:r>
              <a:endParaRPr lang="en-US"/>
            </a:p>
          </p:txBody>
        </p:sp>
        <p:sp>
          <p:nvSpPr>
            <p:cNvPr id="255" name="Rectangle 263"/>
            <p:cNvSpPr>
              <a:spLocks noChangeArrowheads="1"/>
            </p:cNvSpPr>
            <p:nvPr/>
          </p:nvSpPr>
          <p:spPr bwMode="auto">
            <a:xfrm rot="2640000">
              <a:off x="8060345" y="1005632"/>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a</a:t>
              </a:r>
              <a:endParaRPr lang="en-US"/>
            </a:p>
          </p:txBody>
        </p:sp>
        <p:sp>
          <p:nvSpPr>
            <p:cNvPr id="256" name="Rectangle 264"/>
            <p:cNvSpPr>
              <a:spLocks noChangeArrowheads="1"/>
            </p:cNvSpPr>
            <p:nvPr/>
          </p:nvSpPr>
          <p:spPr bwMode="auto">
            <a:xfrm rot="2640000">
              <a:off x="8084156" y="1031020"/>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s</a:t>
              </a:r>
              <a:endParaRPr lang="en-US"/>
            </a:p>
          </p:txBody>
        </p:sp>
        <p:sp>
          <p:nvSpPr>
            <p:cNvPr id="257" name="Rectangle 265"/>
            <p:cNvSpPr>
              <a:spLocks noChangeArrowheads="1"/>
            </p:cNvSpPr>
            <p:nvPr/>
          </p:nvSpPr>
          <p:spPr bwMode="auto">
            <a:xfrm rot="2640000">
              <a:off x="8109557" y="1054821"/>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q</a:t>
              </a:r>
              <a:endParaRPr lang="en-US"/>
            </a:p>
          </p:txBody>
        </p:sp>
        <p:sp>
          <p:nvSpPr>
            <p:cNvPr id="258" name="Rectangle 266"/>
            <p:cNvSpPr>
              <a:spLocks noChangeArrowheads="1"/>
            </p:cNvSpPr>
            <p:nvPr/>
          </p:nvSpPr>
          <p:spPr bwMode="auto">
            <a:xfrm rot="2640000">
              <a:off x="8134957" y="1081796"/>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u</a:t>
              </a:r>
              <a:endParaRPr lang="en-US"/>
            </a:p>
          </p:txBody>
        </p:sp>
        <p:sp>
          <p:nvSpPr>
            <p:cNvPr id="259" name="Rectangle 267"/>
            <p:cNvSpPr>
              <a:spLocks noChangeArrowheads="1"/>
            </p:cNvSpPr>
            <p:nvPr/>
          </p:nvSpPr>
          <p:spPr bwMode="auto">
            <a:xfrm rot="2640000">
              <a:off x="8161945" y="1107184"/>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o</a:t>
              </a:r>
              <a:endParaRPr lang="en-US"/>
            </a:p>
          </p:txBody>
        </p:sp>
        <p:sp>
          <p:nvSpPr>
            <p:cNvPr id="260" name="Rectangle 268"/>
            <p:cNvSpPr>
              <a:spLocks noChangeArrowheads="1"/>
            </p:cNvSpPr>
            <p:nvPr/>
          </p:nvSpPr>
          <p:spPr bwMode="auto">
            <a:xfrm rot="2640000">
              <a:off x="8188199" y="1124636"/>
              <a:ext cx="25648"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t</a:t>
              </a:r>
              <a:endParaRPr lang="en-US"/>
            </a:p>
          </p:txBody>
        </p:sp>
        <p:sp>
          <p:nvSpPr>
            <p:cNvPr id="261" name="Rectangle 269"/>
            <p:cNvSpPr>
              <a:spLocks noChangeArrowheads="1"/>
            </p:cNvSpPr>
            <p:nvPr/>
          </p:nvSpPr>
          <p:spPr bwMode="auto">
            <a:xfrm rot="2640000">
              <a:off x="8200045" y="1145266"/>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a</a:t>
              </a:r>
              <a:endParaRPr lang="en-US"/>
            </a:p>
          </p:txBody>
        </p:sp>
        <p:sp>
          <p:nvSpPr>
            <p:cNvPr id="262" name="Rectangle 270"/>
            <p:cNvSpPr>
              <a:spLocks noChangeArrowheads="1"/>
            </p:cNvSpPr>
            <p:nvPr/>
          </p:nvSpPr>
          <p:spPr bwMode="auto">
            <a:xfrm rot="2640000">
              <a:off x="8227032" y="1170655"/>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n</a:t>
              </a:r>
              <a:endParaRPr lang="en-US"/>
            </a:p>
          </p:txBody>
        </p:sp>
        <p:sp>
          <p:nvSpPr>
            <p:cNvPr id="263" name="Rectangle 271"/>
            <p:cNvSpPr>
              <a:spLocks noChangeArrowheads="1"/>
            </p:cNvSpPr>
            <p:nvPr/>
          </p:nvSpPr>
          <p:spPr bwMode="auto">
            <a:xfrm rot="2640000">
              <a:off x="8250843" y="1196043"/>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k</a:t>
              </a:r>
              <a:endParaRPr lang="en-US"/>
            </a:p>
          </p:txBody>
        </p:sp>
        <p:sp>
          <p:nvSpPr>
            <p:cNvPr id="264" name="Rectangle 272"/>
            <p:cNvSpPr>
              <a:spLocks noChangeArrowheads="1"/>
            </p:cNvSpPr>
            <p:nvPr/>
          </p:nvSpPr>
          <p:spPr bwMode="auto">
            <a:xfrm rot="2700000">
              <a:off x="7920781" y="1080731"/>
              <a:ext cx="683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a:t>
              </a:r>
              <a:endParaRPr lang="en-US"/>
            </a:p>
          </p:txBody>
        </p:sp>
        <p:sp>
          <p:nvSpPr>
            <p:cNvPr id="265" name="Rectangle 273"/>
            <p:cNvSpPr>
              <a:spLocks noChangeArrowheads="1"/>
            </p:cNvSpPr>
            <p:nvPr/>
          </p:nvSpPr>
          <p:spPr bwMode="auto">
            <a:xfrm rot="2700000">
              <a:off x="7954670" y="110849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a:t>
              </a:r>
              <a:endParaRPr lang="en-US"/>
            </a:p>
          </p:txBody>
        </p:sp>
        <p:sp>
          <p:nvSpPr>
            <p:cNvPr id="266" name="Rectangle 274"/>
            <p:cNvSpPr>
              <a:spLocks noChangeArrowheads="1"/>
            </p:cNvSpPr>
            <p:nvPr/>
          </p:nvSpPr>
          <p:spPr bwMode="auto">
            <a:xfrm rot="2700000">
              <a:off x="7985494" y="1128332"/>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t>
              </a:r>
              <a:endParaRPr lang="en-US"/>
            </a:p>
          </p:txBody>
        </p:sp>
        <p:sp>
          <p:nvSpPr>
            <p:cNvPr id="267" name="Rectangle 275"/>
            <p:cNvSpPr>
              <a:spLocks noChangeArrowheads="1"/>
            </p:cNvSpPr>
            <p:nvPr/>
          </p:nvSpPr>
          <p:spPr bwMode="auto">
            <a:xfrm rot="2700000">
              <a:off x="7995945" y="1149754"/>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q</a:t>
              </a:r>
              <a:endParaRPr lang="en-US"/>
            </a:p>
          </p:txBody>
        </p:sp>
        <p:sp>
          <p:nvSpPr>
            <p:cNvPr id="268" name="Rectangle 276"/>
            <p:cNvSpPr>
              <a:spLocks noChangeArrowheads="1"/>
            </p:cNvSpPr>
            <p:nvPr/>
          </p:nvSpPr>
          <p:spPr bwMode="auto">
            <a:xfrm rot="2700000">
              <a:off x="8021345" y="1176728"/>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u</a:t>
              </a:r>
              <a:endParaRPr lang="en-US"/>
            </a:p>
          </p:txBody>
        </p:sp>
        <p:sp>
          <p:nvSpPr>
            <p:cNvPr id="269" name="Rectangle 277"/>
            <p:cNvSpPr>
              <a:spLocks noChangeArrowheads="1"/>
            </p:cNvSpPr>
            <p:nvPr/>
          </p:nvSpPr>
          <p:spPr bwMode="auto">
            <a:xfrm rot="2700000">
              <a:off x="8056783" y="1195768"/>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270" name="Rectangle 278"/>
            <p:cNvSpPr>
              <a:spLocks noChangeArrowheads="1"/>
            </p:cNvSpPr>
            <p:nvPr/>
          </p:nvSpPr>
          <p:spPr bwMode="auto">
            <a:xfrm rot="2700000">
              <a:off x="8050344" y="1219571"/>
              <a:ext cx="854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t>
              </a:r>
              <a:endParaRPr lang="en-US"/>
            </a:p>
          </p:txBody>
        </p:sp>
        <p:sp>
          <p:nvSpPr>
            <p:cNvPr id="271" name="Rectangle 279"/>
            <p:cNvSpPr>
              <a:spLocks noChangeArrowheads="1"/>
            </p:cNvSpPr>
            <p:nvPr/>
          </p:nvSpPr>
          <p:spPr bwMode="auto">
            <a:xfrm rot="2700000">
              <a:off x="8097545" y="1252893"/>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272" name="Rectangle 280"/>
            <p:cNvSpPr>
              <a:spLocks noChangeArrowheads="1"/>
            </p:cNvSpPr>
            <p:nvPr/>
          </p:nvSpPr>
          <p:spPr bwMode="auto">
            <a:xfrm rot="2700000">
              <a:off x="8124533" y="127986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273" name="Rectangle 281"/>
            <p:cNvSpPr>
              <a:spLocks noChangeArrowheads="1"/>
            </p:cNvSpPr>
            <p:nvPr/>
          </p:nvSpPr>
          <p:spPr bwMode="auto">
            <a:xfrm rot="2700000">
              <a:off x="8149988" y="1304463"/>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a:t>
              </a:r>
              <a:endParaRPr lang="en-US"/>
            </a:p>
          </p:txBody>
        </p:sp>
        <p:sp>
          <p:nvSpPr>
            <p:cNvPr id="274" name="Rectangle 282"/>
            <p:cNvSpPr>
              <a:spLocks noChangeArrowheads="1"/>
            </p:cNvSpPr>
            <p:nvPr/>
          </p:nvSpPr>
          <p:spPr bwMode="auto">
            <a:xfrm rot="2700000">
              <a:off x="7743353" y="1274313"/>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275" name="Rectangle 283"/>
            <p:cNvSpPr>
              <a:spLocks noChangeArrowheads="1"/>
            </p:cNvSpPr>
            <p:nvPr/>
          </p:nvSpPr>
          <p:spPr bwMode="auto">
            <a:xfrm rot="2700000">
              <a:off x="7780044" y="1302082"/>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t>
              </a:r>
              <a:endParaRPr lang="en-US"/>
            </a:p>
          </p:txBody>
        </p:sp>
        <p:sp>
          <p:nvSpPr>
            <p:cNvPr id="276" name="Rectangle 284"/>
            <p:cNvSpPr>
              <a:spLocks noChangeArrowheads="1"/>
            </p:cNvSpPr>
            <p:nvPr/>
          </p:nvSpPr>
          <p:spPr bwMode="auto">
            <a:xfrm rot="2700000">
              <a:off x="7805445" y="1329057"/>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o</a:t>
              </a:r>
              <a:endParaRPr lang="en-US"/>
            </a:p>
          </p:txBody>
        </p:sp>
        <p:sp>
          <p:nvSpPr>
            <p:cNvPr id="277" name="Rectangle 285"/>
            <p:cNvSpPr>
              <a:spLocks noChangeArrowheads="1"/>
            </p:cNvSpPr>
            <p:nvPr/>
          </p:nvSpPr>
          <p:spPr bwMode="auto">
            <a:xfrm rot="2700000">
              <a:off x="7830666" y="1359999"/>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t>
              </a:r>
              <a:endParaRPr lang="en-US"/>
            </a:p>
          </p:txBody>
        </p:sp>
        <p:sp>
          <p:nvSpPr>
            <p:cNvPr id="278" name="Rectangle 286"/>
            <p:cNvSpPr>
              <a:spLocks noChangeArrowheads="1"/>
            </p:cNvSpPr>
            <p:nvPr/>
          </p:nvSpPr>
          <p:spPr bwMode="auto">
            <a:xfrm rot="2700000">
              <a:off x="7865770" y="1389353"/>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279" name="Rectangle 287"/>
            <p:cNvSpPr>
              <a:spLocks noChangeArrowheads="1"/>
            </p:cNvSpPr>
            <p:nvPr/>
          </p:nvSpPr>
          <p:spPr bwMode="auto">
            <a:xfrm rot="2700000">
              <a:off x="7892758" y="1414741"/>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280" name="Freeform 290"/>
            <p:cNvSpPr>
              <a:spLocks noEditPoints="1"/>
            </p:cNvSpPr>
            <p:nvPr/>
          </p:nvSpPr>
          <p:spPr bwMode="auto">
            <a:xfrm>
              <a:off x="3201194" y="1806580"/>
              <a:ext cx="98425" cy="96793"/>
            </a:xfrm>
            <a:custGeom>
              <a:avLst/>
              <a:gdLst>
                <a:gd name="T0" fmla="*/ 105 w 185"/>
                <a:gd name="T1" fmla="*/ 36 h 182"/>
                <a:gd name="T2" fmla="*/ 122 w 185"/>
                <a:gd name="T3" fmla="*/ 43 h 182"/>
                <a:gd name="T4" fmla="*/ 158 w 185"/>
                <a:gd name="T5" fmla="*/ 29 h 182"/>
                <a:gd name="T6" fmla="*/ 141 w 185"/>
                <a:gd name="T7" fmla="*/ 62 h 182"/>
                <a:gd name="T8" fmla="*/ 148 w 185"/>
                <a:gd name="T9" fmla="*/ 81 h 182"/>
                <a:gd name="T10" fmla="*/ 185 w 185"/>
                <a:gd name="T11" fmla="*/ 94 h 182"/>
                <a:gd name="T12" fmla="*/ 146 w 185"/>
                <a:gd name="T13" fmla="*/ 106 h 182"/>
                <a:gd name="T14" fmla="*/ 139 w 185"/>
                <a:gd name="T15" fmla="*/ 123 h 182"/>
                <a:gd name="T16" fmla="*/ 156 w 185"/>
                <a:gd name="T17" fmla="*/ 158 h 182"/>
                <a:gd name="T18" fmla="*/ 122 w 185"/>
                <a:gd name="T19" fmla="*/ 140 h 182"/>
                <a:gd name="T20" fmla="*/ 105 w 185"/>
                <a:gd name="T21" fmla="*/ 147 h 182"/>
                <a:gd name="T22" fmla="*/ 93 w 185"/>
                <a:gd name="T23" fmla="*/ 182 h 182"/>
                <a:gd name="T24" fmla="*/ 79 w 185"/>
                <a:gd name="T25" fmla="*/ 147 h 182"/>
                <a:gd name="T26" fmla="*/ 62 w 185"/>
                <a:gd name="T27" fmla="*/ 140 h 182"/>
                <a:gd name="T28" fmla="*/ 26 w 185"/>
                <a:gd name="T29" fmla="*/ 156 h 182"/>
                <a:gd name="T30" fmla="*/ 45 w 185"/>
                <a:gd name="T31" fmla="*/ 122 h 182"/>
                <a:gd name="T32" fmla="*/ 36 w 185"/>
                <a:gd name="T33" fmla="*/ 105 h 182"/>
                <a:gd name="T34" fmla="*/ 0 w 185"/>
                <a:gd name="T35" fmla="*/ 91 h 182"/>
                <a:gd name="T36" fmla="*/ 36 w 185"/>
                <a:gd name="T37" fmla="*/ 79 h 182"/>
                <a:gd name="T38" fmla="*/ 45 w 185"/>
                <a:gd name="T39" fmla="*/ 60 h 182"/>
                <a:gd name="T40" fmla="*/ 28 w 185"/>
                <a:gd name="T41" fmla="*/ 27 h 182"/>
                <a:gd name="T42" fmla="*/ 64 w 185"/>
                <a:gd name="T43" fmla="*/ 43 h 182"/>
                <a:gd name="T44" fmla="*/ 80 w 185"/>
                <a:gd name="T45" fmla="*/ 36 h 182"/>
                <a:gd name="T46" fmla="*/ 93 w 185"/>
                <a:gd name="T47" fmla="*/ 0 h 182"/>
                <a:gd name="T48" fmla="*/ 105 w 185"/>
                <a:gd name="T49" fmla="*/ 36 h 182"/>
                <a:gd name="T50" fmla="*/ 93 w 185"/>
                <a:gd name="T51" fmla="*/ 48 h 182"/>
                <a:gd name="T52" fmla="*/ 84 w 185"/>
                <a:gd name="T53" fmla="*/ 49 h 182"/>
                <a:gd name="T54" fmla="*/ 75 w 185"/>
                <a:gd name="T55" fmla="*/ 51 h 182"/>
                <a:gd name="T56" fmla="*/ 68 w 185"/>
                <a:gd name="T57" fmla="*/ 55 h 182"/>
                <a:gd name="T58" fmla="*/ 61 w 185"/>
                <a:gd name="T59" fmla="*/ 60 h 182"/>
                <a:gd name="T60" fmla="*/ 56 w 185"/>
                <a:gd name="T61" fmla="*/ 67 h 182"/>
                <a:gd name="T62" fmla="*/ 52 w 185"/>
                <a:gd name="T63" fmla="*/ 75 h 182"/>
                <a:gd name="T64" fmla="*/ 49 w 185"/>
                <a:gd name="T65" fmla="*/ 83 h 182"/>
                <a:gd name="T66" fmla="*/ 48 w 185"/>
                <a:gd name="T67" fmla="*/ 91 h 182"/>
                <a:gd name="T68" fmla="*/ 49 w 185"/>
                <a:gd name="T69" fmla="*/ 101 h 182"/>
                <a:gd name="T70" fmla="*/ 52 w 185"/>
                <a:gd name="T71" fmla="*/ 109 h 182"/>
                <a:gd name="T72" fmla="*/ 56 w 185"/>
                <a:gd name="T73" fmla="*/ 117 h 182"/>
                <a:gd name="T74" fmla="*/ 61 w 185"/>
                <a:gd name="T75" fmla="*/ 123 h 182"/>
                <a:gd name="T76" fmla="*/ 68 w 185"/>
                <a:gd name="T77" fmla="*/ 128 h 182"/>
                <a:gd name="T78" fmla="*/ 75 w 185"/>
                <a:gd name="T79" fmla="*/ 132 h 182"/>
                <a:gd name="T80" fmla="*/ 84 w 185"/>
                <a:gd name="T81" fmla="*/ 135 h 182"/>
                <a:gd name="T82" fmla="*/ 93 w 185"/>
                <a:gd name="T83" fmla="*/ 136 h 182"/>
                <a:gd name="T84" fmla="*/ 101 w 185"/>
                <a:gd name="T85" fmla="*/ 135 h 182"/>
                <a:gd name="T86" fmla="*/ 109 w 185"/>
                <a:gd name="T87" fmla="*/ 132 h 182"/>
                <a:gd name="T88" fmla="*/ 116 w 185"/>
                <a:gd name="T89" fmla="*/ 128 h 182"/>
                <a:gd name="T90" fmla="*/ 122 w 185"/>
                <a:gd name="T91" fmla="*/ 123 h 182"/>
                <a:gd name="T92" fmla="*/ 128 w 185"/>
                <a:gd name="T93" fmla="*/ 117 h 182"/>
                <a:gd name="T94" fmla="*/ 132 w 185"/>
                <a:gd name="T95" fmla="*/ 109 h 182"/>
                <a:gd name="T96" fmla="*/ 135 w 185"/>
                <a:gd name="T97" fmla="*/ 101 h 182"/>
                <a:gd name="T98" fmla="*/ 136 w 185"/>
                <a:gd name="T99" fmla="*/ 91 h 182"/>
                <a:gd name="T100" fmla="*/ 135 w 185"/>
                <a:gd name="T101" fmla="*/ 83 h 182"/>
                <a:gd name="T102" fmla="*/ 132 w 185"/>
                <a:gd name="T103" fmla="*/ 75 h 182"/>
                <a:gd name="T104" fmla="*/ 128 w 185"/>
                <a:gd name="T105" fmla="*/ 67 h 182"/>
                <a:gd name="T106" fmla="*/ 122 w 185"/>
                <a:gd name="T107" fmla="*/ 60 h 182"/>
                <a:gd name="T108" fmla="*/ 116 w 185"/>
                <a:gd name="T109" fmla="*/ 55 h 182"/>
                <a:gd name="T110" fmla="*/ 109 w 185"/>
                <a:gd name="T111" fmla="*/ 51 h 182"/>
                <a:gd name="T112" fmla="*/ 101 w 185"/>
                <a:gd name="T113" fmla="*/ 49 h 182"/>
                <a:gd name="T114" fmla="*/ 93 w 185"/>
                <a:gd name="T115" fmla="*/ 4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5" h="182">
                  <a:moveTo>
                    <a:pt x="105" y="36"/>
                  </a:moveTo>
                  <a:lnTo>
                    <a:pt x="122" y="43"/>
                  </a:lnTo>
                  <a:lnTo>
                    <a:pt x="158" y="29"/>
                  </a:lnTo>
                  <a:lnTo>
                    <a:pt x="141" y="62"/>
                  </a:lnTo>
                  <a:lnTo>
                    <a:pt x="148" y="81"/>
                  </a:lnTo>
                  <a:lnTo>
                    <a:pt x="185" y="94"/>
                  </a:lnTo>
                  <a:lnTo>
                    <a:pt x="146" y="106"/>
                  </a:lnTo>
                  <a:lnTo>
                    <a:pt x="139" y="123"/>
                  </a:lnTo>
                  <a:lnTo>
                    <a:pt x="156" y="158"/>
                  </a:lnTo>
                  <a:lnTo>
                    <a:pt x="122" y="140"/>
                  </a:lnTo>
                  <a:lnTo>
                    <a:pt x="105" y="147"/>
                  </a:lnTo>
                  <a:lnTo>
                    <a:pt x="93" y="182"/>
                  </a:lnTo>
                  <a:lnTo>
                    <a:pt x="79" y="147"/>
                  </a:lnTo>
                  <a:lnTo>
                    <a:pt x="62" y="140"/>
                  </a:lnTo>
                  <a:lnTo>
                    <a:pt x="26" y="156"/>
                  </a:lnTo>
                  <a:lnTo>
                    <a:pt x="45" y="122"/>
                  </a:lnTo>
                  <a:lnTo>
                    <a:pt x="36" y="105"/>
                  </a:lnTo>
                  <a:lnTo>
                    <a:pt x="0" y="91"/>
                  </a:lnTo>
                  <a:lnTo>
                    <a:pt x="36" y="79"/>
                  </a:lnTo>
                  <a:lnTo>
                    <a:pt x="45" y="60"/>
                  </a:lnTo>
                  <a:lnTo>
                    <a:pt x="28" y="27"/>
                  </a:lnTo>
                  <a:lnTo>
                    <a:pt x="64" y="43"/>
                  </a:lnTo>
                  <a:lnTo>
                    <a:pt x="80" y="36"/>
                  </a:lnTo>
                  <a:lnTo>
                    <a:pt x="93" y="0"/>
                  </a:lnTo>
                  <a:lnTo>
                    <a:pt x="105" y="36"/>
                  </a:lnTo>
                  <a:close/>
                  <a:moveTo>
                    <a:pt x="93" y="48"/>
                  </a:moveTo>
                  <a:lnTo>
                    <a:pt x="84" y="49"/>
                  </a:lnTo>
                  <a:lnTo>
                    <a:pt x="75" y="51"/>
                  </a:lnTo>
                  <a:lnTo>
                    <a:pt x="68" y="55"/>
                  </a:lnTo>
                  <a:lnTo>
                    <a:pt x="61" y="60"/>
                  </a:lnTo>
                  <a:lnTo>
                    <a:pt x="56" y="67"/>
                  </a:lnTo>
                  <a:lnTo>
                    <a:pt x="52" y="75"/>
                  </a:lnTo>
                  <a:lnTo>
                    <a:pt x="49" y="83"/>
                  </a:lnTo>
                  <a:lnTo>
                    <a:pt x="48" y="91"/>
                  </a:lnTo>
                  <a:lnTo>
                    <a:pt x="49" y="101"/>
                  </a:lnTo>
                  <a:lnTo>
                    <a:pt x="52" y="109"/>
                  </a:lnTo>
                  <a:lnTo>
                    <a:pt x="56" y="117"/>
                  </a:lnTo>
                  <a:lnTo>
                    <a:pt x="61" y="123"/>
                  </a:lnTo>
                  <a:lnTo>
                    <a:pt x="68" y="128"/>
                  </a:lnTo>
                  <a:lnTo>
                    <a:pt x="75" y="132"/>
                  </a:lnTo>
                  <a:lnTo>
                    <a:pt x="84" y="135"/>
                  </a:lnTo>
                  <a:lnTo>
                    <a:pt x="93" y="136"/>
                  </a:lnTo>
                  <a:lnTo>
                    <a:pt x="101" y="135"/>
                  </a:lnTo>
                  <a:lnTo>
                    <a:pt x="109" y="132"/>
                  </a:lnTo>
                  <a:lnTo>
                    <a:pt x="116" y="128"/>
                  </a:lnTo>
                  <a:lnTo>
                    <a:pt x="122" y="123"/>
                  </a:lnTo>
                  <a:lnTo>
                    <a:pt x="128" y="117"/>
                  </a:lnTo>
                  <a:lnTo>
                    <a:pt x="132" y="109"/>
                  </a:lnTo>
                  <a:lnTo>
                    <a:pt x="135" y="101"/>
                  </a:lnTo>
                  <a:lnTo>
                    <a:pt x="136" y="91"/>
                  </a:lnTo>
                  <a:lnTo>
                    <a:pt x="135" y="83"/>
                  </a:lnTo>
                  <a:lnTo>
                    <a:pt x="132" y="75"/>
                  </a:lnTo>
                  <a:lnTo>
                    <a:pt x="128" y="67"/>
                  </a:lnTo>
                  <a:lnTo>
                    <a:pt x="122" y="60"/>
                  </a:lnTo>
                  <a:lnTo>
                    <a:pt x="116" y="55"/>
                  </a:lnTo>
                  <a:lnTo>
                    <a:pt x="109" y="51"/>
                  </a:lnTo>
                  <a:lnTo>
                    <a:pt x="101" y="49"/>
                  </a:lnTo>
                  <a:lnTo>
                    <a:pt x="93" y="48"/>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1" name="Freeform 296"/>
            <p:cNvSpPr>
              <a:spLocks/>
            </p:cNvSpPr>
            <p:nvPr/>
          </p:nvSpPr>
          <p:spPr bwMode="auto">
            <a:xfrm>
              <a:off x="4922044" y="1229004"/>
              <a:ext cx="295275" cy="485547"/>
            </a:xfrm>
            <a:custGeom>
              <a:avLst/>
              <a:gdLst>
                <a:gd name="T0" fmla="*/ 0 w 557"/>
                <a:gd name="T1" fmla="*/ 0 h 916"/>
                <a:gd name="T2" fmla="*/ 0 w 557"/>
                <a:gd name="T3" fmla="*/ 805 h 916"/>
                <a:gd name="T4" fmla="*/ 0 w 557"/>
                <a:gd name="T5" fmla="*/ 916 h 916"/>
                <a:gd name="T6" fmla="*/ 557 w 557"/>
                <a:gd name="T7" fmla="*/ 916 h 916"/>
                <a:gd name="T8" fmla="*/ 557 w 557"/>
                <a:gd name="T9" fmla="*/ 846 h 916"/>
                <a:gd name="T10" fmla="*/ 534 w 557"/>
                <a:gd name="T11" fmla="*/ 0 h 916"/>
                <a:gd name="T12" fmla="*/ 0 w 557"/>
                <a:gd name="T13" fmla="*/ 0 h 916"/>
              </a:gdLst>
              <a:ahLst/>
              <a:cxnLst>
                <a:cxn ang="0">
                  <a:pos x="T0" y="T1"/>
                </a:cxn>
                <a:cxn ang="0">
                  <a:pos x="T2" y="T3"/>
                </a:cxn>
                <a:cxn ang="0">
                  <a:pos x="T4" y="T5"/>
                </a:cxn>
                <a:cxn ang="0">
                  <a:pos x="T6" y="T7"/>
                </a:cxn>
                <a:cxn ang="0">
                  <a:pos x="T8" y="T9"/>
                </a:cxn>
                <a:cxn ang="0">
                  <a:pos x="T10" y="T11"/>
                </a:cxn>
                <a:cxn ang="0">
                  <a:pos x="T12" y="T13"/>
                </a:cxn>
              </a:cxnLst>
              <a:rect l="0" t="0" r="r" b="b"/>
              <a:pathLst>
                <a:path w="557" h="916">
                  <a:moveTo>
                    <a:pt x="0" y="0"/>
                  </a:moveTo>
                  <a:lnTo>
                    <a:pt x="0" y="805"/>
                  </a:lnTo>
                  <a:lnTo>
                    <a:pt x="0" y="916"/>
                  </a:lnTo>
                  <a:lnTo>
                    <a:pt x="557" y="916"/>
                  </a:lnTo>
                  <a:lnTo>
                    <a:pt x="557" y="846"/>
                  </a:lnTo>
                  <a:lnTo>
                    <a:pt x="534" y="0"/>
                  </a:lnTo>
                  <a:lnTo>
                    <a:pt x="0" y="0"/>
                  </a:lnTo>
                  <a:close/>
                </a:path>
              </a:pathLst>
            </a:custGeom>
            <a:solidFill>
              <a:srgbClr val="1AD2FF"/>
            </a:solidFill>
            <a:ln>
              <a:noFill/>
            </a:ln>
          </p:spPr>
          <p:txBody>
            <a:bodyPr/>
            <a:lstStyle/>
            <a:p>
              <a:endParaRPr lang="en-US"/>
            </a:p>
          </p:txBody>
        </p:sp>
        <p:sp>
          <p:nvSpPr>
            <p:cNvPr id="282" name="Freeform 297"/>
            <p:cNvSpPr>
              <a:spLocks/>
            </p:cNvSpPr>
            <p:nvPr/>
          </p:nvSpPr>
          <p:spPr bwMode="auto">
            <a:xfrm>
              <a:off x="4922044" y="1229004"/>
              <a:ext cx="295275" cy="485547"/>
            </a:xfrm>
            <a:custGeom>
              <a:avLst/>
              <a:gdLst>
                <a:gd name="T0" fmla="*/ 0 w 557"/>
                <a:gd name="T1" fmla="*/ 0 h 916"/>
                <a:gd name="T2" fmla="*/ 0 w 557"/>
                <a:gd name="T3" fmla="*/ 805 h 916"/>
                <a:gd name="T4" fmla="*/ 0 w 557"/>
                <a:gd name="T5" fmla="*/ 916 h 916"/>
                <a:gd name="T6" fmla="*/ 557 w 557"/>
                <a:gd name="T7" fmla="*/ 916 h 916"/>
                <a:gd name="T8" fmla="*/ 557 w 557"/>
                <a:gd name="T9" fmla="*/ 846 h 916"/>
                <a:gd name="T10" fmla="*/ 534 w 557"/>
                <a:gd name="T11" fmla="*/ 0 h 916"/>
                <a:gd name="T12" fmla="*/ 0 w 557"/>
                <a:gd name="T13" fmla="*/ 0 h 916"/>
              </a:gdLst>
              <a:ahLst/>
              <a:cxnLst>
                <a:cxn ang="0">
                  <a:pos x="T0" y="T1"/>
                </a:cxn>
                <a:cxn ang="0">
                  <a:pos x="T2" y="T3"/>
                </a:cxn>
                <a:cxn ang="0">
                  <a:pos x="T4" y="T5"/>
                </a:cxn>
                <a:cxn ang="0">
                  <a:pos x="T6" y="T7"/>
                </a:cxn>
                <a:cxn ang="0">
                  <a:pos x="T8" y="T9"/>
                </a:cxn>
                <a:cxn ang="0">
                  <a:pos x="T10" y="T11"/>
                </a:cxn>
                <a:cxn ang="0">
                  <a:pos x="T12" y="T13"/>
                </a:cxn>
              </a:cxnLst>
              <a:rect l="0" t="0" r="r" b="b"/>
              <a:pathLst>
                <a:path w="557" h="916">
                  <a:moveTo>
                    <a:pt x="0" y="0"/>
                  </a:moveTo>
                  <a:lnTo>
                    <a:pt x="0" y="805"/>
                  </a:lnTo>
                  <a:lnTo>
                    <a:pt x="0" y="916"/>
                  </a:lnTo>
                  <a:lnTo>
                    <a:pt x="557" y="916"/>
                  </a:lnTo>
                  <a:lnTo>
                    <a:pt x="557" y="846"/>
                  </a:lnTo>
                  <a:lnTo>
                    <a:pt x="534" y="0"/>
                  </a:lnTo>
                  <a:lnTo>
                    <a:pt x="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 name="Freeform 298"/>
            <p:cNvSpPr>
              <a:spLocks/>
            </p:cNvSpPr>
            <p:nvPr/>
          </p:nvSpPr>
          <p:spPr bwMode="auto">
            <a:xfrm>
              <a:off x="5444331" y="1251218"/>
              <a:ext cx="314325" cy="441117"/>
            </a:xfrm>
            <a:custGeom>
              <a:avLst/>
              <a:gdLst>
                <a:gd name="T0" fmla="*/ 0 w 593"/>
                <a:gd name="T1" fmla="*/ 834 h 834"/>
                <a:gd name="T2" fmla="*/ 104 w 593"/>
                <a:gd name="T3" fmla="*/ 0 h 834"/>
                <a:gd name="T4" fmla="*/ 395 w 593"/>
                <a:gd name="T5" fmla="*/ 0 h 834"/>
                <a:gd name="T6" fmla="*/ 395 w 593"/>
                <a:gd name="T7" fmla="*/ 333 h 834"/>
                <a:gd name="T8" fmla="*/ 418 w 593"/>
                <a:gd name="T9" fmla="*/ 362 h 834"/>
                <a:gd name="T10" fmla="*/ 500 w 593"/>
                <a:gd name="T11" fmla="*/ 362 h 834"/>
                <a:gd name="T12" fmla="*/ 477 w 593"/>
                <a:gd name="T13" fmla="*/ 431 h 834"/>
                <a:gd name="T14" fmla="*/ 500 w 593"/>
                <a:gd name="T15" fmla="*/ 499 h 834"/>
                <a:gd name="T16" fmla="*/ 534 w 593"/>
                <a:gd name="T17" fmla="*/ 431 h 834"/>
                <a:gd name="T18" fmla="*/ 593 w 593"/>
                <a:gd name="T19" fmla="*/ 499 h 834"/>
                <a:gd name="T20" fmla="*/ 534 w 593"/>
                <a:gd name="T21" fmla="*/ 639 h 834"/>
                <a:gd name="T22" fmla="*/ 477 w 593"/>
                <a:gd name="T23" fmla="*/ 708 h 834"/>
                <a:gd name="T24" fmla="*/ 395 w 593"/>
                <a:gd name="T25" fmla="*/ 708 h 834"/>
                <a:gd name="T26" fmla="*/ 337 w 593"/>
                <a:gd name="T27" fmla="*/ 834 h 834"/>
                <a:gd name="T28" fmla="*/ 197 w 593"/>
                <a:gd name="T29" fmla="*/ 834 h 834"/>
                <a:gd name="T30" fmla="*/ 0 w 593"/>
                <a:gd name="T31"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3" h="834">
                  <a:moveTo>
                    <a:pt x="0" y="834"/>
                  </a:moveTo>
                  <a:lnTo>
                    <a:pt x="104" y="0"/>
                  </a:lnTo>
                  <a:lnTo>
                    <a:pt x="395" y="0"/>
                  </a:lnTo>
                  <a:lnTo>
                    <a:pt x="395" y="333"/>
                  </a:lnTo>
                  <a:lnTo>
                    <a:pt x="418" y="362"/>
                  </a:lnTo>
                  <a:lnTo>
                    <a:pt x="500" y="362"/>
                  </a:lnTo>
                  <a:lnTo>
                    <a:pt x="477" y="431"/>
                  </a:lnTo>
                  <a:lnTo>
                    <a:pt x="500" y="499"/>
                  </a:lnTo>
                  <a:lnTo>
                    <a:pt x="534" y="431"/>
                  </a:lnTo>
                  <a:lnTo>
                    <a:pt x="593" y="499"/>
                  </a:lnTo>
                  <a:lnTo>
                    <a:pt x="534" y="639"/>
                  </a:lnTo>
                  <a:lnTo>
                    <a:pt x="477" y="708"/>
                  </a:lnTo>
                  <a:lnTo>
                    <a:pt x="395" y="708"/>
                  </a:lnTo>
                  <a:lnTo>
                    <a:pt x="337" y="834"/>
                  </a:lnTo>
                  <a:lnTo>
                    <a:pt x="197" y="834"/>
                  </a:lnTo>
                  <a:lnTo>
                    <a:pt x="0" y="834"/>
                  </a:lnTo>
                  <a:close/>
                </a:path>
              </a:pathLst>
            </a:custGeom>
            <a:solidFill>
              <a:srgbClr val="F29B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4" name="Freeform 299"/>
            <p:cNvSpPr>
              <a:spLocks/>
            </p:cNvSpPr>
            <p:nvPr/>
          </p:nvSpPr>
          <p:spPr bwMode="auto">
            <a:xfrm>
              <a:off x="5444331" y="1251218"/>
              <a:ext cx="314325" cy="441117"/>
            </a:xfrm>
            <a:custGeom>
              <a:avLst/>
              <a:gdLst>
                <a:gd name="T0" fmla="*/ 0 w 593"/>
                <a:gd name="T1" fmla="*/ 834 h 834"/>
                <a:gd name="T2" fmla="*/ 104 w 593"/>
                <a:gd name="T3" fmla="*/ 0 h 834"/>
                <a:gd name="T4" fmla="*/ 395 w 593"/>
                <a:gd name="T5" fmla="*/ 0 h 834"/>
                <a:gd name="T6" fmla="*/ 395 w 593"/>
                <a:gd name="T7" fmla="*/ 333 h 834"/>
                <a:gd name="T8" fmla="*/ 418 w 593"/>
                <a:gd name="T9" fmla="*/ 362 h 834"/>
                <a:gd name="T10" fmla="*/ 500 w 593"/>
                <a:gd name="T11" fmla="*/ 362 h 834"/>
                <a:gd name="T12" fmla="*/ 477 w 593"/>
                <a:gd name="T13" fmla="*/ 431 h 834"/>
                <a:gd name="T14" fmla="*/ 500 w 593"/>
                <a:gd name="T15" fmla="*/ 499 h 834"/>
                <a:gd name="T16" fmla="*/ 534 w 593"/>
                <a:gd name="T17" fmla="*/ 431 h 834"/>
                <a:gd name="T18" fmla="*/ 593 w 593"/>
                <a:gd name="T19" fmla="*/ 499 h 834"/>
                <a:gd name="T20" fmla="*/ 534 w 593"/>
                <a:gd name="T21" fmla="*/ 639 h 834"/>
                <a:gd name="T22" fmla="*/ 477 w 593"/>
                <a:gd name="T23" fmla="*/ 708 h 834"/>
                <a:gd name="T24" fmla="*/ 395 w 593"/>
                <a:gd name="T25" fmla="*/ 708 h 834"/>
                <a:gd name="T26" fmla="*/ 337 w 593"/>
                <a:gd name="T27" fmla="*/ 834 h 834"/>
                <a:gd name="T28" fmla="*/ 197 w 593"/>
                <a:gd name="T29" fmla="*/ 834 h 834"/>
                <a:gd name="T30" fmla="*/ 0 w 593"/>
                <a:gd name="T31"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3" h="834">
                  <a:moveTo>
                    <a:pt x="0" y="834"/>
                  </a:moveTo>
                  <a:lnTo>
                    <a:pt x="104" y="0"/>
                  </a:lnTo>
                  <a:lnTo>
                    <a:pt x="395" y="0"/>
                  </a:lnTo>
                  <a:lnTo>
                    <a:pt x="395" y="333"/>
                  </a:lnTo>
                  <a:lnTo>
                    <a:pt x="418" y="362"/>
                  </a:lnTo>
                  <a:lnTo>
                    <a:pt x="500" y="362"/>
                  </a:lnTo>
                  <a:lnTo>
                    <a:pt x="477" y="431"/>
                  </a:lnTo>
                  <a:lnTo>
                    <a:pt x="500" y="499"/>
                  </a:lnTo>
                  <a:lnTo>
                    <a:pt x="534" y="431"/>
                  </a:lnTo>
                  <a:lnTo>
                    <a:pt x="593" y="499"/>
                  </a:lnTo>
                  <a:lnTo>
                    <a:pt x="534" y="639"/>
                  </a:lnTo>
                  <a:lnTo>
                    <a:pt x="477" y="708"/>
                  </a:lnTo>
                  <a:lnTo>
                    <a:pt x="395" y="708"/>
                  </a:lnTo>
                  <a:lnTo>
                    <a:pt x="337" y="834"/>
                  </a:lnTo>
                  <a:lnTo>
                    <a:pt x="197" y="834"/>
                  </a:lnTo>
                  <a:lnTo>
                    <a:pt x="0" y="834"/>
                  </a:lnTo>
                </a:path>
              </a:pathLst>
            </a:custGeom>
            <a:solidFill>
              <a:srgbClr val="1000C3"/>
            </a:solidFill>
            <a:ln w="3175">
              <a:solidFill>
                <a:srgbClr val="1F1A17"/>
              </a:solidFill>
              <a:prstDash val="solid"/>
              <a:round/>
              <a:headEnd/>
              <a:tailEnd/>
            </a:ln>
          </p:spPr>
          <p:txBody>
            <a:bodyPr/>
            <a:lstStyle/>
            <a:p>
              <a:endParaRPr lang="en-US"/>
            </a:p>
          </p:txBody>
        </p:sp>
        <p:sp>
          <p:nvSpPr>
            <p:cNvPr id="285" name="Freeform 300"/>
            <p:cNvSpPr>
              <a:spLocks/>
            </p:cNvSpPr>
            <p:nvPr/>
          </p:nvSpPr>
          <p:spPr bwMode="auto">
            <a:xfrm>
              <a:off x="5204619" y="1229003"/>
              <a:ext cx="295275" cy="463333"/>
            </a:xfrm>
            <a:custGeom>
              <a:avLst/>
              <a:gdLst>
                <a:gd name="T0" fmla="*/ 0 w 557"/>
                <a:gd name="T1" fmla="*/ 0 h 875"/>
                <a:gd name="T2" fmla="*/ 197 w 557"/>
                <a:gd name="T3" fmla="*/ 0 h 875"/>
                <a:gd name="T4" fmla="*/ 557 w 557"/>
                <a:gd name="T5" fmla="*/ 41 h 875"/>
                <a:gd name="T6" fmla="*/ 453 w 557"/>
                <a:gd name="T7" fmla="*/ 875 h 875"/>
                <a:gd name="T8" fmla="*/ 23 w 557"/>
                <a:gd name="T9" fmla="*/ 846 h 875"/>
                <a:gd name="T10" fmla="*/ 0 w 557"/>
                <a:gd name="T11" fmla="*/ 0 h 875"/>
              </a:gdLst>
              <a:ahLst/>
              <a:cxnLst>
                <a:cxn ang="0">
                  <a:pos x="T0" y="T1"/>
                </a:cxn>
                <a:cxn ang="0">
                  <a:pos x="T2" y="T3"/>
                </a:cxn>
                <a:cxn ang="0">
                  <a:pos x="T4" y="T5"/>
                </a:cxn>
                <a:cxn ang="0">
                  <a:pos x="T6" y="T7"/>
                </a:cxn>
                <a:cxn ang="0">
                  <a:pos x="T8" y="T9"/>
                </a:cxn>
                <a:cxn ang="0">
                  <a:pos x="T10" y="T11"/>
                </a:cxn>
              </a:cxnLst>
              <a:rect l="0" t="0" r="r" b="b"/>
              <a:pathLst>
                <a:path w="557" h="875">
                  <a:moveTo>
                    <a:pt x="0" y="0"/>
                  </a:moveTo>
                  <a:lnTo>
                    <a:pt x="197" y="0"/>
                  </a:lnTo>
                  <a:lnTo>
                    <a:pt x="557" y="41"/>
                  </a:lnTo>
                  <a:lnTo>
                    <a:pt x="453" y="875"/>
                  </a:lnTo>
                  <a:lnTo>
                    <a:pt x="23" y="846"/>
                  </a:lnTo>
                  <a:lnTo>
                    <a:pt x="0" y="0"/>
                  </a:lnTo>
                  <a:close/>
                </a:path>
              </a:pathLst>
            </a:custGeom>
            <a:solidFill>
              <a:srgbClr val="1AD2FF"/>
            </a:solidFill>
            <a:ln>
              <a:noFill/>
            </a:ln>
          </p:spPr>
          <p:txBody>
            <a:bodyPr/>
            <a:lstStyle/>
            <a:p>
              <a:endParaRPr lang="en-US"/>
            </a:p>
          </p:txBody>
        </p:sp>
        <p:sp>
          <p:nvSpPr>
            <p:cNvPr id="286" name="Freeform 301"/>
            <p:cNvSpPr>
              <a:spLocks/>
            </p:cNvSpPr>
            <p:nvPr/>
          </p:nvSpPr>
          <p:spPr bwMode="auto">
            <a:xfrm>
              <a:off x="5204619" y="1229003"/>
              <a:ext cx="295275" cy="463333"/>
            </a:xfrm>
            <a:custGeom>
              <a:avLst/>
              <a:gdLst>
                <a:gd name="T0" fmla="*/ 0 w 557"/>
                <a:gd name="T1" fmla="*/ 0 h 875"/>
                <a:gd name="T2" fmla="*/ 197 w 557"/>
                <a:gd name="T3" fmla="*/ 0 h 875"/>
                <a:gd name="T4" fmla="*/ 557 w 557"/>
                <a:gd name="T5" fmla="*/ 41 h 875"/>
                <a:gd name="T6" fmla="*/ 453 w 557"/>
                <a:gd name="T7" fmla="*/ 875 h 875"/>
                <a:gd name="T8" fmla="*/ 23 w 557"/>
                <a:gd name="T9" fmla="*/ 846 h 875"/>
                <a:gd name="T10" fmla="*/ 0 w 557"/>
                <a:gd name="T11" fmla="*/ 0 h 875"/>
              </a:gdLst>
              <a:ahLst/>
              <a:cxnLst>
                <a:cxn ang="0">
                  <a:pos x="T0" y="T1"/>
                </a:cxn>
                <a:cxn ang="0">
                  <a:pos x="T2" y="T3"/>
                </a:cxn>
                <a:cxn ang="0">
                  <a:pos x="T4" y="T5"/>
                </a:cxn>
                <a:cxn ang="0">
                  <a:pos x="T6" y="T7"/>
                </a:cxn>
                <a:cxn ang="0">
                  <a:pos x="T8" y="T9"/>
                </a:cxn>
                <a:cxn ang="0">
                  <a:pos x="T10" y="T11"/>
                </a:cxn>
              </a:cxnLst>
              <a:rect l="0" t="0" r="r" b="b"/>
              <a:pathLst>
                <a:path w="557" h="875">
                  <a:moveTo>
                    <a:pt x="0" y="0"/>
                  </a:moveTo>
                  <a:lnTo>
                    <a:pt x="197" y="0"/>
                  </a:lnTo>
                  <a:lnTo>
                    <a:pt x="557" y="41"/>
                  </a:lnTo>
                  <a:lnTo>
                    <a:pt x="453" y="875"/>
                  </a:lnTo>
                  <a:lnTo>
                    <a:pt x="23" y="846"/>
                  </a:lnTo>
                  <a:lnTo>
                    <a:pt x="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 name="Freeform 302"/>
            <p:cNvSpPr>
              <a:spLocks/>
            </p:cNvSpPr>
            <p:nvPr/>
          </p:nvSpPr>
          <p:spPr bwMode="auto">
            <a:xfrm>
              <a:off x="4417219" y="1229002"/>
              <a:ext cx="504825" cy="425251"/>
            </a:xfrm>
            <a:custGeom>
              <a:avLst/>
              <a:gdLst>
                <a:gd name="T0" fmla="*/ 953 w 953"/>
                <a:gd name="T1" fmla="*/ 805 h 805"/>
                <a:gd name="T2" fmla="*/ 0 w 953"/>
                <a:gd name="T3" fmla="*/ 749 h 805"/>
                <a:gd name="T4" fmla="*/ 0 w 953"/>
                <a:gd name="T5" fmla="*/ 540 h 805"/>
                <a:gd name="T6" fmla="*/ 23 w 953"/>
                <a:gd name="T7" fmla="*/ 0 h 805"/>
                <a:gd name="T8" fmla="*/ 953 w 953"/>
                <a:gd name="T9" fmla="*/ 0 h 805"/>
                <a:gd name="T10" fmla="*/ 953 w 953"/>
                <a:gd name="T11" fmla="*/ 805 h 805"/>
              </a:gdLst>
              <a:ahLst/>
              <a:cxnLst>
                <a:cxn ang="0">
                  <a:pos x="T0" y="T1"/>
                </a:cxn>
                <a:cxn ang="0">
                  <a:pos x="T2" y="T3"/>
                </a:cxn>
                <a:cxn ang="0">
                  <a:pos x="T4" y="T5"/>
                </a:cxn>
                <a:cxn ang="0">
                  <a:pos x="T6" y="T7"/>
                </a:cxn>
                <a:cxn ang="0">
                  <a:pos x="T8" y="T9"/>
                </a:cxn>
                <a:cxn ang="0">
                  <a:pos x="T10" y="T11"/>
                </a:cxn>
              </a:cxnLst>
              <a:rect l="0" t="0" r="r" b="b"/>
              <a:pathLst>
                <a:path w="953" h="805">
                  <a:moveTo>
                    <a:pt x="953" y="805"/>
                  </a:moveTo>
                  <a:lnTo>
                    <a:pt x="0" y="749"/>
                  </a:lnTo>
                  <a:lnTo>
                    <a:pt x="0" y="540"/>
                  </a:lnTo>
                  <a:lnTo>
                    <a:pt x="23" y="0"/>
                  </a:lnTo>
                  <a:lnTo>
                    <a:pt x="953" y="0"/>
                  </a:lnTo>
                  <a:lnTo>
                    <a:pt x="953" y="805"/>
                  </a:lnTo>
                  <a:close/>
                </a:path>
              </a:pathLst>
            </a:custGeom>
            <a:solidFill>
              <a:schemeClr val="accent2">
                <a:lumMod val="60000"/>
                <a:lumOff val="40000"/>
              </a:schemeClr>
            </a:solidFill>
            <a:ln>
              <a:noFill/>
            </a:ln>
          </p:spPr>
          <p:txBody>
            <a:bodyPr/>
            <a:lstStyle/>
            <a:p>
              <a:endParaRPr lang="en-US"/>
            </a:p>
          </p:txBody>
        </p:sp>
        <p:sp>
          <p:nvSpPr>
            <p:cNvPr id="288" name="Freeform 303"/>
            <p:cNvSpPr>
              <a:spLocks/>
            </p:cNvSpPr>
            <p:nvPr/>
          </p:nvSpPr>
          <p:spPr bwMode="auto">
            <a:xfrm>
              <a:off x="4417219" y="1229002"/>
              <a:ext cx="504825" cy="425251"/>
            </a:xfrm>
            <a:custGeom>
              <a:avLst/>
              <a:gdLst>
                <a:gd name="T0" fmla="*/ 953 w 953"/>
                <a:gd name="T1" fmla="*/ 805 h 805"/>
                <a:gd name="T2" fmla="*/ 0 w 953"/>
                <a:gd name="T3" fmla="*/ 749 h 805"/>
                <a:gd name="T4" fmla="*/ 0 w 953"/>
                <a:gd name="T5" fmla="*/ 540 h 805"/>
                <a:gd name="T6" fmla="*/ 23 w 953"/>
                <a:gd name="T7" fmla="*/ 0 h 805"/>
                <a:gd name="T8" fmla="*/ 953 w 953"/>
                <a:gd name="T9" fmla="*/ 0 h 805"/>
                <a:gd name="T10" fmla="*/ 953 w 953"/>
                <a:gd name="T11" fmla="*/ 805 h 805"/>
              </a:gdLst>
              <a:ahLst/>
              <a:cxnLst>
                <a:cxn ang="0">
                  <a:pos x="T0" y="T1"/>
                </a:cxn>
                <a:cxn ang="0">
                  <a:pos x="T2" y="T3"/>
                </a:cxn>
                <a:cxn ang="0">
                  <a:pos x="T4" y="T5"/>
                </a:cxn>
                <a:cxn ang="0">
                  <a:pos x="T6" y="T7"/>
                </a:cxn>
                <a:cxn ang="0">
                  <a:pos x="T8" y="T9"/>
                </a:cxn>
                <a:cxn ang="0">
                  <a:pos x="T10" y="T11"/>
                </a:cxn>
              </a:cxnLst>
              <a:rect l="0" t="0" r="r" b="b"/>
              <a:pathLst>
                <a:path w="953" h="805">
                  <a:moveTo>
                    <a:pt x="953" y="805"/>
                  </a:moveTo>
                  <a:lnTo>
                    <a:pt x="0" y="749"/>
                  </a:lnTo>
                  <a:lnTo>
                    <a:pt x="0" y="540"/>
                  </a:lnTo>
                  <a:lnTo>
                    <a:pt x="23" y="0"/>
                  </a:lnTo>
                  <a:lnTo>
                    <a:pt x="953" y="0"/>
                  </a:lnTo>
                  <a:lnTo>
                    <a:pt x="953" y="80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 name="Freeform 304"/>
            <p:cNvSpPr>
              <a:spLocks/>
            </p:cNvSpPr>
            <p:nvPr/>
          </p:nvSpPr>
          <p:spPr bwMode="auto">
            <a:xfrm>
              <a:off x="3982242" y="1500339"/>
              <a:ext cx="436562" cy="617247"/>
            </a:xfrm>
            <a:custGeom>
              <a:avLst/>
              <a:gdLst>
                <a:gd name="T0" fmla="*/ 233 w 825"/>
                <a:gd name="T1" fmla="*/ 292 h 1166"/>
                <a:gd name="T2" fmla="*/ 140 w 825"/>
                <a:gd name="T3" fmla="*/ 292 h 1166"/>
                <a:gd name="T4" fmla="*/ 175 w 825"/>
                <a:gd name="T5" fmla="*/ 361 h 1166"/>
                <a:gd name="T6" fmla="*/ 198 w 825"/>
                <a:gd name="T7" fmla="*/ 403 h 1166"/>
                <a:gd name="T8" fmla="*/ 116 w 825"/>
                <a:gd name="T9" fmla="*/ 361 h 1166"/>
                <a:gd name="T10" fmla="*/ 93 w 825"/>
                <a:gd name="T11" fmla="*/ 430 h 1166"/>
                <a:gd name="T12" fmla="*/ 59 w 825"/>
                <a:gd name="T13" fmla="*/ 430 h 1166"/>
                <a:gd name="T14" fmla="*/ 36 w 825"/>
                <a:gd name="T15" fmla="*/ 403 h 1166"/>
                <a:gd name="T16" fmla="*/ 0 w 825"/>
                <a:gd name="T17" fmla="*/ 430 h 1166"/>
                <a:gd name="T18" fmla="*/ 59 w 825"/>
                <a:gd name="T19" fmla="*/ 639 h 1166"/>
                <a:gd name="T20" fmla="*/ 140 w 825"/>
                <a:gd name="T21" fmla="*/ 666 h 1166"/>
                <a:gd name="T22" fmla="*/ 291 w 825"/>
                <a:gd name="T23" fmla="*/ 708 h 1166"/>
                <a:gd name="T24" fmla="*/ 291 w 825"/>
                <a:gd name="T25" fmla="*/ 763 h 1166"/>
                <a:gd name="T26" fmla="*/ 535 w 825"/>
                <a:gd name="T27" fmla="*/ 972 h 1166"/>
                <a:gd name="T28" fmla="*/ 570 w 825"/>
                <a:gd name="T29" fmla="*/ 1166 h 1166"/>
                <a:gd name="T30" fmla="*/ 791 w 825"/>
                <a:gd name="T31" fmla="*/ 1166 h 1166"/>
                <a:gd name="T32" fmla="*/ 825 w 825"/>
                <a:gd name="T33" fmla="*/ 236 h 1166"/>
                <a:gd name="T34" fmla="*/ 825 w 825"/>
                <a:gd name="T35" fmla="*/ 27 h 1166"/>
                <a:gd name="T36" fmla="*/ 512 w 825"/>
                <a:gd name="T37" fmla="*/ 0 h 1166"/>
                <a:gd name="T38" fmla="*/ 512 w 825"/>
                <a:gd name="T39" fmla="*/ 56 h 1166"/>
                <a:gd name="T40" fmla="*/ 314 w 825"/>
                <a:gd name="T41" fmla="*/ 56 h 1166"/>
                <a:gd name="T42" fmla="*/ 175 w 825"/>
                <a:gd name="T43" fmla="*/ 97 h 1166"/>
                <a:gd name="T44" fmla="*/ 233 w 825"/>
                <a:gd name="T45" fmla="*/ 29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5" h="1166">
                  <a:moveTo>
                    <a:pt x="233" y="292"/>
                  </a:moveTo>
                  <a:lnTo>
                    <a:pt x="140" y="292"/>
                  </a:lnTo>
                  <a:lnTo>
                    <a:pt x="175" y="361"/>
                  </a:lnTo>
                  <a:lnTo>
                    <a:pt x="198" y="403"/>
                  </a:lnTo>
                  <a:lnTo>
                    <a:pt x="116" y="361"/>
                  </a:lnTo>
                  <a:lnTo>
                    <a:pt x="93" y="430"/>
                  </a:lnTo>
                  <a:lnTo>
                    <a:pt x="59" y="430"/>
                  </a:lnTo>
                  <a:lnTo>
                    <a:pt x="36" y="403"/>
                  </a:lnTo>
                  <a:lnTo>
                    <a:pt x="0" y="430"/>
                  </a:lnTo>
                  <a:lnTo>
                    <a:pt x="59" y="639"/>
                  </a:lnTo>
                  <a:lnTo>
                    <a:pt x="140" y="666"/>
                  </a:lnTo>
                  <a:lnTo>
                    <a:pt x="291" y="708"/>
                  </a:lnTo>
                  <a:lnTo>
                    <a:pt x="291" y="763"/>
                  </a:lnTo>
                  <a:lnTo>
                    <a:pt x="535" y="972"/>
                  </a:lnTo>
                  <a:lnTo>
                    <a:pt x="570" y="1166"/>
                  </a:lnTo>
                  <a:lnTo>
                    <a:pt x="791" y="1166"/>
                  </a:lnTo>
                  <a:lnTo>
                    <a:pt x="825" y="236"/>
                  </a:lnTo>
                  <a:lnTo>
                    <a:pt x="825" y="27"/>
                  </a:lnTo>
                  <a:lnTo>
                    <a:pt x="512" y="0"/>
                  </a:lnTo>
                  <a:lnTo>
                    <a:pt x="512" y="56"/>
                  </a:lnTo>
                  <a:lnTo>
                    <a:pt x="314" y="56"/>
                  </a:lnTo>
                  <a:lnTo>
                    <a:pt x="175" y="97"/>
                  </a:lnTo>
                  <a:lnTo>
                    <a:pt x="233" y="2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 name="Freeform 305"/>
            <p:cNvSpPr>
              <a:spLocks/>
            </p:cNvSpPr>
            <p:nvPr/>
          </p:nvSpPr>
          <p:spPr bwMode="auto">
            <a:xfrm>
              <a:off x="3982242" y="1500339"/>
              <a:ext cx="436562" cy="617247"/>
            </a:xfrm>
            <a:custGeom>
              <a:avLst/>
              <a:gdLst>
                <a:gd name="T0" fmla="*/ 233 w 825"/>
                <a:gd name="T1" fmla="*/ 292 h 1166"/>
                <a:gd name="T2" fmla="*/ 140 w 825"/>
                <a:gd name="T3" fmla="*/ 292 h 1166"/>
                <a:gd name="T4" fmla="*/ 175 w 825"/>
                <a:gd name="T5" fmla="*/ 361 h 1166"/>
                <a:gd name="T6" fmla="*/ 198 w 825"/>
                <a:gd name="T7" fmla="*/ 403 h 1166"/>
                <a:gd name="T8" fmla="*/ 116 w 825"/>
                <a:gd name="T9" fmla="*/ 361 h 1166"/>
                <a:gd name="T10" fmla="*/ 93 w 825"/>
                <a:gd name="T11" fmla="*/ 430 h 1166"/>
                <a:gd name="T12" fmla="*/ 59 w 825"/>
                <a:gd name="T13" fmla="*/ 430 h 1166"/>
                <a:gd name="T14" fmla="*/ 36 w 825"/>
                <a:gd name="T15" fmla="*/ 403 h 1166"/>
                <a:gd name="T16" fmla="*/ 0 w 825"/>
                <a:gd name="T17" fmla="*/ 430 h 1166"/>
                <a:gd name="T18" fmla="*/ 59 w 825"/>
                <a:gd name="T19" fmla="*/ 639 h 1166"/>
                <a:gd name="T20" fmla="*/ 140 w 825"/>
                <a:gd name="T21" fmla="*/ 666 h 1166"/>
                <a:gd name="T22" fmla="*/ 291 w 825"/>
                <a:gd name="T23" fmla="*/ 708 h 1166"/>
                <a:gd name="T24" fmla="*/ 291 w 825"/>
                <a:gd name="T25" fmla="*/ 763 h 1166"/>
                <a:gd name="T26" fmla="*/ 535 w 825"/>
                <a:gd name="T27" fmla="*/ 972 h 1166"/>
                <a:gd name="T28" fmla="*/ 570 w 825"/>
                <a:gd name="T29" fmla="*/ 1166 h 1166"/>
                <a:gd name="T30" fmla="*/ 791 w 825"/>
                <a:gd name="T31" fmla="*/ 1166 h 1166"/>
                <a:gd name="T32" fmla="*/ 825 w 825"/>
                <a:gd name="T33" fmla="*/ 236 h 1166"/>
                <a:gd name="T34" fmla="*/ 825 w 825"/>
                <a:gd name="T35" fmla="*/ 27 h 1166"/>
                <a:gd name="T36" fmla="*/ 512 w 825"/>
                <a:gd name="T37" fmla="*/ 0 h 1166"/>
                <a:gd name="T38" fmla="*/ 512 w 825"/>
                <a:gd name="T39" fmla="*/ 56 h 1166"/>
                <a:gd name="T40" fmla="*/ 314 w 825"/>
                <a:gd name="T41" fmla="*/ 56 h 1166"/>
                <a:gd name="T42" fmla="*/ 175 w 825"/>
                <a:gd name="T43" fmla="*/ 97 h 1166"/>
                <a:gd name="T44" fmla="*/ 233 w 825"/>
                <a:gd name="T45" fmla="*/ 29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5" h="1166">
                  <a:moveTo>
                    <a:pt x="233" y="292"/>
                  </a:moveTo>
                  <a:lnTo>
                    <a:pt x="140" y="292"/>
                  </a:lnTo>
                  <a:lnTo>
                    <a:pt x="175" y="361"/>
                  </a:lnTo>
                  <a:lnTo>
                    <a:pt x="198" y="403"/>
                  </a:lnTo>
                  <a:lnTo>
                    <a:pt x="116" y="361"/>
                  </a:lnTo>
                  <a:lnTo>
                    <a:pt x="93" y="430"/>
                  </a:lnTo>
                  <a:lnTo>
                    <a:pt x="59" y="430"/>
                  </a:lnTo>
                  <a:lnTo>
                    <a:pt x="36" y="403"/>
                  </a:lnTo>
                  <a:lnTo>
                    <a:pt x="0" y="430"/>
                  </a:lnTo>
                  <a:lnTo>
                    <a:pt x="59" y="639"/>
                  </a:lnTo>
                  <a:lnTo>
                    <a:pt x="140" y="666"/>
                  </a:lnTo>
                  <a:lnTo>
                    <a:pt x="291" y="708"/>
                  </a:lnTo>
                  <a:lnTo>
                    <a:pt x="291" y="763"/>
                  </a:lnTo>
                  <a:lnTo>
                    <a:pt x="535" y="972"/>
                  </a:lnTo>
                  <a:lnTo>
                    <a:pt x="570" y="1166"/>
                  </a:lnTo>
                  <a:lnTo>
                    <a:pt x="791" y="1166"/>
                  </a:lnTo>
                  <a:lnTo>
                    <a:pt x="825" y="236"/>
                  </a:lnTo>
                  <a:lnTo>
                    <a:pt x="825" y="27"/>
                  </a:lnTo>
                  <a:lnTo>
                    <a:pt x="512" y="0"/>
                  </a:lnTo>
                  <a:lnTo>
                    <a:pt x="512" y="56"/>
                  </a:lnTo>
                  <a:lnTo>
                    <a:pt x="314" y="56"/>
                  </a:lnTo>
                  <a:lnTo>
                    <a:pt x="175" y="97"/>
                  </a:lnTo>
                  <a:lnTo>
                    <a:pt x="233" y="292"/>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291" name="Freeform 306"/>
            <p:cNvSpPr>
              <a:spLocks/>
            </p:cNvSpPr>
            <p:nvPr/>
          </p:nvSpPr>
          <p:spPr bwMode="auto">
            <a:xfrm>
              <a:off x="4283867" y="2103304"/>
              <a:ext cx="565150" cy="447464"/>
            </a:xfrm>
            <a:custGeom>
              <a:avLst/>
              <a:gdLst>
                <a:gd name="T0" fmla="*/ 221 w 1068"/>
                <a:gd name="T1" fmla="*/ 27 h 846"/>
                <a:gd name="T2" fmla="*/ 790 w 1068"/>
                <a:gd name="T3" fmla="*/ 0 h 846"/>
                <a:gd name="T4" fmla="*/ 871 w 1068"/>
                <a:gd name="T5" fmla="*/ 541 h 846"/>
                <a:gd name="T6" fmla="*/ 951 w 1068"/>
                <a:gd name="T7" fmla="*/ 610 h 846"/>
                <a:gd name="T8" fmla="*/ 987 w 1068"/>
                <a:gd name="T9" fmla="*/ 707 h 846"/>
                <a:gd name="T10" fmla="*/ 1068 w 1068"/>
                <a:gd name="T11" fmla="*/ 776 h 846"/>
                <a:gd name="T12" fmla="*/ 1010 w 1068"/>
                <a:gd name="T13" fmla="*/ 804 h 846"/>
                <a:gd name="T14" fmla="*/ 929 w 1068"/>
                <a:gd name="T15" fmla="*/ 776 h 846"/>
                <a:gd name="T16" fmla="*/ 813 w 1068"/>
                <a:gd name="T17" fmla="*/ 776 h 846"/>
                <a:gd name="T18" fmla="*/ 614 w 1068"/>
                <a:gd name="T19" fmla="*/ 734 h 846"/>
                <a:gd name="T20" fmla="*/ 534 w 1068"/>
                <a:gd name="T21" fmla="*/ 776 h 846"/>
                <a:gd name="T22" fmla="*/ 360 w 1068"/>
                <a:gd name="T23" fmla="*/ 804 h 846"/>
                <a:gd name="T24" fmla="*/ 302 w 1068"/>
                <a:gd name="T25" fmla="*/ 846 h 846"/>
                <a:gd name="T26" fmla="*/ 198 w 1068"/>
                <a:gd name="T27" fmla="*/ 846 h 846"/>
                <a:gd name="T28" fmla="*/ 255 w 1068"/>
                <a:gd name="T29" fmla="*/ 776 h 846"/>
                <a:gd name="T30" fmla="*/ 162 w 1068"/>
                <a:gd name="T31" fmla="*/ 568 h 846"/>
                <a:gd name="T32" fmla="*/ 255 w 1068"/>
                <a:gd name="T33" fmla="*/ 305 h 846"/>
                <a:gd name="T34" fmla="*/ 162 w 1068"/>
                <a:gd name="T35" fmla="*/ 236 h 846"/>
                <a:gd name="T36" fmla="*/ 139 w 1068"/>
                <a:gd name="T37" fmla="*/ 96 h 846"/>
                <a:gd name="T38" fmla="*/ 23 w 1068"/>
                <a:gd name="T39" fmla="*/ 96 h 846"/>
                <a:gd name="T40" fmla="*/ 0 w 1068"/>
                <a:gd name="T41" fmla="*/ 27 h 846"/>
                <a:gd name="T42" fmla="*/ 221 w 1068"/>
                <a:gd name="T43" fmla="*/ 27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8" h="846">
                  <a:moveTo>
                    <a:pt x="221" y="27"/>
                  </a:moveTo>
                  <a:lnTo>
                    <a:pt x="790" y="0"/>
                  </a:lnTo>
                  <a:lnTo>
                    <a:pt x="871" y="541"/>
                  </a:lnTo>
                  <a:lnTo>
                    <a:pt x="951" y="610"/>
                  </a:lnTo>
                  <a:lnTo>
                    <a:pt x="987" y="707"/>
                  </a:lnTo>
                  <a:lnTo>
                    <a:pt x="1068" y="776"/>
                  </a:lnTo>
                  <a:lnTo>
                    <a:pt x="1010" y="804"/>
                  </a:lnTo>
                  <a:lnTo>
                    <a:pt x="929" y="776"/>
                  </a:lnTo>
                  <a:lnTo>
                    <a:pt x="813" y="776"/>
                  </a:lnTo>
                  <a:lnTo>
                    <a:pt x="614" y="734"/>
                  </a:lnTo>
                  <a:lnTo>
                    <a:pt x="534" y="776"/>
                  </a:lnTo>
                  <a:lnTo>
                    <a:pt x="360" y="804"/>
                  </a:lnTo>
                  <a:lnTo>
                    <a:pt x="302" y="846"/>
                  </a:lnTo>
                  <a:lnTo>
                    <a:pt x="198" y="846"/>
                  </a:lnTo>
                  <a:lnTo>
                    <a:pt x="255" y="776"/>
                  </a:lnTo>
                  <a:lnTo>
                    <a:pt x="162" y="568"/>
                  </a:lnTo>
                  <a:lnTo>
                    <a:pt x="255" y="305"/>
                  </a:lnTo>
                  <a:lnTo>
                    <a:pt x="162" y="236"/>
                  </a:lnTo>
                  <a:lnTo>
                    <a:pt x="139" y="96"/>
                  </a:lnTo>
                  <a:lnTo>
                    <a:pt x="23" y="96"/>
                  </a:lnTo>
                  <a:lnTo>
                    <a:pt x="0" y="27"/>
                  </a:lnTo>
                  <a:lnTo>
                    <a:pt x="221" y="27"/>
                  </a:lnTo>
                  <a:close/>
                </a:path>
              </a:pathLst>
            </a:custGeom>
            <a:solidFill>
              <a:srgbClr val="1AD2FF"/>
            </a:solidFill>
            <a:ln>
              <a:noFill/>
            </a:ln>
          </p:spPr>
          <p:txBody>
            <a:bodyPr/>
            <a:lstStyle/>
            <a:p>
              <a:endParaRPr lang="en-US"/>
            </a:p>
          </p:txBody>
        </p:sp>
        <p:sp>
          <p:nvSpPr>
            <p:cNvPr id="292" name="Freeform 307"/>
            <p:cNvSpPr>
              <a:spLocks/>
            </p:cNvSpPr>
            <p:nvPr/>
          </p:nvSpPr>
          <p:spPr bwMode="auto">
            <a:xfrm>
              <a:off x="4283867" y="2103304"/>
              <a:ext cx="565150" cy="447464"/>
            </a:xfrm>
            <a:custGeom>
              <a:avLst/>
              <a:gdLst>
                <a:gd name="T0" fmla="*/ 221 w 1068"/>
                <a:gd name="T1" fmla="*/ 27 h 846"/>
                <a:gd name="T2" fmla="*/ 790 w 1068"/>
                <a:gd name="T3" fmla="*/ 0 h 846"/>
                <a:gd name="T4" fmla="*/ 871 w 1068"/>
                <a:gd name="T5" fmla="*/ 541 h 846"/>
                <a:gd name="T6" fmla="*/ 951 w 1068"/>
                <a:gd name="T7" fmla="*/ 610 h 846"/>
                <a:gd name="T8" fmla="*/ 987 w 1068"/>
                <a:gd name="T9" fmla="*/ 707 h 846"/>
                <a:gd name="T10" fmla="*/ 1068 w 1068"/>
                <a:gd name="T11" fmla="*/ 776 h 846"/>
                <a:gd name="T12" fmla="*/ 1010 w 1068"/>
                <a:gd name="T13" fmla="*/ 804 h 846"/>
                <a:gd name="T14" fmla="*/ 929 w 1068"/>
                <a:gd name="T15" fmla="*/ 776 h 846"/>
                <a:gd name="T16" fmla="*/ 813 w 1068"/>
                <a:gd name="T17" fmla="*/ 776 h 846"/>
                <a:gd name="T18" fmla="*/ 614 w 1068"/>
                <a:gd name="T19" fmla="*/ 734 h 846"/>
                <a:gd name="T20" fmla="*/ 534 w 1068"/>
                <a:gd name="T21" fmla="*/ 776 h 846"/>
                <a:gd name="T22" fmla="*/ 360 w 1068"/>
                <a:gd name="T23" fmla="*/ 804 h 846"/>
                <a:gd name="T24" fmla="*/ 302 w 1068"/>
                <a:gd name="T25" fmla="*/ 846 h 846"/>
                <a:gd name="T26" fmla="*/ 198 w 1068"/>
                <a:gd name="T27" fmla="*/ 846 h 846"/>
                <a:gd name="T28" fmla="*/ 255 w 1068"/>
                <a:gd name="T29" fmla="*/ 776 h 846"/>
                <a:gd name="T30" fmla="*/ 162 w 1068"/>
                <a:gd name="T31" fmla="*/ 568 h 846"/>
                <a:gd name="T32" fmla="*/ 255 w 1068"/>
                <a:gd name="T33" fmla="*/ 305 h 846"/>
                <a:gd name="T34" fmla="*/ 162 w 1068"/>
                <a:gd name="T35" fmla="*/ 236 h 846"/>
                <a:gd name="T36" fmla="*/ 139 w 1068"/>
                <a:gd name="T37" fmla="*/ 96 h 846"/>
                <a:gd name="T38" fmla="*/ 23 w 1068"/>
                <a:gd name="T39" fmla="*/ 96 h 846"/>
                <a:gd name="T40" fmla="*/ 0 w 1068"/>
                <a:gd name="T41" fmla="*/ 27 h 846"/>
                <a:gd name="T42" fmla="*/ 221 w 1068"/>
                <a:gd name="T43" fmla="*/ 27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8" h="846">
                  <a:moveTo>
                    <a:pt x="221" y="27"/>
                  </a:moveTo>
                  <a:lnTo>
                    <a:pt x="790" y="0"/>
                  </a:lnTo>
                  <a:lnTo>
                    <a:pt x="871" y="541"/>
                  </a:lnTo>
                  <a:lnTo>
                    <a:pt x="951" y="610"/>
                  </a:lnTo>
                  <a:lnTo>
                    <a:pt x="987" y="707"/>
                  </a:lnTo>
                  <a:lnTo>
                    <a:pt x="1068" y="776"/>
                  </a:lnTo>
                  <a:lnTo>
                    <a:pt x="1010" y="804"/>
                  </a:lnTo>
                  <a:lnTo>
                    <a:pt x="929" y="776"/>
                  </a:lnTo>
                  <a:lnTo>
                    <a:pt x="813" y="776"/>
                  </a:lnTo>
                  <a:lnTo>
                    <a:pt x="614" y="734"/>
                  </a:lnTo>
                  <a:lnTo>
                    <a:pt x="534" y="776"/>
                  </a:lnTo>
                  <a:lnTo>
                    <a:pt x="360" y="804"/>
                  </a:lnTo>
                  <a:lnTo>
                    <a:pt x="302" y="846"/>
                  </a:lnTo>
                  <a:lnTo>
                    <a:pt x="198" y="846"/>
                  </a:lnTo>
                  <a:lnTo>
                    <a:pt x="255" y="776"/>
                  </a:lnTo>
                  <a:lnTo>
                    <a:pt x="162" y="568"/>
                  </a:lnTo>
                  <a:lnTo>
                    <a:pt x="255" y="305"/>
                  </a:lnTo>
                  <a:lnTo>
                    <a:pt x="162" y="236"/>
                  </a:lnTo>
                  <a:lnTo>
                    <a:pt x="139" y="96"/>
                  </a:lnTo>
                  <a:lnTo>
                    <a:pt x="23" y="96"/>
                  </a:lnTo>
                  <a:lnTo>
                    <a:pt x="0" y="27"/>
                  </a:lnTo>
                  <a:lnTo>
                    <a:pt x="221" y="2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 name="Freeform 308"/>
            <p:cNvSpPr>
              <a:spLocks/>
            </p:cNvSpPr>
            <p:nvPr/>
          </p:nvSpPr>
          <p:spPr bwMode="auto">
            <a:xfrm>
              <a:off x="4399754" y="1625691"/>
              <a:ext cx="522288" cy="491894"/>
            </a:xfrm>
            <a:custGeom>
              <a:avLst/>
              <a:gdLst>
                <a:gd name="T0" fmla="*/ 987 w 987"/>
                <a:gd name="T1" fmla="*/ 167 h 930"/>
                <a:gd name="T2" fmla="*/ 963 w 987"/>
                <a:gd name="T3" fmla="*/ 903 h 930"/>
                <a:gd name="T4" fmla="*/ 569 w 987"/>
                <a:gd name="T5" fmla="*/ 903 h 930"/>
                <a:gd name="T6" fmla="*/ 0 w 987"/>
                <a:gd name="T7" fmla="*/ 930 h 930"/>
                <a:gd name="T8" fmla="*/ 34 w 987"/>
                <a:gd name="T9" fmla="*/ 0 h 930"/>
                <a:gd name="T10" fmla="*/ 987 w 987"/>
                <a:gd name="T11" fmla="*/ 56 h 930"/>
                <a:gd name="T12" fmla="*/ 987 w 987"/>
                <a:gd name="T13" fmla="*/ 167 h 930"/>
              </a:gdLst>
              <a:ahLst/>
              <a:cxnLst>
                <a:cxn ang="0">
                  <a:pos x="T0" y="T1"/>
                </a:cxn>
                <a:cxn ang="0">
                  <a:pos x="T2" y="T3"/>
                </a:cxn>
                <a:cxn ang="0">
                  <a:pos x="T4" y="T5"/>
                </a:cxn>
                <a:cxn ang="0">
                  <a:pos x="T6" y="T7"/>
                </a:cxn>
                <a:cxn ang="0">
                  <a:pos x="T8" y="T9"/>
                </a:cxn>
                <a:cxn ang="0">
                  <a:pos x="T10" y="T11"/>
                </a:cxn>
                <a:cxn ang="0">
                  <a:pos x="T12" y="T13"/>
                </a:cxn>
              </a:cxnLst>
              <a:rect l="0" t="0" r="r" b="b"/>
              <a:pathLst>
                <a:path w="987" h="930">
                  <a:moveTo>
                    <a:pt x="987" y="167"/>
                  </a:moveTo>
                  <a:lnTo>
                    <a:pt x="963" y="903"/>
                  </a:lnTo>
                  <a:lnTo>
                    <a:pt x="569" y="903"/>
                  </a:lnTo>
                  <a:lnTo>
                    <a:pt x="0" y="930"/>
                  </a:lnTo>
                  <a:lnTo>
                    <a:pt x="34" y="0"/>
                  </a:lnTo>
                  <a:lnTo>
                    <a:pt x="987" y="56"/>
                  </a:lnTo>
                  <a:lnTo>
                    <a:pt x="987" y="167"/>
                  </a:lnTo>
                  <a:close/>
                </a:path>
              </a:pathLst>
            </a:custGeom>
            <a:solidFill>
              <a:schemeClr val="accent2">
                <a:lumMod val="60000"/>
                <a:lumOff val="40000"/>
              </a:schemeClr>
            </a:solidFill>
            <a:ln>
              <a:noFill/>
            </a:ln>
          </p:spPr>
          <p:txBody>
            <a:bodyPr/>
            <a:lstStyle/>
            <a:p>
              <a:endParaRPr lang="en-US"/>
            </a:p>
          </p:txBody>
        </p:sp>
        <p:sp>
          <p:nvSpPr>
            <p:cNvPr id="294" name="Freeform 309"/>
            <p:cNvSpPr>
              <a:spLocks/>
            </p:cNvSpPr>
            <p:nvPr/>
          </p:nvSpPr>
          <p:spPr bwMode="auto">
            <a:xfrm>
              <a:off x="4399754" y="1625691"/>
              <a:ext cx="522288" cy="491894"/>
            </a:xfrm>
            <a:custGeom>
              <a:avLst/>
              <a:gdLst>
                <a:gd name="T0" fmla="*/ 987 w 987"/>
                <a:gd name="T1" fmla="*/ 167 h 930"/>
                <a:gd name="T2" fmla="*/ 963 w 987"/>
                <a:gd name="T3" fmla="*/ 903 h 930"/>
                <a:gd name="T4" fmla="*/ 569 w 987"/>
                <a:gd name="T5" fmla="*/ 903 h 930"/>
                <a:gd name="T6" fmla="*/ 0 w 987"/>
                <a:gd name="T7" fmla="*/ 930 h 930"/>
                <a:gd name="T8" fmla="*/ 34 w 987"/>
                <a:gd name="T9" fmla="*/ 0 h 930"/>
                <a:gd name="T10" fmla="*/ 987 w 987"/>
                <a:gd name="T11" fmla="*/ 56 h 930"/>
                <a:gd name="T12" fmla="*/ 987 w 987"/>
                <a:gd name="T13" fmla="*/ 167 h 930"/>
              </a:gdLst>
              <a:ahLst/>
              <a:cxnLst>
                <a:cxn ang="0">
                  <a:pos x="T0" y="T1"/>
                </a:cxn>
                <a:cxn ang="0">
                  <a:pos x="T2" y="T3"/>
                </a:cxn>
                <a:cxn ang="0">
                  <a:pos x="T4" y="T5"/>
                </a:cxn>
                <a:cxn ang="0">
                  <a:pos x="T6" y="T7"/>
                </a:cxn>
                <a:cxn ang="0">
                  <a:pos x="T8" y="T9"/>
                </a:cxn>
                <a:cxn ang="0">
                  <a:pos x="T10" y="T11"/>
                </a:cxn>
                <a:cxn ang="0">
                  <a:pos x="T12" y="T13"/>
                </a:cxn>
              </a:cxnLst>
              <a:rect l="0" t="0" r="r" b="b"/>
              <a:pathLst>
                <a:path w="987" h="930">
                  <a:moveTo>
                    <a:pt x="987" y="167"/>
                  </a:moveTo>
                  <a:lnTo>
                    <a:pt x="963" y="903"/>
                  </a:lnTo>
                  <a:lnTo>
                    <a:pt x="569" y="903"/>
                  </a:lnTo>
                  <a:lnTo>
                    <a:pt x="0" y="930"/>
                  </a:lnTo>
                  <a:lnTo>
                    <a:pt x="34" y="0"/>
                  </a:lnTo>
                  <a:lnTo>
                    <a:pt x="987" y="56"/>
                  </a:lnTo>
                  <a:lnTo>
                    <a:pt x="987" y="16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5" name="Rectangle 310"/>
            <p:cNvSpPr>
              <a:spLocks noChangeArrowheads="1"/>
            </p:cNvSpPr>
            <p:nvPr/>
          </p:nvSpPr>
          <p:spPr bwMode="auto">
            <a:xfrm>
              <a:off x="4090194" y="1739938"/>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Davidson</a:t>
              </a:r>
              <a:endParaRPr lang="en-US"/>
            </a:p>
          </p:txBody>
        </p:sp>
        <p:sp>
          <p:nvSpPr>
            <p:cNvPr id="296" name="Rectangle 311"/>
            <p:cNvSpPr>
              <a:spLocks noChangeArrowheads="1"/>
            </p:cNvSpPr>
            <p:nvPr/>
          </p:nvSpPr>
          <p:spPr bwMode="auto">
            <a:xfrm>
              <a:off x="4560094" y="1411479"/>
              <a:ext cx="25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Guilford</a:t>
              </a:r>
              <a:endParaRPr lang="en-US"/>
            </a:p>
          </p:txBody>
        </p:sp>
        <p:sp>
          <p:nvSpPr>
            <p:cNvPr id="297" name="Rectangle 312"/>
            <p:cNvSpPr>
              <a:spLocks noChangeArrowheads="1"/>
            </p:cNvSpPr>
            <p:nvPr/>
          </p:nvSpPr>
          <p:spPr bwMode="auto">
            <a:xfrm>
              <a:off x="4517230" y="1865291"/>
              <a:ext cx="31510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Randolph</a:t>
              </a:r>
              <a:endParaRPr lang="en-US"/>
            </a:p>
          </p:txBody>
        </p:sp>
        <p:sp>
          <p:nvSpPr>
            <p:cNvPr id="298" name="Rectangle 313"/>
            <p:cNvSpPr>
              <a:spLocks noChangeArrowheads="1"/>
            </p:cNvSpPr>
            <p:nvPr/>
          </p:nvSpPr>
          <p:spPr bwMode="auto">
            <a:xfrm>
              <a:off x="4388644" y="2371466"/>
              <a:ext cx="41036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Montgomery</a:t>
              </a:r>
              <a:endParaRPr lang="en-US"/>
            </a:p>
          </p:txBody>
        </p:sp>
        <p:sp>
          <p:nvSpPr>
            <p:cNvPr id="299" name="Rectangle 314"/>
            <p:cNvSpPr>
              <a:spLocks noChangeArrowheads="1"/>
            </p:cNvSpPr>
            <p:nvPr/>
          </p:nvSpPr>
          <p:spPr bwMode="auto">
            <a:xfrm>
              <a:off x="4922043" y="1424173"/>
              <a:ext cx="32733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Alamance</a:t>
              </a:r>
              <a:endParaRPr lang="en-US"/>
            </a:p>
          </p:txBody>
        </p:sp>
        <p:sp>
          <p:nvSpPr>
            <p:cNvPr id="300" name="Rectangle 315"/>
            <p:cNvSpPr>
              <a:spLocks noChangeArrowheads="1"/>
            </p:cNvSpPr>
            <p:nvPr/>
          </p:nvSpPr>
          <p:spPr bwMode="auto">
            <a:xfrm>
              <a:off x="5237956" y="1411479"/>
              <a:ext cx="24554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Orange</a:t>
              </a:r>
              <a:endParaRPr lang="en-US"/>
            </a:p>
          </p:txBody>
        </p:sp>
        <p:sp>
          <p:nvSpPr>
            <p:cNvPr id="301" name="Rectangle 316"/>
            <p:cNvSpPr>
              <a:spLocks noChangeArrowheads="1"/>
            </p:cNvSpPr>
            <p:nvPr/>
          </p:nvSpPr>
          <p:spPr bwMode="auto">
            <a:xfrm>
              <a:off x="5476079" y="1495578"/>
              <a:ext cx="2693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Durham</a:t>
              </a:r>
              <a:endParaRPr lang="en-US">
                <a:solidFill>
                  <a:schemeClr val="bg1"/>
                </a:solidFill>
              </a:endParaRPr>
            </a:p>
          </p:txBody>
        </p:sp>
        <p:sp>
          <p:nvSpPr>
            <p:cNvPr id="302" name="Freeform 301"/>
            <p:cNvSpPr>
              <a:spLocks/>
            </p:cNvSpPr>
            <p:nvPr/>
          </p:nvSpPr>
          <p:spPr bwMode="auto">
            <a:xfrm>
              <a:off x="3969542" y="1214723"/>
              <a:ext cx="461962" cy="337978"/>
            </a:xfrm>
            <a:custGeom>
              <a:avLst/>
              <a:gdLst>
                <a:gd name="T0" fmla="*/ 535 w 872"/>
                <a:gd name="T1" fmla="*/ 540 h 638"/>
                <a:gd name="T2" fmla="*/ 535 w 872"/>
                <a:gd name="T3" fmla="*/ 596 h 638"/>
                <a:gd name="T4" fmla="*/ 338 w 872"/>
                <a:gd name="T5" fmla="*/ 596 h 638"/>
                <a:gd name="T6" fmla="*/ 199 w 872"/>
                <a:gd name="T7" fmla="*/ 638 h 638"/>
                <a:gd name="T8" fmla="*/ 140 w 872"/>
                <a:gd name="T9" fmla="*/ 638 h 638"/>
                <a:gd name="T10" fmla="*/ 164 w 872"/>
                <a:gd name="T11" fmla="*/ 567 h 638"/>
                <a:gd name="T12" fmla="*/ 60 w 872"/>
                <a:gd name="T13" fmla="*/ 430 h 638"/>
                <a:gd name="T14" fmla="*/ 0 w 872"/>
                <a:gd name="T15" fmla="*/ 499 h 638"/>
                <a:gd name="T16" fmla="*/ 0 w 872"/>
                <a:gd name="T17" fmla="*/ 374 h 638"/>
                <a:gd name="T18" fmla="*/ 60 w 872"/>
                <a:gd name="T19" fmla="*/ 332 h 638"/>
                <a:gd name="T20" fmla="*/ 117 w 872"/>
                <a:gd name="T21" fmla="*/ 304 h 638"/>
                <a:gd name="T22" fmla="*/ 117 w 872"/>
                <a:gd name="T23" fmla="*/ 96 h 638"/>
                <a:gd name="T24" fmla="*/ 82 w 872"/>
                <a:gd name="T25" fmla="*/ 27 h 638"/>
                <a:gd name="T26" fmla="*/ 82 w 872"/>
                <a:gd name="T27" fmla="*/ 0 h 638"/>
                <a:gd name="T28" fmla="*/ 872 w 872"/>
                <a:gd name="T29" fmla="*/ 27 h 638"/>
                <a:gd name="T30" fmla="*/ 849 w 872"/>
                <a:gd name="T31" fmla="*/ 567 h 638"/>
                <a:gd name="T32" fmla="*/ 535 w 872"/>
                <a:gd name="T33" fmla="*/ 5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638">
                  <a:moveTo>
                    <a:pt x="535" y="540"/>
                  </a:moveTo>
                  <a:lnTo>
                    <a:pt x="535" y="596"/>
                  </a:lnTo>
                  <a:lnTo>
                    <a:pt x="338" y="596"/>
                  </a:lnTo>
                  <a:lnTo>
                    <a:pt x="199" y="638"/>
                  </a:lnTo>
                  <a:lnTo>
                    <a:pt x="140" y="638"/>
                  </a:lnTo>
                  <a:lnTo>
                    <a:pt x="164" y="567"/>
                  </a:lnTo>
                  <a:lnTo>
                    <a:pt x="60" y="430"/>
                  </a:lnTo>
                  <a:lnTo>
                    <a:pt x="0" y="499"/>
                  </a:lnTo>
                  <a:lnTo>
                    <a:pt x="0" y="374"/>
                  </a:lnTo>
                  <a:lnTo>
                    <a:pt x="60" y="332"/>
                  </a:lnTo>
                  <a:lnTo>
                    <a:pt x="117" y="304"/>
                  </a:lnTo>
                  <a:lnTo>
                    <a:pt x="117" y="96"/>
                  </a:lnTo>
                  <a:lnTo>
                    <a:pt x="82" y="27"/>
                  </a:lnTo>
                  <a:lnTo>
                    <a:pt x="82" y="0"/>
                  </a:lnTo>
                  <a:lnTo>
                    <a:pt x="872" y="27"/>
                  </a:lnTo>
                  <a:lnTo>
                    <a:pt x="849" y="567"/>
                  </a:lnTo>
                  <a:lnTo>
                    <a:pt x="535" y="540"/>
                  </a:lnTo>
                  <a:close/>
                </a:path>
              </a:pathLst>
            </a:custGeom>
            <a:solidFill>
              <a:schemeClr val="accent2">
                <a:lumMod val="60000"/>
                <a:lumOff val="40000"/>
              </a:schemeClr>
            </a:solidFill>
            <a:ln>
              <a:noFill/>
            </a:ln>
          </p:spPr>
          <p:txBody>
            <a:bodyPr/>
            <a:lstStyle/>
            <a:p>
              <a:endParaRPr lang="en-US"/>
            </a:p>
          </p:txBody>
        </p:sp>
        <p:sp>
          <p:nvSpPr>
            <p:cNvPr id="303" name="Freeform 302"/>
            <p:cNvSpPr>
              <a:spLocks/>
            </p:cNvSpPr>
            <p:nvPr/>
          </p:nvSpPr>
          <p:spPr bwMode="auto">
            <a:xfrm>
              <a:off x="3969542" y="1214723"/>
              <a:ext cx="461962" cy="337978"/>
            </a:xfrm>
            <a:custGeom>
              <a:avLst/>
              <a:gdLst>
                <a:gd name="T0" fmla="*/ 535 w 872"/>
                <a:gd name="T1" fmla="*/ 540 h 638"/>
                <a:gd name="T2" fmla="*/ 535 w 872"/>
                <a:gd name="T3" fmla="*/ 596 h 638"/>
                <a:gd name="T4" fmla="*/ 338 w 872"/>
                <a:gd name="T5" fmla="*/ 596 h 638"/>
                <a:gd name="T6" fmla="*/ 199 w 872"/>
                <a:gd name="T7" fmla="*/ 638 h 638"/>
                <a:gd name="T8" fmla="*/ 140 w 872"/>
                <a:gd name="T9" fmla="*/ 638 h 638"/>
                <a:gd name="T10" fmla="*/ 164 w 872"/>
                <a:gd name="T11" fmla="*/ 567 h 638"/>
                <a:gd name="T12" fmla="*/ 60 w 872"/>
                <a:gd name="T13" fmla="*/ 430 h 638"/>
                <a:gd name="T14" fmla="*/ 0 w 872"/>
                <a:gd name="T15" fmla="*/ 499 h 638"/>
                <a:gd name="T16" fmla="*/ 0 w 872"/>
                <a:gd name="T17" fmla="*/ 374 h 638"/>
                <a:gd name="T18" fmla="*/ 60 w 872"/>
                <a:gd name="T19" fmla="*/ 332 h 638"/>
                <a:gd name="T20" fmla="*/ 117 w 872"/>
                <a:gd name="T21" fmla="*/ 304 h 638"/>
                <a:gd name="T22" fmla="*/ 117 w 872"/>
                <a:gd name="T23" fmla="*/ 96 h 638"/>
                <a:gd name="T24" fmla="*/ 82 w 872"/>
                <a:gd name="T25" fmla="*/ 27 h 638"/>
                <a:gd name="T26" fmla="*/ 82 w 872"/>
                <a:gd name="T27" fmla="*/ 0 h 638"/>
                <a:gd name="T28" fmla="*/ 872 w 872"/>
                <a:gd name="T29" fmla="*/ 27 h 638"/>
                <a:gd name="T30" fmla="*/ 849 w 872"/>
                <a:gd name="T31" fmla="*/ 567 h 638"/>
                <a:gd name="T32" fmla="*/ 535 w 872"/>
                <a:gd name="T33" fmla="*/ 5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638">
                  <a:moveTo>
                    <a:pt x="535" y="540"/>
                  </a:moveTo>
                  <a:lnTo>
                    <a:pt x="535" y="596"/>
                  </a:lnTo>
                  <a:lnTo>
                    <a:pt x="338" y="596"/>
                  </a:lnTo>
                  <a:lnTo>
                    <a:pt x="199" y="638"/>
                  </a:lnTo>
                  <a:lnTo>
                    <a:pt x="140" y="638"/>
                  </a:lnTo>
                  <a:lnTo>
                    <a:pt x="164" y="567"/>
                  </a:lnTo>
                  <a:lnTo>
                    <a:pt x="60" y="430"/>
                  </a:lnTo>
                  <a:lnTo>
                    <a:pt x="0" y="499"/>
                  </a:lnTo>
                  <a:lnTo>
                    <a:pt x="0" y="374"/>
                  </a:lnTo>
                  <a:lnTo>
                    <a:pt x="60" y="332"/>
                  </a:lnTo>
                  <a:lnTo>
                    <a:pt x="117" y="304"/>
                  </a:lnTo>
                  <a:lnTo>
                    <a:pt x="117" y="96"/>
                  </a:lnTo>
                  <a:lnTo>
                    <a:pt x="82" y="27"/>
                  </a:lnTo>
                  <a:lnTo>
                    <a:pt x="82" y="0"/>
                  </a:lnTo>
                  <a:lnTo>
                    <a:pt x="872" y="27"/>
                  </a:lnTo>
                  <a:lnTo>
                    <a:pt x="849" y="567"/>
                  </a:lnTo>
                  <a:lnTo>
                    <a:pt x="535" y="54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 name="Freeform 303"/>
            <p:cNvSpPr>
              <a:spLocks/>
            </p:cNvSpPr>
            <p:nvPr/>
          </p:nvSpPr>
          <p:spPr bwMode="auto">
            <a:xfrm>
              <a:off x="4922042" y="876745"/>
              <a:ext cx="398462" cy="352259"/>
            </a:xfrm>
            <a:custGeom>
              <a:avLst/>
              <a:gdLst>
                <a:gd name="T0" fmla="*/ 755 w 755"/>
                <a:gd name="T1" fmla="*/ 0 h 666"/>
                <a:gd name="T2" fmla="*/ 732 w 755"/>
                <a:gd name="T3" fmla="*/ 666 h 666"/>
                <a:gd name="T4" fmla="*/ 535 w 755"/>
                <a:gd name="T5" fmla="*/ 666 h 666"/>
                <a:gd name="T6" fmla="*/ 0 w 755"/>
                <a:gd name="T7" fmla="*/ 666 h 666"/>
                <a:gd name="T8" fmla="*/ 59 w 755"/>
                <a:gd name="T9" fmla="*/ 0 h 666"/>
                <a:gd name="T10" fmla="*/ 755 w 755"/>
                <a:gd name="T11" fmla="*/ 0 h 666"/>
              </a:gdLst>
              <a:ahLst/>
              <a:cxnLst>
                <a:cxn ang="0">
                  <a:pos x="T0" y="T1"/>
                </a:cxn>
                <a:cxn ang="0">
                  <a:pos x="T2" y="T3"/>
                </a:cxn>
                <a:cxn ang="0">
                  <a:pos x="T4" y="T5"/>
                </a:cxn>
                <a:cxn ang="0">
                  <a:pos x="T6" y="T7"/>
                </a:cxn>
                <a:cxn ang="0">
                  <a:pos x="T8" y="T9"/>
                </a:cxn>
                <a:cxn ang="0">
                  <a:pos x="T10" y="T11"/>
                </a:cxn>
              </a:cxnLst>
              <a:rect l="0" t="0" r="r" b="b"/>
              <a:pathLst>
                <a:path w="755" h="666">
                  <a:moveTo>
                    <a:pt x="755" y="0"/>
                  </a:moveTo>
                  <a:lnTo>
                    <a:pt x="732" y="666"/>
                  </a:lnTo>
                  <a:lnTo>
                    <a:pt x="535" y="666"/>
                  </a:lnTo>
                  <a:lnTo>
                    <a:pt x="0" y="666"/>
                  </a:lnTo>
                  <a:lnTo>
                    <a:pt x="59" y="0"/>
                  </a:lnTo>
                  <a:lnTo>
                    <a:pt x="755" y="0"/>
                  </a:lnTo>
                  <a:close/>
                </a:path>
              </a:pathLst>
            </a:custGeom>
            <a:solidFill>
              <a:srgbClr val="1000C3"/>
            </a:solidFill>
            <a:ln>
              <a:noFill/>
            </a:ln>
          </p:spPr>
          <p:txBody>
            <a:bodyPr/>
            <a:lstStyle/>
            <a:p>
              <a:endParaRPr lang="en-US"/>
            </a:p>
          </p:txBody>
        </p:sp>
        <p:sp>
          <p:nvSpPr>
            <p:cNvPr id="305" name="Freeform 304"/>
            <p:cNvSpPr>
              <a:spLocks/>
            </p:cNvSpPr>
            <p:nvPr/>
          </p:nvSpPr>
          <p:spPr bwMode="auto">
            <a:xfrm>
              <a:off x="4922042" y="876745"/>
              <a:ext cx="398462" cy="352259"/>
            </a:xfrm>
            <a:custGeom>
              <a:avLst/>
              <a:gdLst>
                <a:gd name="T0" fmla="*/ 755 w 755"/>
                <a:gd name="T1" fmla="*/ 0 h 666"/>
                <a:gd name="T2" fmla="*/ 732 w 755"/>
                <a:gd name="T3" fmla="*/ 666 h 666"/>
                <a:gd name="T4" fmla="*/ 535 w 755"/>
                <a:gd name="T5" fmla="*/ 666 h 666"/>
                <a:gd name="T6" fmla="*/ 0 w 755"/>
                <a:gd name="T7" fmla="*/ 666 h 666"/>
                <a:gd name="T8" fmla="*/ 59 w 755"/>
                <a:gd name="T9" fmla="*/ 0 h 666"/>
                <a:gd name="T10" fmla="*/ 755 w 755"/>
                <a:gd name="T11" fmla="*/ 0 h 666"/>
              </a:gdLst>
              <a:ahLst/>
              <a:cxnLst>
                <a:cxn ang="0">
                  <a:pos x="T0" y="T1"/>
                </a:cxn>
                <a:cxn ang="0">
                  <a:pos x="T2" y="T3"/>
                </a:cxn>
                <a:cxn ang="0">
                  <a:pos x="T4" y="T5"/>
                </a:cxn>
                <a:cxn ang="0">
                  <a:pos x="T6" y="T7"/>
                </a:cxn>
                <a:cxn ang="0">
                  <a:pos x="T8" y="T9"/>
                </a:cxn>
                <a:cxn ang="0">
                  <a:pos x="T10" y="T11"/>
                </a:cxn>
              </a:cxnLst>
              <a:rect l="0" t="0" r="r" b="b"/>
              <a:pathLst>
                <a:path w="755" h="666">
                  <a:moveTo>
                    <a:pt x="755" y="0"/>
                  </a:moveTo>
                  <a:lnTo>
                    <a:pt x="732" y="666"/>
                  </a:lnTo>
                  <a:lnTo>
                    <a:pt x="535" y="666"/>
                  </a:lnTo>
                  <a:lnTo>
                    <a:pt x="0" y="666"/>
                  </a:lnTo>
                  <a:lnTo>
                    <a:pt x="59" y="0"/>
                  </a:lnTo>
                  <a:lnTo>
                    <a:pt x="755"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 name="Freeform 305"/>
            <p:cNvSpPr>
              <a:spLocks/>
            </p:cNvSpPr>
            <p:nvPr/>
          </p:nvSpPr>
          <p:spPr bwMode="auto">
            <a:xfrm>
              <a:off x="3759994" y="1441627"/>
              <a:ext cx="344487" cy="396688"/>
            </a:xfrm>
            <a:custGeom>
              <a:avLst/>
              <a:gdLst>
                <a:gd name="T0" fmla="*/ 651 w 651"/>
                <a:gd name="T1" fmla="*/ 402 h 749"/>
                <a:gd name="T2" fmla="*/ 558 w 651"/>
                <a:gd name="T3" fmla="*/ 402 h 749"/>
                <a:gd name="T4" fmla="*/ 593 w 651"/>
                <a:gd name="T5" fmla="*/ 471 h 749"/>
                <a:gd name="T6" fmla="*/ 616 w 651"/>
                <a:gd name="T7" fmla="*/ 513 h 749"/>
                <a:gd name="T8" fmla="*/ 534 w 651"/>
                <a:gd name="T9" fmla="*/ 471 h 749"/>
                <a:gd name="T10" fmla="*/ 511 w 651"/>
                <a:gd name="T11" fmla="*/ 540 h 749"/>
                <a:gd name="T12" fmla="*/ 477 w 651"/>
                <a:gd name="T13" fmla="*/ 540 h 749"/>
                <a:gd name="T14" fmla="*/ 454 w 651"/>
                <a:gd name="T15" fmla="*/ 513 h 749"/>
                <a:gd name="T16" fmla="*/ 418 w 651"/>
                <a:gd name="T17" fmla="*/ 540 h 749"/>
                <a:gd name="T18" fmla="*/ 477 w 651"/>
                <a:gd name="T19" fmla="*/ 749 h 749"/>
                <a:gd name="T20" fmla="*/ 454 w 651"/>
                <a:gd name="T21" fmla="*/ 679 h 749"/>
                <a:gd name="T22" fmla="*/ 418 w 651"/>
                <a:gd name="T23" fmla="*/ 679 h 749"/>
                <a:gd name="T24" fmla="*/ 395 w 651"/>
                <a:gd name="T25" fmla="*/ 637 h 749"/>
                <a:gd name="T26" fmla="*/ 361 w 651"/>
                <a:gd name="T27" fmla="*/ 679 h 749"/>
                <a:gd name="T28" fmla="*/ 337 w 651"/>
                <a:gd name="T29" fmla="*/ 637 h 749"/>
                <a:gd name="T30" fmla="*/ 140 w 651"/>
                <a:gd name="T31" fmla="*/ 513 h 749"/>
                <a:gd name="T32" fmla="*/ 81 w 651"/>
                <a:gd name="T33" fmla="*/ 513 h 749"/>
                <a:gd name="T34" fmla="*/ 58 w 651"/>
                <a:gd name="T35" fmla="*/ 471 h 749"/>
                <a:gd name="T36" fmla="*/ 0 w 651"/>
                <a:gd name="T37" fmla="*/ 471 h 749"/>
                <a:gd name="T38" fmla="*/ 24 w 651"/>
                <a:gd name="T39" fmla="*/ 41 h 749"/>
                <a:gd name="T40" fmla="*/ 395 w 651"/>
                <a:gd name="T41" fmla="*/ 69 h 749"/>
                <a:gd name="T42" fmla="*/ 454 w 651"/>
                <a:gd name="T43" fmla="*/ 0 h 749"/>
                <a:gd name="T44" fmla="*/ 558 w 651"/>
                <a:gd name="T45" fmla="*/ 137 h 749"/>
                <a:gd name="T46" fmla="*/ 534 w 651"/>
                <a:gd name="T47" fmla="*/ 207 h 749"/>
                <a:gd name="T48" fmla="*/ 593 w 651"/>
                <a:gd name="T49" fmla="*/ 207 h 749"/>
                <a:gd name="T50" fmla="*/ 651 w 651"/>
                <a:gd name="T51" fmla="*/ 40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749">
                  <a:moveTo>
                    <a:pt x="651" y="402"/>
                  </a:moveTo>
                  <a:lnTo>
                    <a:pt x="558" y="402"/>
                  </a:lnTo>
                  <a:lnTo>
                    <a:pt x="593" y="471"/>
                  </a:lnTo>
                  <a:lnTo>
                    <a:pt x="616" y="513"/>
                  </a:lnTo>
                  <a:lnTo>
                    <a:pt x="534" y="471"/>
                  </a:lnTo>
                  <a:lnTo>
                    <a:pt x="511" y="540"/>
                  </a:lnTo>
                  <a:lnTo>
                    <a:pt x="477" y="540"/>
                  </a:lnTo>
                  <a:lnTo>
                    <a:pt x="454" y="513"/>
                  </a:lnTo>
                  <a:lnTo>
                    <a:pt x="418" y="540"/>
                  </a:lnTo>
                  <a:lnTo>
                    <a:pt x="477" y="749"/>
                  </a:lnTo>
                  <a:lnTo>
                    <a:pt x="454" y="679"/>
                  </a:lnTo>
                  <a:lnTo>
                    <a:pt x="418" y="679"/>
                  </a:lnTo>
                  <a:lnTo>
                    <a:pt x="395" y="637"/>
                  </a:lnTo>
                  <a:lnTo>
                    <a:pt x="361" y="679"/>
                  </a:lnTo>
                  <a:lnTo>
                    <a:pt x="337" y="637"/>
                  </a:lnTo>
                  <a:lnTo>
                    <a:pt x="140" y="513"/>
                  </a:lnTo>
                  <a:lnTo>
                    <a:pt x="81" y="513"/>
                  </a:lnTo>
                  <a:lnTo>
                    <a:pt x="58" y="471"/>
                  </a:lnTo>
                  <a:lnTo>
                    <a:pt x="0" y="471"/>
                  </a:lnTo>
                  <a:lnTo>
                    <a:pt x="24" y="41"/>
                  </a:lnTo>
                  <a:lnTo>
                    <a:pt x="395" y="69"/>
                  </a:lnTo>
                  <a:lnTo>
                    <a:pt x="454" y="0"/>
                  </a:lnTo>
                  <a:lnTo>
                    <a:pt x="558" y="137"/>
                  </a:lnTo>
                  <a:lnTo>
                    <a:pt x="534" y="207"/>
                  </a:lnTo>
                  <a:lnTo>
                    <a:pt x="593" y="207"/>
                  </a:lnTo>
                  <a:lnTo>
                    <a:pt x="651" y="402"/>
                  </a:lnTo>
                  <a:close/>
                </a:path>
              </a:pathLst>
            </a:custGeom>
            <a:solidFill>
              <a:schemeClr val="accent2">
                <a:lumMod val="60000"/>
                <a:lumOff val="40000"/>
              </a:schemeClr>
            </a:solidFill>
            <a:ln>
              <a:noFill/>
            </a:ln>
          </p:spPr>
          <p:txBody>
            <a:bodyPr/>
            <a:lstStyle/>
            <a:p>
              <a:endParaRPr lang="en-US"/>
            </a:p>
          </p:txBody>
        </p:sp>
        <p:sp>
          <p:nvSpPr>
            <p:cNvPr id="307" name="Freeform 306"/>
            <p:cNvSpPr>
              <a:spLocks/>
            </p:cNvSpPr>
            <p:nvPr/>
          </p:nvSpPr>
          <p:spPr bwMode="auto">
            <a:xfrm>
              <a:off x="3759994" y="1441627"/>
              <a:ext cx="344487" cy="396688"/>
            </a:xfrm>
            <a:custGeom>
              <a:avLst/>
              <a:gdLst>
                <a:gd name="T0" fmla="*/ 651 w 651"/>
                <a:gd name="T1" fmla="*/ 402 h 749"/>
                <a:gd name="T2" fmla="*/ 558 w 651"/>
                <a:gd name="T3" fmla="*/ 402 h 749"/>
                <a:gd name="T4" fmla="*/ 593 w 651"/>
                <a:gd name="T5" fmla="*/ 471 h 749"/>
                <a:gd name="T6" fmla="*/ 616 w 651"/>
                <a:gd name="T7" fmla="*/ 513 h 749"/>
                <a:gd name="T8" fmla="*/ 534 w 651"/>
                <a:gd name="T9" fmla="*/ 471 h 749"/>
                <a:gd name="T10" fmla="*/ 511 w 651"/>
                <a:gd name="T11" fmla="*/ 540 h 749"/>
                <a:gd name="T12" fmla="*/ 477 w 651"/>
                <a:gd name="T13" fmla="*/ 540 h 749"/>
                <a:gd name="T14" fmla="*/ 454 w 651"/>
                <a:gd name="T15" fmla="*/ 513 h 749"/>
                <a:gd name="T16" fmla="*/ 418 w 651"/>
                <a:gd name="T17" fmla="*/ 540 h 749"/>
                <a:gd name="T18" fmla="*/ 477 w 651"/>
                <a:gd name="T19" fmla="*/ 749 h 749"/>
                <a:gd name="T20" fmla="*/ 454 w 651"/>
                <a:gd name="T21" fmla="*/ 679 h 749"/>
                <a:gd name="T22" fmla="*/ 418 w 651"/>
                <a:gd name="T23" fmla="*/ 679 h 749"/>
                <a:gd name="T24" fmla="*/ 395 w 651"/>
                <a:gd name="T25" fmla="*/ 637 h 749"/>
                <a:gd name="T26" fmla="*/ 361 w 651"/>
                <a:gd name="T27" fmla="*/ 679 h 749"/>
                <a:gd name="T28" fmla="*/ 337 w 651"/>
                <a:gd name="T29" fmla="*/ 637 h 749"/>
                <a:gd name="T30" fmla="*/ 140 w 651"/>
                <a:gd name="T31" fmla="*/ 513 h 749"/>
                <a:gd name="T32" fmla="*/ 81 w 651"/>
                <a:gd name="T33" fmla="*/ 513 h 749"/>
                <a:gd name="T34" fmla="*/ 58 w 651"/>
                <a:gd name="T35" fmla="*/ 471 h 749"/>
                <a:gd name="T36" fmla="*/ 0 w 651"/>
                <a:gd name="T37" fmla="*/ 471 h 749"/>
                <a:gd name="T38" fmla="*/ 24 w 651"/>
                <a:gd name="T39" fmla="*/ 41 h 749"/>
                <a:gd name="T40" fmla="*/ 395 w 651"/>
                <a:gd name="T41" fmla="*/ 69 h 749"/>
                <a:gd name="T42" fmla="*/ 454 w 651"/>
                <a:gd name="T43" fmla="*/ 0 h 749"/>
                <a:gd name="T44" fmla="*/ 558 w 651"/>
                <a:gd name="T45" fmla="*/ 137 h 749"/>
                <a:gd name="T46" fmla="*/ 534 w 651"/>
                <a:gd name="T47" fmla="*/ 207 h 749"/>
                <a:gd name="T48" fmla="*/ 593 w 651"/>
                <a:gd name="T49" fmla="*/ 207 h 749"/>
                <a:gd name="T50" fmla="*/ 651 w 651"/>
                <a:gd name="T51" fmla="*/ 40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749">
                  <a:moveTo>
                    <a:pt x="651" y="402"/>
                  </a:moveTo>
                  <a:lnTo>
                    <a:pt x="558" y="402"/>
                  </a:lnTo>
                  <a:lnTo>
                    <a:pt x="593" y="471"/>
                  </a:lnTo>
                  <a:lnTo>
                    <a:pt x="616" y="513"/>
                  </a:lnTo>
                  <a:lnTo>
                    <a:pt x="534" y="471"/>
                  </a:lnTo>
                  <a:lnTo>
                    <a:pt x="511" y="540"/>
                  </a:lnTo>
                  <a:lnTo>
                    <a:pt x="477" y="540"/>
                  </a:lnTo>
                  <a:lnTo>
                    <a:pt x="454" y="513"/>
                  </a:lnTo>
                  <a:lnTo>
                    <a:pt x="418" y="540"/>
                  </a:lnTo>
                  <a:lnTo>
                    <a:pt x="477" y="749"/>
                  </a:lnTo>
                  <a:lnTo>
                    <a:pt x="454" y="679"/>
                  </a:lnTo>
                  <a:lnTo>
                    <a:pt x="418" y="679"/>
                  </a:lnTo>
                  <a:lnTo>
                    <a:pt x="395" y="637"/>
                  </a:lnTo>
                  <a:lnTo>
                    <a:pt x="361" y="679"/>
                  </a:lnTo>
                  <a:lnTo>
                    <a:pt x="337" y="637"/>
                  </a:lnTo>
                  <a:lnTo>
                    <a:pt x="140" y="513"/>
                  </a:lnTo>
                  <a:lnTo>
                    <a:pt x="81" y="513"/>
                  </a:lnTo>
                  <a:lnTo>
                    <a:pt x="58" y="471"/>
                  </a:lnTo>
                  <a:lnTo>
                    <a:pt x="0" y="471"/>
                  </a:lnTo>
                  <a:lnTo>
                    <a:pt x="24" y="41"/>
                  </a:lnTo>
                  <a:lnTo>
                    <a:pt x="395" y="69"/>
                  </a:lnTo>
                  <a:lnTo>
                    <a:pt x="454" y="0"/>
                  </a:lnTo>
                  <a:lnTo>
                    <a:pt x="558" y="137"/>
                  </a:lnTo>
                  <a:lnTo>
                    <a:pt x="534" y="207"/>
                  </a:lnTo>
                  <a:lnTo>
                    <a:pt x="593" y="207"/>
                  </a:lnTo>
                  <a:lnTo>
                    <a:pt x="651" y="40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 name="Freeform 307"/>
            <p:cNvSpPr>
              <a:spLocks/>
            </p:cNvSpPr>
            <p:nvPr/>
          </p:nvSpPr>
          <p:spPr bwMode="auto">
            <a:xfrm>
              <a:off x="4429919" y="876745"/>
              <a:ext cx="522287" cy="352259"/>
            </a:xfrm>
            <a:custGeom>
              <a:avLst/>
              <a:gdLst>
                <a:gd name="T0" fmla="*/ 987 w 987"/>
                <a:gd name="T1" fmla="*/ 0 h 666"/>
                <a:gd name="T2" fmla="*/ 929 w 987"/>
                <a:gd name="T3" fmla="*/ 666 h 666"/>
                <a:gd name="T4" fmla="*/ 0 w 987"/>
                <a:gd name="T5" fmla="*/ 666 h 666"/>
                <a:gd name="T6" fmla="*/ 23 w 987"/>
                <a:gd name="T7" fmla="*/ 0 h 666"/>
                <a:gd name="T8" fmla="*/ 987 w 987"/>
                <a:gd name="T9" fmla="*/ 0 h 666"/>
              </a:gdLst>
              <a:ahLst/>
              <a:cxnLst>
                <a:cxn ang="0">
                  <a:pos x="T0" y="T1"/>
                </a:cxn>
                <a:cxn ang="0">
                  <a:pos x="T2" y="T3"/>
                </a:cxn>
                <a:cxn ang="0">
                  <a:pos x="T4" y="T5"/>
                </a:cxn>
                <a:cxn ang="0">
                  <a:pos x="T6" y="T7"/>
                </a:cxn>
                <a:cxn ang="0">
                  <a:pos x="T8" y="T9"/>
                </a:cxn>
              </a:cxnLst>
              <a:rect l="0" t="0" r="r" b="b"/>
              <a:pathLst>
                <a:path w="987" h="666">
                  <a:moveTo>
                    <a:pt x="987" y="0"/>
                  </a:moveTo>
                  <a:lnTo>
                    <a:pt x="929" y="666"/>
                  </a:lnTo>
                  <a:lnTo>
                    <a:pt x="0" y="666"/>
                  </a:lnTo>
                  <a:lnTo>
                    <a:pt x="23" y="0"/>
                  </a:lnTo>
                  <a:lnTo>
                    <a:pt x="987" y="0"/>
                  </a:lnTo>
                  <a:close/>
                </a:path>
              </a:pathLst>
            </a:custGeom>
            <a:solidFill>
              <a:schemeClr val="accent2">
                <a:lumMod val="60000"/>
                <a:lumOff val="40000"/>
              </a:schemeClr>
            </a:solidFill>
            <a:ln>
              <a:noFill/>
            </a:ln>
          </p:spPr>
          <p:txBody>
            <a:bodyPr/>
            <a:lstStyle/>
            <a:p>
              <a:endParaRPr lang="en-US"/>
            </a:p>
          </p:txBody>
        </p:sp>
        <p:sp>
          <p:nvSpPr>
            <p:cNvPr id="309" name="Freeform 308"/>
            <p:cNvSpPr>
              <a:spLocks/>
            </p:cNvSpPr>
            <p:nvPr/>
          </p:nvSpPr>
          <p:spPr bwMode="auto">
            <a:xfrm>
              <a:off x="4429919" y="876745"/>
              <a:ext cx="522287" cy="352259"/>
            </a:xfrm>
            <a:custGeom>
              <a:avLst/>
              <a:gdLst>
                <a:gd name="T0" fmla="*/ 987 w 987"/>
                <a:gd name="T1" fmla="*/ 0 h 666"/>
                <a:gd name="T2" fmla="*/ 929 w 987"/>
                <a:gd name="T3" fmla="*/ 666 h 666"/>
                <a:gd name="T4" fmla="*/ 0 w 987"/>
                <a:gd name="T5" fmla="*/ 666 h 666"/>
                <a:gd name="T6" fmla="*/ 23 w 987"/>
                <a:gd name="T7" fmla="*/ 0 h 666"/>
                <a:gd name="T8" fmla="*/ 987 w 987"/>
                <a:gd name="T9" fmla="*/ 0 h 666"/>
              </a:gdLst>
              <a:ahLst/>
              <a:cxnLst>
                <a:cxn ang="0">
                  <a:pos x="T0" y="T1"/>
                </a:cxn>
                <a:cxn ang="0">
                  <a:pos x="T2" y="T3"/>
                </a:cxn>
                <a:cxn ang="0">
                  <a:pos x="T4" y="T5"/>
                </a:cxn>
                <a:cxn ang="0">
                  <a:pos x="T6" y="T7"/>
                </a:cxn>
                <a:cxn ang="0">
                  <a:pos x="T8" y="T9"/>
                </a:cxn>
              </a:cxnLst>
              <a:rect l="0" t="0" r="r" b="b"/>
              <a:pathLst>
                <a:path w="987" h="666">
                  <a:moveTo>
                    <a:pt x="987" y="0"/>
                  </a:moveTo>
                  <a:lnTo>
                    <a:pt x="929" y="666"/>
                  </a:lnTo>
                  <a:lnTo>
                    <a:pt x="0" y="666"/>
                  </a:lnTo>
                  <a:lnTo>
                    <a:pt x="23" y="0"/>
                  </a:lnTo>
                  <a:lnTo>
                    <a:pt x="987"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 name="Freeform 309"/>
            <p:cNvSpPr>
              <a:spLocks/>
            </p:cNvSpPr>
            <p:nvPr/>
          </p:nvSpPr>
          <p:spPr bwMode="auto">
            <a:xfrm>
              <a:off x="4012404" y="876745"/>
              <a:ext cx="431800" cy="352259"/>
            </a:xfrm>
            <a:custGeom>
              <a:avLst/>
              <a:gdLst>
                <a:gd name="T0" fmla="*/ 814 w 814"/>
                <a:gd name="T1" fmla="*/ 0 h 666"/>
                <a:gd name="T2" fmla="*/ 790 w 814"/>
                <a:gd name="T3" fmla="*/ 666 h 666"/>
                <a:gd name="T4" fmla="*/ 0 w 814"/>
                <a:gd name="T5" fmla="*/ 637 h 666"/>
                <a:gd name="T6" fmla="*/ 35 w 814"/>
                <a:gd name="T7" fmla="*/ 0 h 666"/>
                <a:gd name="T8" fmla="*/ 814 w 814"/>
                <a:gd name="T9" fmla="*/ 0 h 666"/>
              </a:gdLst>
              <a:ahLst/>
              <a:cxnLst>
                <a:cxn ang="0">
                  <a:pos x="T0" y="T1"/>
                </a:cxn>
                <a:cxn ang="0">
                  <a:pos x="T2" y="T3"/>
                </a:cxn>
                <a:cxn ang="0">
                  <a:pos x="T4" y="T5"/>
                </a:cxn>
                <a:cxn ang="0">
                  <a:pos x="T6" y="T7"/>
                </a:cxn>
                <a:cxn ang="0">
                  <a:pos x="T8" y="T9"/>
                </a:cxn>
              </a:cxnLst>
              <a:rect l="0" t="0" r="r" b="b"/>
              <a:pathLst>
                <a:path w="814" h="666">
                  <a:moveTo>
                    <a:pt x="814" y="0"/>
                  </a:moveTo>
                  <a:lnTo>
                    <a:pt x="790" y="666"/>
                  </a:lnTo>
                  <a:lnTo>
                    <a:pt x="0" y="637"/>
                  </a:lnTo>
                  <a:lnTo>
                    <a:pt x="35" y="0"/>
                  </a:lnTo>
                  <a:lnTo>
                    <a:pt x="81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 name="Freeform 310"/>
            <p:cNvSpPr>
              <a:spLocks/>
            </p:cNvSpPr>
            <p:nvPr/>
          </p:nvSpPr>
          <p:spPr bwMode="auto">
            <a:xfrm>
              <a:off x="4012404" y="876745"/>
              <a:ext cx="431800" cy="352259"/>
            </a:xfrm>
            <a:custGeom>
              <a:avLst/>
              <a:gdLst>
                <a:gd name="T0" fmla="*/ 814 w 814"/>
                <a:gd name="T1" fmla="*/ 0 h 666"/>
                <a:gd name="T2" fmla="*/ 790 w 814"/>
                <a:gd name="T3" fmla="*/ 666 h 666"/>
                <a:gd name="T4" fmla="*/ 0 w 814"/>
                <a:gd name="T5" fmla="*/ 637 h 666"/>
                <a:gd name="T6" fmla="*/ 35 w 814"/>
                <a:gd name="T7" fmla="*/ 0 h 666"/>
                <a:gd name="T8" fmla="*/ 814 w 814"/>
                <a:gd name="T9" fmla="*/ 0 h 666"/>
              </a:gdLst>
              <a:ahLst/>
              <a:cxnLst>
                <a:cxn ang="0">
                  <a:pos x="T0" y="T1"/>
                </a:cxn>
                <a:cxn ang="0">
                  <a:pos x="T2" y="T3"/>
                </a:cxn>
                <a:cxn ang="0">
                  <a:pos x="T4" y="T5"/>
                </a:cxn>
                <a:cxn ang="0">
                  <a:pos x="T6" y="T7"/>
                </a:cxn>
                <a:cxn ang="0">
                  <a:pos x="T8" y="T9"/>
                </a:cxn>
              </a:cxnLst>
              <a:rect l="0" t="0" r="r" b="b"/>
              <a:pathLst>
                <a:path w="814" h="666">
                  <a:moveTo>
                    <a:pt x="814" y="0"/>
                  </a:moveTo>
                  <a:lnTo>
                    <a:pt x="790" y="666"/>
                  </a:lnTo>
                  <a:lnTo>
                    <a:pt x="0" y="637"/>
                  </a:lnTo>
                  <a:lnTo>
                    <a:pt x="35" y="0"/>
                  </a:lnTo>
                  <a:lnTo>
                    <a:pt x="814" y="0"/>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312" name="Freeform 311"/>
            <p:cNvSpPr>
              <a:spLocks/>
            </p:cNvSpPr>
            <p:nvPr/>
          </p:nvSpPr>
          <p:spPr bwMode="auto">
            <a:xfrm>
              <a:off x="3490119" y="854529"/>
              <a:ext cx="541337" cy="396688"/>
            </a:xfrm>
            <a:custGeom>
              <a:avLst/>
              <a:gdLst>
                <a:gd name="T0" fmla="*/ 1022 w 1022"/>
                <a:gd name="T1" fmla="*/ 42 h 749"/>
                <a:gd name="T2" fmla="*/ 988 w 1022"/>
                <a:gd name="T3" fmla="*/ 679 h 749"/>
                <a:gd name="T4" fmla="*/ 988 w 1022"/>
                <a:gd name="T5" fmla="*/ 708 h 749"/>
                <a:gd name="T6" fmla="*/ 965 w 1022"/>
                <a:gd name="T7" fmla="*/ 708 h 749"/>
                <a:gd name="T8" fmla="*/ 848 w 1022"/>
                <a:gd name="T9" fmla="*/ 708 h 749"/>
                <a:gd name="T10" fmla="*/ 825 w 1022"/>
                <a:gd name="T11" fmla="*/ 638 h 749"/>
                <a:gd name="T12" fmla="*/ 732 w 1022"/>
                <a:gd name="T13" fmla="*/ 638 h 749"/>
                <a:gd name="T14" fmla="*/ 674 w 1022"/>
                <a:gd name="T15" fmla="*/ 638 h 749"/>
                <a:gd name="T16" fmla="*/ 628 w 1022"/>
                <a:gd name="T17" fmla="*/ 708 h 749"/>
                <a:gd name="T18" fmla="*/ 569 w 1022"/>
                <a:gd name="T19" fmla="*/ 679 h 749"/>
                <a:gd name="T20" fmla="*/ 453 w 1022"/>
                <a:gd name="T21" fmla="*/ 679 h 749"/>
                <a:gd name="T22" fmla="*/ 453 w 1022"/>
                <a:gd name="T23" fmla="*/ 638 h 749"/>
                <a:gd name="T24" fmla="*/ 430 w 1022"/>
                <a:gd name="T25" fmla="*/ 679 h 749"/>
                <a:gd name="T26" fmla="*/ 395 w 1022"/>
                <a:gd name="T27" fmla="*/ 638 h 749"/>
                <a:gd name="T28" fmla="*/ 337 w 1022"/>
                <a:gd name="T29" fmla="*/ 708 h 749"/>
                <a:gd name="T30" fmla="*/ 313 w 1022"/>
                <a:gd name="T31" fmla="*/ 708 h 749"/>
                <a:gd name="T32" fmla="*/ 198 w 1022"/>
                <a:gd name="T33" fmla="*/ 749 h 749"/>
                <a:gd name="T34" fmla="*/ 232 w 1022"/>
                <a:gd name="T35" fmla="*/ 541 h 749"/>
                <a:gd name="T36" fmla="*/ 35 w 1022"/>
                <a:gd name="T37" fmla="*/ 374 h 749"/>
                <a:gd name="T38" fmla="*/ 0 w 1022"/>
                <a:gd name="T39" fmla="*/ 236 h 749"/>
                <a:gd name="T40" fmla="*/ 139 w 1022"/>
                <a:gd name="T41" fmla="*/ 0 h 749"/>
                <a:gd name="T42" fmla="*/ 1022 w 1022"/>
                <a:gd name="T43" fmla="*/ 4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2" h="749">
                  <a:moveTo>
                    <a:pt x="1022" y="42"/>
                  </a:moveTo>
                  <a:lnTo>
                    <a:pt x="988" y="679"/>
                  </a:lnTo>
                  <a:lnTo>
                    <a:pt x="988" y="708"/>
                  </a:lnTo>
                  <a:lnTo>
                    <a:pt x="965" y="708"/>
                  </a:lnTo>
                  <a:lnTo>
                    <a:pt x="848" y="708"/>
                  </a:lnTo>
                  <a:lnTo>
                    <a:pt x="825" y="638"/>
                  </a:lnTo>
                  <a:lnTo>
                    <a:pt x="732" y="638"/>
                  </a:lnTo>
                  <a:lnTo>
                    <a:pt x="674" y="638"/>
                  </a:lnTo>
                  <a:lnTo>
                    <a:pt x="628" y="708"/>
                  </a:lnTo>
                  <a:lnTo>
                    <a:pt x="569" y="679"/>
                  </a:lnTo>
                  <a:lnTo>
                    <a:pt x="453" y="679"/>
                  </a:lnTo>
                  <a:lnTo>
                    <a:pt x="453" y="638"/>
                  </a:lnTo>
                  <a:lnTo>
                    <a:pt x="430" y="679"/>
                  </a:lnTo>
                  <a:lnTo>
                    <a:pt x="395" y="638"/>
                  </a:lnTo>
                  <a:lnTo>
                    <a:pt x="337" y="708"/>
                  </a:lnTo>
                  <a:lnTo>
                    <a:pt x="313" y="708"/>
                  </a:lnTo>
                  <a:lnTo>
                    <a:pt x="198" y="749"/>
                  </a:lnTo>
                  <a:lnTo>
                    <a:pt x="232" y="541"/>
                  </a:lnTo>
                  <a:lnTo>
                    <a:pt x="35" y="374"/>
                  </a:lnTo>
                  <a:lnTo>
                    <a:pt x="0" y="236"/>
                  </a:lnTo>
                  <a:lnTo>
                    <a:pt x="139" y="0"/>
                  </a:lnTo>
                  <a:lnTo>
                    <a:pt x="1022" y="42"/>
                  </a:lnTo>
                  <a:close/>
                </a:path>
              </a:pathLst>
            </a:custGeom>
            <a:solidFill>
              <a:schemeClr val="accent2">
                <a:lumMod val="60000"/>
                <a:lumOff val="40000"/>
              </a:schemeClr>
            </a:solidFill>
            <a:ln>
              <a:noFill/>
            </a:ln>
          </p:spPr>
          <p:txBody>
            <a:bodyPr/>
            <a:lstStyle/>
            <a:p>
              <a:endParaRPr lang="en-US"/>
            </a:p>
          </p:txBody>
        </p:sp>
        <p:sp>
          <p:nvSpPr>
            <p:cNvPr id="313" name="Freeform 312"/>
            <p:cNvSpPr>
              <a:spLocks/>
            </p:cNvSpPr>
            <p:nvPr/>
          </p:nvSpPr>
          <p:spPr bwMode="auto">
            <a:xfrm>
              <a:off x="3490119" y="854529"/>
              <a:ext cx="541337" cy="396688"/>
            </a:xfrm>
            <a:custGeom>
              <a:avLst/>
              <a:gdLst>
                <a:gd name="T0" fmla="*/ 1022 w 1022"/>
                <a:gd name="T1" fmla="*/ 42 h 749"/>
                <a:gd name="T2" fmla="*/ 988 w 1022"/>
                <a:gd name="T3" fmla="*/ 679 h 749"/>
                <a:gd name="T4" fmla="*/ 988 w 1022"/>
                <a:gd name="T5" fmla="*/ 708 h 749"/>
                <a:gd name="T6" fmla="*/ 965 w 1022"/>
                <a:gd name="T7" fmla="*/ 708 h 749"/>
                <a:gd name="T8" fmla="*/ 848 w 1022"/>
                <a:gd name="T9" fmla="*/ 708 h 749"/>
                <a:gd name="T10" fmla="*/ 825 w 1022"/>
                <a:gd name="T11" fmla="*/ 638 h 749"/>
                <a:gd name="T12" fmla="*/ 732 w 1022"/>
                <a:gd name="T13" fmla="*/ 638 h 749"/>
                <a:gd name="T14" fmla="*/ 674 w 1022"/>
                <a:gd name="T15" fmla="*/ 638 h 749"/>
                <a:gd name="T16" fmla="*/ 628 w 1022"/>
                <a:gd name="T17" fmla="*/ 708 h 749"/>
                <a:gd name="T18" fmla="*/ 569 w 1022"/>
                <a:gd name="T19" fmla="*/ 679 h 749"/>
                <a:gd name="T20" fmla="*/ 453 w 1022"/>
                <a:gd name="T21" fmla="*/ 679 h 749"/>
                <a:gd name="T22" fmla="*/ 453 w 1022"/>
                <a:gd name="T23" fmla="*/ 638 h 749"/>
                <a:gd name="T24" fmla="*/ 430 w 1022"/>
                <a:gd name="T25" fmla="*/ 679 h 749"/>
                <a:gd name="T26" fmla="*/ 395 w 1022"/>
                <a:gd name="T27" fmla="*/ 638 h 749"/>
                <a:gd name="T28" fmla="*/ 337 w 1022"/>
                <a:gd name="T29" fmla="*/ 708 h 749"/>
                <a:gd name="T30" fmla="*/ 313 w 1022"/>
                <a:gd name="T31" fmla="*/ 708 h 749"/>
                <a:gd name="T32" fmla="*/ 198 w 1022"/>
                <a:gd name="T33" fmla="*/ 749 h 749"/>
                <a:gd name="T34" fmla="*/ 232 w 1022"/>
                <a:gd name="T35" fmla="*/ 541 h 749"/>
                <a:gd name="T36" fmla="*/ 35 w 1022"/>
                <a:gd name="T37" fmla="*/ 374 h 749"/>
                <a:gd name="T38" fmla="*/ 0 w 1022"/>
                <a:gd name="T39" fmla="*/ 236 h 749"/>
                <a:gd name="T40" fmla="*/ 139 w 1022"/>
                <a:gd name="T41" fmla="*/ 0 h 749"/>
                <a:gd name="T42" fmla="*/ 1022 w 1022"/>
                <a:gd name="T43" fmla="*/ 4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2" h="749">
                  <a:moveTo>
                    <a:pt x="1022" y="42"/>
                  </a:moveTo>
                  <a:lnTo>
                    <a:pt x="988" y="679"/>
                  </a:lnTo>
                  <a:lnTo>
                    <a:pt x="988" y="708"/>
                  </a:lnTo>
                  <a:lnTo>
                    <a:pt x="965" y="708"/>
                  </a:lnTo>
                  <a:lnTo>
                    <a:pt x="848" y="708"/>
                  </a:lnTo>
                  <a:lnTo>
                    <a:pt x="825" y="638"/>
                  </a:lnTo>
                  <a:lnTo>
                    <a:pt x="732" y="638"/>
                  </a:lnTo>
                  <a:lnTo>
                    <a:pt x="674" y="638"/>
                  </a:lnTo>
                  <a:lnTo>
                    <a:pt x="628" y="708"/>
                  </a:lnTo>
                  <a:lnTo>
                    <a:pt x="569" y="679"/>
                  </a:lnTo>
                  <a:lnTo>
                    <a:pt x="453" y="679"/>
                  </a:lnTo>
                  <a:lnTo>
                    <a:pt x="453" y="638"/>
                  </a:lnTo>
                  <a:lnTo>
                    <a:pt x="430" y="679"/>
                  </a:lnTo>
                  <a:lnTo>
                    <a:pt x="395" y="638"/>
                  </a:lnTo>
                  <a:lnTo>
                    <a:pt x="337" y="708"/>
                  </a:lnTo>
                  <a:lnTo>
                    <a:pt x="313" y="708"/>
                  </a:lnTo>
                  <a:lnTo>
                    <a:pt x="198" y="749"/>
                  </a:lnTo>
                  <a:lnTo>
                    <a:pt x="232" y="541"/>
                  </a:lnTo>
                  <a:lnTo>
                    <a:pt x="35" y="374"/>
                  </a:lnTo>
                  <a:lnTo>
                    <a:pt x="0" y="236"/>
                  </a:lnTo>
                  <a:lnTo>
                    <a:pt x="139" y="0"/>
                  </a:lnTo>
                  <a:lnTo>
                    <a:pt x="1022" y="4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 name="Freeform 313"/>
            <p:cNvSpPr>
              <a:spLocks/>
            </p:cNvSpPr>
            <p:nvPr/>
          </p:nvSpPr>
          <p:spPr bwMode="auto">
            <a:xfrm>
              <a:off x="3582192" y="1192507"/>
              <a:ext cx="449262" cy="285617"/>
            </a:xfrm>
            <a:custGeom>
              <a:avLst/>
              <a:gdLst>
                <a:gd name="T0" fmla="*/ 361 w 848"/>
                <a:gd name="T1" fmla="*/ 513 h 541"/>
                <a:gd name="T2" fmla="*/ 0 w 848"/>
                <a:gd name="T3" fmla="*/ 513 h 541"/>
                <a:gd name="T4" fmla="*/ 24 w 848"/>
                <a:gd name="T5" fmla="*/ 110 h 541"/>
                <a:gd name="T6" fmla="*/ 139 w 848"/>
                <a:gd name="T7" fmla="*/ 69 h 541"/>
                <a:gd name="T8" fmla="*/ 162 w 848"/>
                <a:gd name="T9" fmla="*/ 69 h 541"/>
                <a:gd name="T10" fmla="*/ 221 w 848"/>
                <a:gd name="T11" fmla="*/ 0 h 541"/>
                <a:gd name="T12" fmla="*/ 255 w 848"/>
                <a:gd name="T13" fmla="*/ 41 h 541"/>
                <a:gd name="T14" fmla="*/ 278 w 848"/>
                <a:gd name="T15" fmla="*/ 0 h 541"/>
                <a:gd name="T16" fmla="*/ 278 w 848"/>
                <a:gd name="T17" fmla="*/ 41 h 541"/>
                <a:gd name="T18" fmla="*/ 394 w 848"/>
                <a:gd name="T19" fmla="*/ 41 h 541"/>
                <a:gd name="T20" fmla="*/ 454 w 848"/>
                <a:gd name="T21" fmla="*/ 69 h 541"/>
                <a:gd name="T22" fmla="*/ 500 w 848"/>
                <a:gd name="T23" fmla="*/ 0 h 541"/>
                <a:gd name="T24" fmla="*/ 558 w 848"/>
                <a:gd name="T25" fmla="*/ 0 h 541"/>
                <a:gd name="T26" fmla="*/ 651 w 848"/>
                <a:gd name="T27" fmla="*/ 0 h 541"/>
                <a:gd name="T28" fmla="*/ 674 w 848"/>
                <a:gd name="T29" fmla="*/ 69 h 541"/>
                <a:gd name="T30" fmla="*/ 790 w 848"/>
                <a:gd name="T31" fmla="*/ 69 h 541"/>
                <a:gd name="T32" fmla="*/ 813 w 848"/>
                <a:gd name="T33" fmla="*/ 69 h 541"/>
                <a:gd name="T34" fmla="*/ 848 w 848"/>
                <a:gd name="T35" fmla="*/ 139 h 541"/>
                <a:gd name="T36" fmla="*/ 848 w 848"/>
                <a:gd name="T37" fmla="*/ 346 h 541"/>
                <a:gd name="T38" fmla="*/ 790 w 848"/>
                <a:gd name="T39" fmla="*/ 375 h 541"/>
                <a:gd name="T40" fmla="*/ 731 w 848"/>
                <a:gd name="T41" fmla="*/ 416 h 541"/>
                <a:gd name="T42" fmla="*/ 731 w 848"/>
                <a:gd name="T43" fmla="*/ 541 h 541"/>
                <a:gd name="T44" fmla="*/ 361 w 848"/>
                <a:gd name="T45" fmla="*/ 51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8" h="541">
                  <a:moveTo>
                    <a:pt x="361" y="513"/>
                  </a:moveTo>
                  <a:lnTo>
                    <a:pt x="0" y="513"/>
                  </a:lnTo>
                  <a:lnTo>
                    <a:pt x="24" y="110"/>
                  </a:lnTo>
                  <a:lnTo>
                    <a:pt x="139" y="69"/>
                  </a:lnTo>
                  <a:lnTo>
                    <a:pt x="162" y="69"/>
                  </a:lnTo>
                  <a:lnTo>
                    <a:pt x="221" y="0"/>
                  </a:lnTo>
                  <a:lnTo>
                    <a:pt x="255" y="41"/>
                  </a:lnTo>
                  <a:lnTo>
                    <a:pt x="278" y="0"/>
                  </a:lnTo>
                  <a:lnTo>
                    <a:pt x="278" y="41"/>
                  </a:lnTo>
                  <a:lnTo>
                    <a:pt x="394" y="41"/>
                  </a:lnTo>
                  <a:lnTo>
                    <a:pt x="454" y="69"/>
                  </a:lnTo>
                  <a:lnTo>
                    <a:pt x="500" y="0"/>
                  </a:lnTo>
                  <a:lnTo>
                    <a:pt x="558" y="0"/>
                  </a:lnTo>
                  <a:lnTo>
                    <a:pt x="651" y="0"/>
                  </a:lnTo>
                  <a:lnTo>
                    <a:pt x="674" y="69"/>
                  </a:lnTo>
                  <a:lnTo>
                    <a:pt x="790" y="69"/>
                  </a:lnTo>
                  <a:lnTo>
                    <a:pt x="813" y="69"/>
                  </a:lnTo>
                  <a:lnTo>
                    <a:pt x="848" y="139"/>
                  </a:lnTo>
                  <a:lnTo>
                    <a:pt x="848" y="346"/>
                  </a:lnTo>
                  <a:lnTo>
                    <a:pt x="790" y="375"/>
                  </a:lnTo>
                  <a:lnTo>
                    <a:pt x="731" y="416"/>
                  </a:lnTo>
                  <a:lnTo>
                    <a:pt x="731" y="541"/>
                  </a:lnTo>
                  <a:lnTo>
                    <a:pt x="361" y="513"/>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 name="Freeform 314"/>
            <p:cNvSpPr>
              <a:spLocks/>
            </p:cNvSpPr>
            <p:nvPr/>
          </p:nvSpPr>
          <p:spPr bwMode="auto">
            <a:xfrm>
              <a:off x="3582192" y="1192507"/>
              <a:ext cx="449262" cy="285617"/>
            </a:xfrm>
            <a:custGeom>
              <a:avLst/>
              <a:gdLst>
                <a:gd name="T0" fmla="*/ 361 w 848"/>
                <a:gd name="T1" fmla="*/ 513 h 541"/>
                <a:gd name="T2" fmla="*/ 0 w 848"/>
                <a:gd name="T3" fmla="*/ 513 h 541"/>
                <a:gd name="T4" fmla="*/ 24 w 848"/>
                <a:gd name="T5" fmla="*/ 110 h 541"/>
                <a:gd name="T6" fmla="*/ 139 w 848"/>
                <a:gd name="T7" fmla="*/ 69 h 541"/>
                <a:gd name="T8" fmla="*/ 162 w 848"/>
                <a:gd name="T9" fmla="*/ 69 h 541"/>
                <a:gd name="T10" fmla="*/ 221 w 848"/>
                <a:gd name="T11" fmla="*/ 0 h 541"/>
                <a:gd name="T12" fmla="*/ 255 w 848"/>
                <a:gd name="T13" fmla="*/ 41 h 541"/>
                <a:gd name="T14" fmla="*/ 278 w 848"/>
                <a:gd name="T15" fmla="*/ 0 h 541"/>
                <a:gd name="T16" fmla="*/ 278 w 848"/>
                <a:gd name="T17" fmla="*/ 41 h 541"/>
                <a:gd name="T18" fmla="*/ 394 w 848"/>
                <a:gd name="T19" fmla="*/ 41 h 541"/>
                <a:gd name="T20" fmla="*/ 454 w 848"/>
                <a:gd name="T21" fmla="*/ 69 h 541"/>
                <a:gd name="T22" fmla="*/ 500 w 848"/>
                <a:gd name="T23" fmla="*/ 0 h 541"/>
                <a:gd name="T24" fmla="*/ 558 w 848"/>
                <a:gd name="T25" fmla="*/ 0 h 541"/>
                <a:gd name="T26" fmla="*/ 651 w 848"/>
                <a:gd name="T27" fmla="*/ 0 h 541"/>
                <a:gd name="T28" fmla="*/ 674 w 848"/>
                <a:gd name="T29" fmla="*/ 69 h 541"/>
                <a:gd name="T30" fmla="*/ 790 w 848"/>
                <a:gd name="T31" fmla="*/ 69 h 541"/>
                <a:gd name="T32" fmla="*/ 813 w 848"/>
                <a:gd name="T33" fmla="*/ 69 h 541"/>
                <a:gd name="T34" fmla="*/ 848 w 848"/>
                <a:gd name="T35" fmla="*/ 139 h 541"/>
                <a:gd name="T36" fmla="*/ 848 w 848"/>
                <a:gd name="T37" fmla="*/ 346 h 541"/>
                <a:gd name="T38" fmla="*/ 790 w 848"/>
                <a:gd name="T39" fmla="*/ 375 h 541"/>
                <a:gd name="T40" fmla="*/ 731 w 848"/>
                <a:gd name="T41" fmla="*/ 416 h 541"/>
                <a:gd name="T42" fmla="*/ 731 w 848"/>
                <a:gd name="T43" fmla="*/ 541 h 541"/>
                <a:gd name="T44" fmla="*/ 361 w 848"/>
                <a:gd name="T45" fmla="*/ 51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8" h="541">
                  <a:moveTo>
                    <a:pt x="361" y="513"/>
                  </a:moveTo>
                  <a:lnTo>
                    <a:pt x="0" y="513"/>
                  </a:lnTo>
                  <a:lnTo>
                    <a:pt x="24" y="110"/>
                  </a:lnTo>
                  <a:lnTo>
                    <a:pt x="139" y="69"/>
                  </a:lnTo>
                  <a:lnTo>
                    <a:pt x="162" y="69"/>
                  </a:lnTo>
                  <a:lnTo>
                    <a:pt x="221" y="0"/>
                  </a:lnTo>
                  <a:lnTo>
                    <a:pt x="255" y="41"/>
                  </a:lnTo>
                  <a:lnTo>
                    <a:pt x="278" y="0"/>
                  </a:lnTo>
                  <a:lnTo>
                    <a:pt x="278" y="41"/>
                  </a:lnTo>
                  <a:lnTo>
                    <a:pt x="394" y="41"/>
                  </a:lnTo>
                  <a:lnTo>
                    <a:pt x="454" y="69"/>
                  </a:lnTo>
                  <a:lnTo>
                    <a:pt x="500" y="0"/>
                  </a:lnTo>
                  <a:lnTo>
                    <a:pt x="558" y="0"/>
                  </a:lnTo>
                  <a:lnTo>
                    <a:pt x="651" y="0"/>
                  </a:lnTo>
                  <a:lnTo>
                    <a:pt x="674" y="69"/>
                  </a:lnTo>
                  <a:lnTo>
                    <a:pt x="790" y="69"/>
                  </a:lnTo>
                  <a:lnTo>
                    <a:pt x="813" y="69"/>
                  </a:lnTo>
                  <a:lnTo>
                    <a:pt x="848" y="139"/>
                  </a:lnTo>
                  <a:lnTo>
                    <a:pt x="848" y="346"/>
                  </a:lnTo>
                  <a:lnTo>
                    <a:pt x="790" y="375"/>
                  </a:lnTo>
                  <a:lnTo>
                    <a:pt x="731" y="416"/>
                  </a:lnTo>
                  <a:lnTo>
                    <a:pt x="731" y="541"/>
                  </a:lnTo>
                  <a:lnTo>
                    <a:pt x="361" y="513"/>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316" name="Rectangle 315"/>
            <p:cNvSpPr>
              <a:spLocks noChangeArrowheads="1"/>
            </p:cNvSpPr>
            <p:nvPr/>
          </p:nvSpPr>
          <p:spPr bwMode="auto">
            <a:xfrm>
              <a:off x="3696493" y="970361"/>
              <a:ext cx="17953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Surry</a:t>
              </a:r>
              <a:endParaRPr lang="en-US"/>
            </a:p>
          </p:txBody>
        </p:sp>
        <p:sp>
          <p:nvSpPr>
            <p:cNvPr id="317" name="Rectangle 316"/>
            <p:cNvSpPr>
              <a:spLocks noChangeArrowheads="1"/>
            </p:cNvSpPr>
            <p:nvPr/>
          </p:nvSpPr>
          <p:spPr bwMode="auto">
            <a:xfrm>
              <a:off x="3691731" y="1298820"/>
              <a:ext cx="21968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Yadkin</a:t>
              </a:r>
              <a:endParaRPr lang="en-US"/>
            </a:p>
          </p:txBody>
        </p:sp>
        <p:sp>
          <p:nvSpPr>
            <p:cNvPr id="318" name="Rectangle 317"/>
            <p:cNvSpPr>
              <a:spLocks noChangeArrowheads="1"/>
            </p:cNvSpPr>
            <p:nvPr/>
          </p:nvSpPr>
          <p:spPr bwMode="auto">
            <a:xfrm>
              <a:off x="4107655" y="1019552"/>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Stokes</a:t>
              </a:r>
              <a:endParaRPr lang="en-US"/>
            </a:p>
          </p:txBody>
        </p:sp>
        <p:sp>
          <p:nvSpPr>
            <p:cNvPr id="319" name="Rectangle 318"/>
            <p:cNvSpPr>
              <a:spLocks noChangeArrowheads="1"/>
            </p:cNvSpPr>
            <p:nvPr/>
          </p:nvSpPr>
          <p:spPr bwMode="auto">
            <a:xfrm>
              <a:off x="4112418" y="1333729"/>
              <a:ext cx="2454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Forsyth</a:t>
              </a:r>
              <a:endParaRPr lang="en-US"/>
            </a:p>
          </p:txBody>
        </p:sp>
        <p:sp>
          <p:nvSpPr>
            <p:cNvPr id="320" name="Rectangle 319"/>
            <p:cNvSpPr>
              <a:spLocks noChangeArrowheads="1"/>
            </p:cNvSpPr>
            <p:nvPr/>
          </p:nvSpPr>
          <p:spPr bwMode="auto">
            <a:xfrm>
              <a:off x="3821906" y="1560634"/>
              <a:ext cx="18817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Davie</a:t>
              </a:r>
              <a:endParaRPr lang="en-US"/>
            </a:p>
          </p:txBody>
        </p:sp>
        <p:sp>
          <p:nvSpPr>
            <p:cNvPr id="321" name="Rectangle 320"/>
            <p:cNvSpPr>
              <a:spLocks noChangeArrowheads="1"/>
            </p:cNvSpPr>
            <p:nvPr/>
          </p:nvSpPr>
          <p:spPr bwMode="auto">
            <a:xfrm>
              <a:off x="4488655" y="1019552"/>
              <a:ext cx="41036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Rockingham</a:t>
              </a:r>
              <a:endParaRPr lang="en-US"/>
            </a:p>
          </p:txBody>
        </p:sp>
        <p:sp>
          <p:nvSpPr>
            <p:cNvPr id="322" name="Rectangle 321"/>
            <p:cNvSpPr>
              <a:spLocks noChangeArrowheads="1"/>
            </p:cNvSpPr>
            <p:nvPr/>
          </p:nvSpPr>
          <p:spPr bwMode="auto">
            <a:xfrm>
              <a:off x="5029994" y="1013205"/>
              <a:ext cx="2576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chemeClr val="bg1"/>
                  </a:solidFill>
                  <a:latin typeface="Arial Narrow" charset="0"/>
                </a:rPr>
                <a:t>Caswell</a:t>
              </a:r>
              <a:endParaRPr lang="en-US" dirty="0">
                <a:solidFill>
                  <a:schemeClr val="bg1"/>
                </a:solidFill>
              </a:endParaRPr>
            </a:p>
          </p:txBody>
        </p:sp>
        <p:sp>
          <p:nvSpPr>
            <p:cNvPr id="323" name="Freeform 345"/>
            <p:cNvSpPr>
              <a:spLocks/>
            </p:cNvSpPr>
            <p:nvPr/>
          </p:nvSpPr>
          <p:spPr bwMode="auto">
            <a:xfrm>
              <a:off x="5457029" y="1441627"/>
              <a:ext cx="744538" cy="660089"/>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6" h="1249">
                  <a:moveTo>
                    <a:pt x="0" y="1013"/>
                  </a:moveTo>
                  <a:lnTo>
                    <a:pt x="174" y="471"/>
                  </a:lnTo>
                  <a:lnTo>
                    <a:pt x="313" y="471"/>
                  </a:lnTo>
                  <a:lnTo>
                    <a:pt x="371" y="347"/>
                  </a:lnTo>
                  <a:lnTo>
                    <a:pt x="453" y="347"/>
                  </a:lnTo>
                  <a:lnTo>
                    <a:pt x="511" y="277"/>
                  </a:lnTo>
                  <a:lnTo>
                    <a:pt x="569" y="138"/>
                  </a:lnTo>
                  <a:lnTo>
                    <a:pt x="511" y="70"/>
                  </a:lnTo>
                  <a:lnTo>
                    <a:pt x="476" y="138"/>
                  </a:lnTo>
                  <a:lnTo>
                    <a:pt x="453" y="70"/>
                  </a:lnTo>
                  <a:lnTo>
                    <a:pt x="476" y="0"/>
                  </a:lnTo>
                  <a:lnTo>
                    <a:pt x="593" y="0"/>
                  </a:lnTo>
                  <a:lnTo>
                    <a:pt x="848" y="111"/>
                  </a:lnTo>
                  <a:lnTo>
                    <a:pt x="1069" y="208"/>
                  </a:lnTo>
                  <a:lnTo>
                    <a:pt x="1127" y="305"/>
                  </a:lnTo>
                  <a:lnTo>
                    <a:pt x="1208" y="305"/>
                  </a:lnTo>
                  <a:lnTo>
                    <a:pt x="1208" y="374"/>
                  </a:lnTo>
                  <a:lnTo>
                    <a:pt x="1348" y="444"/>
                  </a:lnTo>
                  <a:lnTo>
                    <a:pt x="1406" y="583"/>
                  </a:lnTo>
                  <a:lnTo>
                    <a:pt x="1010" y="819"/>
                  </a:lnTo>
                  <a:lnTo>
                    <a:pt x="569" y="1249"/>
                  </a:lnTo>
                  <a:lnTo>
                    <a:pt x="174" y="1083"/>
                  </a:lnTo>
                  <a:lnTo>
                    <a:pt x="0" y="1013"/>
                  </a:lnTo>
                  <a:close/>
                </a:path>
              </a:pathLst>
            </a:custGeom>
            <a:solidFill>
              <a:srgbClr val="BA0010"/>
            </a:solidFill>
            <a:ln>
              <a:noFill/>
            </a:ln>
          </p:spPr>
          <p:txBody>
            <a:bodyPr/>
            <a:lstStyle/>
            <a:p>
              <a:endParaRPr lang="en-US">
                <a:solidFill>
                  <a:srgbClr val="BA0010"/>
                </a:solidFill>
              </a:endParaRPr>
            </a:p>
          </p:txBody>
        </p:sp>
        <p:sp>
          <p:nvSpPr>
            <p:cNvPr id="324" name="Freeform 346"/>
            <p:cNvSpPr>
              <a:spLocks/>
            </p:cNvSpPr>
            <p:nvPr/>
          </p:nvSpPr>
          <p:spPr bwMode="auto">
            <a:xfrm>
              <a:off x="5457029" y="1441627"/>
              <a:ext cx="744538" cy="660089"/>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6" h="1249">
                  <a:moveTo>
                    <a:pt x="0" y="1013"/>
                  </a:moveTo>
                  <a:lnTo>
                    <a:pt x="174" y="471"/>
                  </a:lnTo>
                  <a:lnTo>
                    <a:pt x="313" y="471"/>
                  </a:lnTo>
                  <a:lnTo>
                    <a:pt x="371" y="347"/>
                  </a:lnTo>
                  <a:lnTo>
                    <a:pt x="453" y="347"/>
                  </a:lnTo>
                  <a:lnTo>
                    <a:pt x="511" y="277"/>
                  </a:lnTo>
                  <a:lnTo>
                    <a:pt x="569" y="138"/>
                  </a:lnTo>
                  <a:lnTo>
                    <a:pt x="511" y="70"/>
                  </a:lnTo>
                  <a:lnTo>
                    <a:pt x="476" y="138"/>
                  </a:lnTo>
                  <a:lnTo>
                    <a:pt x="453" y="70"/>
                  </a:lnTo>
                  <a:lnTo>
                    <a:pt x="476" y="0"/>
                  </a:lnTo>
                  <a:lnTo>
                    <a:pt x="593" y="0"/>
                  </a:lnTo>
                  <a:lnTo>
                    <a:pt x="848" y="111"/>
                  </a:lnTo>
                  <a:lnTo>
                    <a:pt x="1069" y="208"/>
                  </a:lnTo>
                  <a:lnTo>
                    <a:pt x="1127" y="305"/>
                  </a:lnTo>
                  <a:lnTo>
                    <a:pt x="1208" y="305"/>
                  </a:lnTo>
                  <a:lnTo>
                    <a:pt x="1208" y="374"/>
                  </a:lnTo>
                  <a:lnTo>
                    <a:pt x="1348" y="444"/>
                  </a:lnTo>
                  <a:lnTo>
                    <a:pt x="1406" y="583"/>
                  </a:lnTo>
                  <a:lnTo>
                    <a:pt x="1010" y="819"/>
                  </a:lnTo>
                  <a:lnTo>
                    <a:pt x="569" y="1249"/>
                  </a:lnTo>
                  <a:lnTo>
                    <a:pt x="174" y="1083"/>
                  </a:lnTo>
                  <a:lnTo>
                    <a:pt x="0" y="101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 name="Freeform 347"/>
            <p:cNvSpPr>
              <a:spLocks/>
            </p:cNvSpPr>
            <p:nvPr/>
          </p:nvSpPr>
          <p:spPr bwMode="auto">
            <a:xfrm>
              <a:off x="5234781" y="2014446"/>
              <a:ext cx="684213" cy="461746"/>
            </a:xfrm>
            <a:custGeom>
              <a:avLst/>
              <a:gdLst>
                <a:gd name="T0" fmla="*/ 593 w 1291"/>
                <a:gd name="T1" fmla="*/ 0 h 874"/>
                <a:gd name="T2" fmla="*/ 988 w 1291"/>
                <a:gd name="T3" fmla="*/ 167 h 874"/>
                <a:gd name="T4" fmla="*/ 1128 w 1291"/>
                <a:gd name="T5" fmla="*/ 305 h 874"/>
                <a:gd name="T6" fmla="*/ 1291 w 1291"/>
                <a:gd name="T7" fmla="*/ 569 h 874"/>
                <a:gd name="T8" fmla="*/ 1267 w 1291"/>
                <a:gd name="T9" fmla="*/ 611 h 874"/>
                <a:gd name="T10" fmla="*/ 1209 w 1291"/>
                <a:gd name="T11" fmla="*/ 666 h 874"/>
                <a:gd name="T12" fmla="*/ 1151 w 1291"/>
                <a:gd name="T13" fmla="*/ 777 h 874"/>
                <a:gd name="T14" fmla="*/ 929 w 1291"/>
                <a:gd name="T15" fmla="*/ 735 h 874"/>
                <a:gd name="T16" fmla="*/ 872 w 1291"/>
                <a:gd name="T17" fmla="*/ 735 h 874"/>
                <a:gd name="T18" fmla="*/ 813 w 1291"/>
                <a:gd name="T19" fmla="*/ 735 h 874"/>
                <a:gd name="T20" fmla="*/ 558 w 1291"/>
                <a:gd name="T21" fmla="*/ 805 h 874"/>
                <a:gd name="T22" fmla="*/ 256 w 1291"/>
                <a:gd name="T23" fmla="*/ 874 h 874"/>
                <a:gd name="T24" fmla="*/ 0 w 1291"/>
                <a:gd name="T25" fmla="*/ 735 h 874"/>
                <a:gd name="T26" fmla="*/ 82 w 1291"/>
                <a:gd name="T27" fmla="*/ 639 h 874"/>
                <a:gd name="T28" fmla="*/ 477 w 1291"/>
                <a:gd name="T29" fmla="*/ 139 h 874"/>
                <a:gd name="T30" fmla="*/ 593 w 1291"/>
                <a:gd name="T31"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1" h="874">
                  <a:moveTo>
                    <a:pt x="593" y="0"/>
                  </a:moveTo>
                  <a:lnTo>
                    <a:pt x="988" y="167"/>
                  </a:lnTo>
                  <a:lnTo>
                    <a:pt x="1128" y="305"/>
                  </a:lnTo>
                  <a:lnTo>
                    <a:pt x="1291" y="569"/>
                  </a:lnTo>
                  <a:lnTo>
                    <a:pt x="1267" y="611"/>
                  </a:lnTo>
                  <a:lnTo>
                    <a:pt x="1209" y="666"/>
                  </a:lnTo>
                  <a:lnTo>
                    <a:pt x="1151" y="777"/>
                  </a:lnTo>
                  <a:lnTo>
                    <a:pt x="929" y="735"/>
                  </a:lnTo>
                  <a:lnTo>
                    <a:pt x="872" y="735"/>
                  </a:lnTo>
                  <a:lnTo>
                    <a:pt x="813" y="735"/>
                  </a:lnTo>
                  <a:lnTo>
                    <a:pt x="558" y="805"/>
                  </a:lnTo>
                  <a:lnTo>
                    <a:pt x="256" y="874"/>
                  </a:lnTo>
                  <a:lnTo>
                    <a:pt x="0" y="735"/>
                  </a:lnTo>
                  <a:lnTo>
                    <a:pt x="82" y="639"/>
                  </a:lnTo>
                  <a:lnTo>
                    <a:pt x="477" y="139"/>
                  </a:lnTo>
                  <a:lnTo>
                    <a:pt x="593" y="0"/>
                  </a:lnTo>
                  <a:close/>
                </a:path>
              </a:pathLst>
            </a:custGeom>
            <a:solidFill>
              <a:srgbClr val="BA0010"/>
            </a:solidFill>
            <a:ln>
              <a:noFill/>
            </a:ln>
          </p:spPr>
          <p:txBody>
            <a:bodyPr/>
            <a:lstStyle/>
            <a:p>
              <a:endParaRPr lang="en-US">
                <a:solidFill>
                  <a:srgbClr val="BA0010"/>
                </a:solidFill>
              </a:endParaRPr>
            </a:p>
          </p:txBody>
        </p:sp>
        <p:sp>
          <p:nvSpPr>
            <p:cNvPr id="326" name="Freeform 348"/>
            <p:cNvSpPr>
              <a:spLocks/>
            </p:cNvSpPr>
            <p:nvPr/>
          </p:nvSpPr>
          <p:spPr bwMode="auto">
            <a:xfrm>
              <a:off x="5234781" y="2014446"/>
              <a:ext cx="684213" cy="461746"/>
            </a:xfrm>
            <a:custGeom>
              <a:avLst/>
              <a:gdLst>
                <a:gd name="T0" fmla="*/ 593 w 1291"/>
                <a:gd name="T1" fmla="*/ 0 h 874"/>
                <a:gd name="T2" fmla="*/ 988 w 1291"/>
                <a:gd name="T3" fmla="*/ 167 h 874"/>
                <a:gd name="T4" fmla="*/ 1128 w 1291"/>
                <a:gd name="T5" fmla="*/ 305 h 874"/>
                <a:gd name="T6" fmla="*/ 1291 w 1291"/>
                <a:gd name="T7" fmla="*/ 569 h 874"/>
                <a:gd name="T8" fmla="*/ 1267 w 1291"/>
                <a:gd name="T9" fmla="*/ 611 h 874"/>
                <a:gd name="T10" fmla="*/ 1209 w 1291"/>
                <a:gd name="T11" fmla="*/ 666 h 874"/>
                <a:gd name="T12" fmla="*/ 1151 w 1291"/>
                <a:gd name="T13" fmla="*/ 777 h 874"/>
                <a:gd name="T14" fmla="*/ 929 w 1291"/>
                <a:gd name="T15" fmla="*/ 735 h 874"/>
                <a:gd name="T16" fmla="*/ 872 w 1291"/>
                <a:gd name="T17" fmla="*/ 735 h 874"/>
                <a:gd name="T18" fmla="*/ 813 w 1291"/>
                <a:gd name="T19" fmla="*/ 735 h 874"/>
                <a:gd name="T20" fmla="*/ 558 w 1291"/>
                <a:gd name="T21" fmla="*/ 805 h 874"/>
                <a:gd name="T22" fmla="*/ 256 w 1291"/>
                <a:gd name="T23" fmla="*/ 874 h 874"/>
                <a:gd name="T24" fmla="*/ 0 w 1291"/>
                <a:gd name="T25" fmla="*/ 735 h 874"/>
                <a:gd name="T26" fmla="*/ 82 w 1291"/>
                <a:gd name="T27" fmla="*/ 639 h 874"/>
                <a:gd name="T28" fmla="*/ 477 w 1291"/>
                <a:gd name="T29" fmla="*/ 139 h 874"/>
                <a:gd name="T30" fmla="*/ 593 w 1291"/>
                <a:gd name="T31"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1" h="874">
                  <a:moveTo>
                    <a:pt x="593" y="0"/>
                  </a:moveTo>
                  <a:lnTo>
                    <a:pt x="988" y="167"/>
                  </a:lnTo>
                  <a:lnTo>
                    <a:pt x="1128" y="305"/>
                  </a:lnTo>
                  <a:lnTo>
                    <a:pt x="1291" y="569"/>
                  </a:lnTo>
                  <a:lnTo>
                    <a:pt x="1267" y="611"/>
                  </a:lnTo>
                  <a:lnTo>
                    <a:pt x="1209" y="666"/>
                  </a:lnTo>
                  <a:lnTo>
                    <a:pt x="1151" y="777"/>
                  </a:lnTo>
                  <a:lnTo>
                    <a:pt x="929" y="735"/>
                  </a:lnTo>
                  <a:lnTo>
                    <a:pt x="872" y="735"/>
                  </a:lnTo>
                  <a:lnTo>
                    <a:pt x="813" y="735"/>
                  </a:lnTo>
                  <a:lnTo>
                    <a:pt x="558" y="805"/>
                  </a:lnTo>
                  <a:lnTo>
                    <a:pt x="256" y="874"/>
                  </a:lnTo>
                  <a:lnTo>
                    <a:pt x="0" y="735"/>
                  </a:lnTo>
                  <a:lnTo>
                    <a:pt x="82" y="639"/>
                  </a:lnTo>
                  <a:lnTo>
                    <a:pt x="477" y="139"/>
                  </a:lnTo>
                  <a:lnTo>
                    <a:pt x="593"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 name="Freeform 349"/>
            <p:cNvSpPr>
              <a:spLocks/>
            </p:cNvSpPr>
            <p:nvPr/>
          </p:nvSpPr>
          <p:spPr bwMode="auto">
            <a:xfrm>
              <a:off x="5758656" y="1751045"/>
              <a:ext cx="620713" cy="652156"/>
            </a:xfrm>
            <a:custGeom>
              <a:avLst/>
              <a:gdLst>
                <a:gd name="T0" fmla="*/ 302 w 1173"/>
                <a:gd name="T1" fmla="*/ 1068 h 1235"/>
                <a:gd name="T2" fmla="*/ 139 w 1173"/>
                <a:gd name="T3" fmla="*/ 805 h 1235"/>
                <a:gd name="T4" fmla="*/ 0 w 1173"/>
                <a:gd name="T5" fmla="*/ 666 h 1235"/>
                <a:gd name="T6" fmla="*/ 440 w 1173"/>
                <a:gd name="T7" fmla="*/ 236 h 1235"/>
                <a:gd name="T8" fmla="*/ 836 w 1173"/>
                <a:gd name="T9" fmla="*/ 0 h 1235"/>
                <a:gd name="T10" fmla="*/ 836 w 1173"/>
                <a:gd name="T11" fmla="*/ 97 h 1235"/>
                <a:gd name="T12" fmla="*/ 952 w 1173"/>
                <a:gd name="T13" fmla="*/ 166 h 1235"/>
                <a:gd name="T14" fmla="*/ 1010 w 1173"/>
                <a:gd name="T15" fmla="*/ 236 h 1235"/>
                <a:gd name="T16" fmla="*/ 1068 w 1173"/>
                <a:gd name="T17" fmla="*/ 458 h 1235"/>
                <a:gd name="T18" fmla="*/ 1173 w 1173"/>
                <a:gd name="T19" fmla="*/ 500 h 1235"/>
                <a:gd name="T20" fmla="*/ 1010 w 1173"/>
                <a:gd name="T21" fmla="*/ 902 h 1235"/>
                <a:gd name="T22" fmla="*/ 1010 w 1173"/>
                <a:gd name="T23" fmla="*/ 1041 h 1235"/>
                <a:gd name="T24" fmla="*/ 778 w 1173"/>
                <a:gd name="T25" fmla="*/ 1111 h 1235"/>
                <a:gd name="T26" fmla="*/ 732 w 1173"/>
                <a:gd name="T27" fmla="*/ 1166 h 1235"/>
                <a:gd name="T28" fmla="*/ 533 w 1173"/>
                <a:gd name="T29" fmla="*/ 1235 h 1235"/>
                <a:gd name="T30" fmla="*/ 394 w 1173"/>
                <a:gd name="T31" fmla="*/ 1235 h 1235"/>
                <a:gd name="T32" fmla="*/ 279 w 1173"/>
                <a:gd name="T33" fmla="*/ 1111 h 1235"/>
                <a:gd name="T34" fmla="*/ 302 w 1173"/>
                <a:gd name="T35" fmla="*/ 1068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3" h="1235">
                  <a:moveTo>
                    <a:pt x="302" y="1068"/>
                  </a:moveTo>
                  <a:lnTo>
                    <a:pt x="139" y="805"/>
                  </a:lnTo>
                  <a:lnTo>
                    <a:pt x="0" y="666"/>
                  </a:lnTo>
                  <a:lnTo>
                    <a:pt x="440" y="236"/>
                  </a:lnTo>
                  <a:lnTo>
                    <a:pt x="836" y="0"/>
                  </a:lnTo>
                  <a:lnTo>
                    <a:pt x="836" y="97"/>
                  </a:lnTo>
                  <a:lnTo>
                    <a:pt x="952" y="166"/>
                  </a:lnTo>
                  <a:lnTo>
                    <a:pt x="1010" y="236"/>
                  </a:lnTo>
                  <a:lnTo>
                    <a:pt x="1068" y="458"/>
                  </a:lnTo>
                  <a:lnTo>
                    <a:pt x="1173" y="500"/>
                  </a:lnTo>
                  <a:lnTo>
                    <a:pt x="1010" y="902"/>
                  </a:lnTo>
                  <a:lnTo>
                    <a:pt x="1010" y="1041"/>
                  </a:lnTo>
                  <a:lnTo>
                    <a:pt x="778" y="1111"/>
                  </a:lnTo>
                  <a:lnTo>
                    <a:pt x="732" y="1166"/>
                  </a:lnTo>
                  <a:lnTo>
                    <a:pt x="533" y="1235"/>
                  </a:lnTo>
                  <a:lnTo>
                    <a:pt x="394" y="1235"/>
                  </a:lnTo>
                  <a:lnTo>
                    <a:pt x="279" y="1111"/>
                  </a:lnTo>
                  <a:lnTo>
                    <a:pt x="302" y="1068"/>
                  </a:lnTo>
                  <a:close/>
                </a:path>
              </a:pathLst>
            </a:custGeom>
            <a:solidFill>
              <a:srgbClr val="BA0010"/>
            </a:solidFill>
            <a:ln>
              <a:noFill/>
            </a:ln>
          </p:spPr>
          <p:txBody>
            <a:bodyPr/>
            <a:lstStyle/>
            <a:p>
              <a:endParaRPr lang="en-US">
                <a:solidFill>
                  <a:srgbClr val="BA0010"/>
                </a:solidFill>
              </a:endParaRPr>
            </a:p>
          </p:txBody>
        </p:sp>
        <p:sp>
          <p:nvSpPr>
            <p:cNvPr id="328" name="Freeform 350"/>
            <p:cNvSpPr>
              <a:spLocks/>
            </p:cNvSpPr>
            <p:nvPr/>
          </p:nvSpPr>
          <p:spPr bwMode="auto">
            <a:xfrm>
              <a:off x="5758656" y="1751045"/>
              <a:ext cx="620713" cy="652156"/>
            </a:xfrm>
            <a:custGeom>
              <a:avLst/>
              <a:gdLst>
                <a:gd name="T0" fmla="*/ 302 w 1173"/>
                <a:gd name="T1" fmla="*/ 1068 h 1235"/>
                <a:gd name="T2" fmla="*/ 139 w 1173"/>
                <a:gd name="T3" fmla="*/ 805 h 1235"/>
                <a:gd name="T4" fmla="*/ 0 w 1173"/>
                <a:gd name="T5" fmla="*/ 666 h 1235"/>
                <a:gd name="T6" fmla="*/ 440 w 1173"/>
                <a:gd name="T7" fmla="*/ 236 h 1235"/>
                <a:gd name="T8" fmla="*/ 836 w 1173"/>
                <a:gd name="T9" fmla="*/ 0 h 1235"/>
                <a:gd name="T10" fmla="*/ 836 w 1173"/>
                <a:gd name="T11" fmla="*/ 97 h 1235"/>
                <a:gd name="T12" fmla="*/ 952 w 1173"/>
                <a:gd name="T13" fmla="*/ 166 h 1235"/>
                <a:gd name="T14" fmla="*/ 1010 w 1173"/>
                <a:gd name="T15" fmla="*/ 236 h 1235"/>
                <a:gd name="T16" fmla="*/ 1068 w 1173"/>
                <a:gd name="T17" fmla="*/ 458 h 1235"/>
                <a:gd name="T18" fmla="*/ 1173 w 1173"/>
                <a:gd name="T19" fmla="*/ 500 h 1235"/>
                <a:gd name="T20" fmla="*/ 1010 w 1173"/>
                <a:gd name="T21" fmla="*/ 902 h 1235"/>
                <a:gd name="T22" fmla="*/ 1010 w 1173"/>
                <a:gd name="T23" fmla="*/ 1041 h 1235"/>
                <a:gd name="T24" fmla="*/ 778 w 1173"/>
                <a:gd name="T25" fmla="*/ 1111 h 1235"/>
                <a:gd name="T26" fmla="*/ 732 w 1173"/>
                <a:gd name="T27" fmla="*/ 1166 h 1235"/>
                <a:gd name="T28" fmla="*/ 533 w 1173"/>
                <a:gd name="T29" fmla="*/ 1235 h 1235"/>
                <a:gd name="T30" fmla="*/ 394 w 1173"/>
                <a:gd name="T31" fmla="*/ 1235 h 1235"/>
                <a:gd name="T32" fmla="*/ 279 w 1173"/>
                <a:gd name="T33" fmla="*/ 1111 h 1235"/>
                <a:gd name="T34" fmla="*/ 302 w 1173"/>
                <a:gd name="T35" fmla="*/ 1068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3" h="1235">
                  <a:moveTo>
                    <a:pt x="302" y="1068"/>
                  </a:moveTo>
                  <a:lnTo>
                    <a:pt x="139" y="805"/>
                  </a:lnTo>
                  <a:lnTo>
                    <a:pt x="0" y="666"/>
                  </a:lnTo>
                  <a:lnTo>
                    <a:pt x="440" y="236"/>
                  </a:lnTo>
                  <a:lnTo>
                    <a:pt x="836" y="0"/>
                  </a:lnTo>
                  <a:lnTo>
                    <a:pt x="836" y="97"/>
                  </a:lnTo>
                  <a:lnTo>
                    <a:pt x="952" y="166"/>
                  </a:lnTo>
                  <a:lnTo>
                    <a:pt x="1010" y="236"/>
                  </a:lnTo>
                  <a:lnTo>
                    <a:pt x="1068" y="458"/>
                  </a:lnTo>
                  <a:lnTo>
                    <a:pt x="1173" y="500"/>
                  </a:lnTo>
                  <a:lnTo>
                    <a:pt x="1010" y="902"/>
                  </a:lnTo>
                  <a:lnTo>
                    <a:pt x="1010" y="1041"/>
                  </a:lnTo>
                  <a:lnTo>
                    <a:pt x="778" y="1111"/>
                  </a:lnTo>
                  <a:lnTo>
                    <a:pt x="732" y="1166"/>
                  </a:lnTo>
                  <a:lnTo>
                    <a:pt x="533" y="1235"/>
                  </a:lnTo>
                  <a:lnTo>
                    <a:pt x="394" y="1235"/>
                  </a:lnTo>
                  <a:lnTo>
                    <a:pt x="279" y="1111"/>
                  </a:lnTo>
                  <a:lnTo>
                    <a:pt x="302" y="106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 name="Freeform 351"/>
            <p:cNvSpPr>
              <a:spLocks/>
            </p:cNvSpPr>
            <p:nvPr/>
          </p:nvSpPr>
          <p:spPr bwMode="auto">
            <a:xfrm>
              <a:off x="6261894" y="1690750"/>
              <a:ext cx="534987" cy="337978"/>
            </a:xfrm>
            <a:custGeom>
              <a:avLst/>
              <a:gdLst>
                <a:gd name="T0" fmla="*/ 813 w 1011"/>
                <a:gd name="T1" fmla="*/ 69 h 638"/>
                <a:gd name="T2" fmla="*/ 871 w 1011"/>
                <a:gd name="T3" fmla="*/ 278 h 638"/>
                <a:gd name="T4" fmla="*/ 1011 w 1011"/>
                <a:gd name="T5" fmla="*/ 402 h 638"/>
                <a:gd name="T6" fmla="*/ 929 w 1011"/>
                <a:gd name="T7" fmla="*/ 472 h 638"/>
                <a:gd name="T8" fmla="*/ 673 w 1011"/>
                <a:gd name="T9" fmla="*/ 638 h 638"/>
                <a:gd name="T10" fmla="*/ 673 w 1011"/>
                <a:gd name="T11" fmla="*/ 611 h 638"/>
                <a:gd name="T12" fmla="*/ 255 w 1011"/>
                <a:gd name="T13" fmla="*/ 611 h 638"/>
                <a:gd name="T14" fmla="*/ 220 w 1011"/>
                <a:gd name="T15" fmla="*/ 611 h 638"/>
                <a:gd name="T16" fmla="*/ 116 w 1011"/>
                <a:gd name="T17" fmla="*/ 569 h 638"/>
                <a:gd name="T18" fmla="*/ 57 w 1011"/>
                <a:gd name="T19" fmla="*/ 347 h 638"/>
                <a:gd name="T20" fmla="*/ 0 w 1011"/>
                <a:gd name="T21" fmla="*/ 278 h 638"/>
                <a:gd name="T22" fmla="*/ 557 w 1011"/>
                <a:gd name="T23" fmla="*/ 42 h 638"/>
                <a:gd name="T24" fmla="*/ 592 w 1011"/>
                <a:gd name="T25" fmla="*/ 42 h 638"/>
                <a:gd name="T26" fmla="*/ 650 w 1011"/>
                <a:gd name="T27" fmla="*/ 69 h 638"/>
                <a:gd name="T28" fmla="*/ 673 w 1011"/>
                <a:gd name="T29" fmla="*/ 0 h 638"/>
                <a:gd name="T30" fmla="*/ 813 w 1011"/>
                <a:gd name="T31" fmla="*/ 6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1" h="638">
                  <a:moveTo>
                    <a:pt x="813" y="69"/>
                  </a:moveTo>
                  <a:lnTo>
                    <a:pt x="871" y="278"/>
                  </a:lnTo>
                  <a:lnTo>
                    <a:pt x="1011" y="402"/>
                  </a:lnTo>
                  <a:lnTo>
                    <a:pt x="929" y="472"/>
                  </a:lnTo>
                  <a:lnTo>
                    <a:pt x="673" y="638"/>
                  </a:lnTo>
                  <a:lnTo>
                    <a:pt x="673" y="611"/>
                  </a:lnTo>
                  <a:lnTo>
                    <a:pt x="255" y="611"/>
                  </a:lnTo>
                  <a:lnTo>
                    <a:pt x="220" y="611"/>
                  </a:lnTo>
                  <a:lnTo>
                    <a:pt x="116" y="569"/>
                  </a:lnTo>
                  <a:lnTo>
                    <a:pt x="57" y="347"/>
                  </a:lnTo>
                  <a:lnTo>
                    <a:pt x="0" y="278"/>
                  </a:lnTo>
                  <a:lnTo>
                    <a:pt x="557" y="42"/>
                  </a:lnTo>
                  <a:lnTo>
                    <a:pt x="592" y="42"/>
                  </a:lnTo>
                  <a:lnTo>
                    <a:pt x="650" y="69"/>
                  </a:lnTo>
                  <a:lnTo>
                    <a:pt x="673" y="0"/>
                  </a:lnTo>
                  <a:lnTo>
                    <a:pt x="813" y="69"/>
                  </a:lnTo>
                  <a:close/>
                </a:path>
              </a:pathLst>
            </a:custGeom>
            <a:solidFill>
              <a:srgbClr val="F6FA0C"/>
            </a:solidFill>
            <a:ln>
              <a:noFill/>
            </a:ln>
          </p:spPr>
          <p:txBody>
            <a:bodyPr/>
            <a:lstStyle/>
            <a:p>
              <a:endParaRPr lang="en-US"/>
            </a:p>
          </p:txBody>
        </p:sp>
        <p:sp>
          <p:nvSpPr>
            <p:cNvPr id="330" name="Freeform 352"/>
            <p:cNvSpPr>
              <a:spLocks/>
            </p:cNvSpPr>
            <p:nvPr/>
          </p:nvSpPr>
          <p:spPr bwMode="auto">
            <a:xfrm>
              <a:off x="6261894" y="1690750"/>
              <a:ext cx="534987" cy="337978"/>
            </a:xfrm>
            <a:custGeom>
              <a:avLst/>
              <a:gdLst>
                <a:gd name="T0" fmla="*/ 813 w 1011"/>
                <a:gd name="T1" fmla="*/ 69 h 638"/>
                <a:gd name="T2" fmla="*/ 871 w 1011"/>
                <a:gd name="T3" fmla="*/ 278 h 638"/>
                <a:gd name="T4" fmla="*/ 1011 w 1011"/>
                <a:gd name="T5" fmla="*/ 402 h 638"/>
                <a:gd name="T6" fmla="*/ 929 w 1011"/>
                <a:gd name="T7" fmla="*/ 472 h 638"/>
                <a:gd name="T8" fmla="*/ 673 w 1011"/>
                <a:gd name="T9" fmla="*/ 638 h 638"/>
                <a:gd name="T10" fmla="*/ 673 w 1011"/>
                <a:gd name="T11" fmla="*/ 611 h 638"/>
                <a:gd name="T12" fmla="*/ 255 w 1011"/>
                <a:gd name="T13" fmla="*/ 611 h 638"/>
                <a:gd name="T14" fmla="*/ 220 w 1011"/>
                <a:gd name="T15" fmla="*/ 611 h 638"/>
                <a:gd name="T16" fmla="*/ 116 w 1011"/>
                <a:gd name="T17" fmla="*/ 569 h 638"/>
                <a:gd name="T18" fmla="*/ 57 w 1011"/>
                <a:gd name="T19" fmla="*/ 347 h 638"/>
                <a:gd name="T20" fmla="*/ 0 w 1011"/>
                <a:gd name="T21" fmla="*/ 278 h 638"/>
                <a:gd name="T22" fmla="*/ 557 w 1011"/>
                <a:gd name="T23" fmla="*/ 42 h 638"/>
                <a:gd name="T24" fmla="*/ 592 w 1011"/>
                <a:gd name="T25" fmla="*/ 42 h 638"/>
                <a:gd name="T26" fmla="*/ 650 w 1011"/>
                <a:gd name="T27" fmla="*/ 69 h 638"/>
                <a:gd name="T28" fmla="*/ 673 w 1011"/>
                <a:gd name="T29" fmla="*/ 0 h 638"/>
                <a:gd name="T30" fmla="*/ 813 w 1011"/>
                <a:gd name="T31" fmla="*/ 6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1" h="638">
                  <a:moveTo>
                    <a:pt x="813" y="69"/>
                  </a:moveTo>
                  <a:lnTo>
                    <a:pt x="871" y="278"/>
                  </a:lnTo>
                  <a:lnTo>
                    <a:pt x="1011" y="402"/>
                  </a:lnTo>
                  <a:lnTo>
                    <a:pt x="929" y="472"/>
                  </a:lnTo>
                  <a:lnTo>
                    <a:pt x="673" y="638"/>
                  </a:lnTo>
                  <a:lnTo>
                    <a:pt x="673" y="611"/>
                  </a:lnTo>
                  <a:lnTo>
                    <a:pt x="255" y="611"/>
                  </a:lnTo>
                  <a:lnTo>
                    <a:pt x="220" y="611"/>
                  </a:lnTo>
                  <a:lnTo>
                    <a:pt x="116" y="569"/>
                  </a:lnTo>
                  <a:lnTo>
                    <a:pt x="57" y="347"/>
                  </a:lnTo>
                  <a:lnTo>
                    <a:pt x="0" y="278"/>
                  </a:lnTo>
                  <a:lnTo>
                    <a:pt x="557" y="42"/>
                  </a:lnTo>
                  <a:lnTo>
                    <a:pt x="592" y="42"/>
                  </a:lnTo>
                  <a:lnTo>
                    <a:pt x="650" y="69"/>
                  </a:lnTo>
                  <a:lnTo>
                    <a:pt x="673" y="0"/>
                  </a:lnTo>
                  <a:lnTo>
                    <a:pt x="813" y="69"/>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 name="Freeform 353"/>
            <p:cNvSpPr>
              <a:spLocks/>
            </p:cNvSpPr>
            <p:nvPr/>
          </p:nvSpPr>
          <p:spPr bwMode="auto">
            <a:xfrm>
              <a:off x="6199979" y="1287712"/>
              <a:ext cx="554038" cy="550604"/>
            </a:xfrm>
            <a:custGeom>
              <a:avLst/>
              <a:gdLst>
                <a:gd name="T0" fmla="*/ 789 w 1045"/>
                <a:gd name="T1" fmla="*/ 765 h 1042"/>
                <a:gd name="T2" fmla="*/ 766 w 1045"/>
                <a:gd name="T3" fmla="*/ 833 h 1042"/>
                <a:gd name="T4" fmla="*/ 708 w 1045"/>
                <a:gd name="T5" fmla="*/ 806 h 1042"/>
                <a:gd name="T6" fmla="*/ 673 w 1045"/>
                <a:gd name="T7" fmla="*/ 806 h 1042"/>
                <a:gd name="T8" fmla="*/ 116 w 1045"/>
                <a:gd name="T9" fmla="*/ 1042 h 1042"/>
                <a:gd name="T10" fmla="*/ 0 w 1045"/>
                <a:gd name="T11" fmla="*/ 972 h 1042"/>
                <a:gd name="T12" fmla="*/ 0 w 1045"/>
                <a:gd name="T13" fmla="*/ 875 h 1042"/>
                <a:gd name="T14" fmla="*/ 453 w 1045"/>
                <a:gd name="T15" fmla="*/ 0 h 1042"/>
                <a:gd name="T16" fmla="*/ 511 w 1045"/>
                <a:gd name="T17" fmla="*/ 57 h 1042"/>
                <a:gd name="T18" fmla="*/ 535 w 1045"/>
                <a:gd name="T19" fmla="*/ 29 h 1042"/>
                <a:gd name="T20" fmla="*/ 569 w 1045"/>
                <a:gd name="T21" fmla="*/ 29 h 1042"/>
                <a:gd name="T22" fmla="*/ 627 w 1045"/>
                <a:gd name="T23" fmla="*/ 29 h 1042"/>
                <a:gd name="T24" fmla="*/ 673 w 1045"/>
                <a:gd name="T25" fmla="*/ 126 h 1042"/>
                <a:gd name="T26" fmla="*/ 871 w 1045"/>
                <a:gd name="T27" fmla="*/ 126 h 1042"/>
                <a:gd name="T28" fmla="*/ 929 w 1045"/>
                <a:gd name="T29" fmla="*/ 98 h 1042"/>
                <a:gd name="T30" fmla="*/ 987 w 1045"/>
                <a:gd name="T31" fmla="*/ 167 h 1042"/>
                <a:gd name="T32" fmla="*/ 1045 w 1045"/>
                <a:gd name="T33" fmla="*/ 98 h 1042"/>
                <a:gd name="T34" fmla="*/ 789 w 1045"/>
                <a:gd name="T35" fmla="*/ 765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5" h="1042">
                  <a:moveTo>
                    <a:pt x="789" y="765"/>
                  </a:moveTo>
                  <a:lnTo>
                    <a:pt x="766" y="833"/>
                  </a:lnTo>
                  <a:lnTo>
                    <a:pt x="708" y="806"/>
                  </a:lnTo>
                  <a:lnTo>
                    <a:pt x="673" y="806"/>
                  </a:lnTo>
                  <a:lnTo>
                    <a:pt x="116" y="1042"/>
                  </a:lnTo>
                  <a:lnTo>
                    <a:pt x="0" y="972"/>
                  </a:lnTo>
                  <a:lnTo>
                    <a:pt x="0" y="875"/>
                  </a:lnTo>
                  <a:lnTo>
                    <a:pt x="453" y="0"/>
                  </a:lnTo>
                  <a:lnTo>
                    <a:pt x="511" y="57"/>
                  </a:lnTo>
                  <a:lnTo>
                    <a:pt x="535" y="29"/>
                  </a:lnTo>
                  <a:lnTo>
                    <a:pt x="569" y="29"/>
                  </a:lnTo>
                  <a:lnTo>
                    <a:pt x="627" y="29"/>
                  </a:lnTo>
                  <a:lnTo>
                    <a:pt x="673" y="126"/>
                  </a:lnTo>
                  <a:lnTo>
                    <a:pt x="871" y="126"/>
                  </a:lnTo>
                  <a:lnTo>
                    <a:pt x="929" y="98"/>
                  </a:lnTo>
                  <a:lnTo>
                    <a:pt x="987" y="167"/>
                  </a:lnTo>
                  <a:lnTo>
                    <a:pt x="1045" y="98"/>
                  </a:lnTo>
                  <a:lnTo>
                    <a:pt x="789" y="765"/>
                  </a:lnTo>
                  <a:close/>
                </a:path>
              </a:pathLst>
            </a:custGeom>
            <a:solidFill>
              <a:srgbClr val="F6FA0C"/>
            </a:solidFill>
            <a:ln>
              <a:noFill/>
            </a:ln>
          </p:spPr>
          <p:txBody>
            <a:bodyPr/>
            <a:lstStyle/>
            <a:p>
              <a:endParaRPr lang="en-US"/>
            </a:p>
          </p:txBody>
        </p:sp>
        <p:sp>
          <p:nvSpPr>
            <p:cNvPr id="332" name="Freeform 354"/>
            <p:cNvSpPr>
              <a:spLocks/>
            </p:cNvSpPr>
            <p:nvPr/>
          </p:nvSpPr>
          <p:spPr bwMode="auto">
            <a:xfrm>
              <a:off x="6199979" y="1287712"/>
              <a:ext cx="554038" cy="550604"/>
            </a:xfrm>
            <a:custGeom>
              <a:avLst/>
              <a:gdLst>
                <a:gd name="T0" fmla="*/ 789 w 1045"/>
                <a:gd name="T1" fmla="*/ 765 h 1042"/>
                <a:gd name="T2" fmla="*/ 766 w 1045"/>
                <a:gd name="T3" fmla="*/ 833 h 1042"/>
                <a:gd name="T4" fmla="*/ 708 w 1045"/>
                <a:gd name="T5" fmla="*/ 806 h 1042"/>
                <a:gd name="T6" fmla="*/ 673 w 1045"/>
                <a:gd name="T7" fmla="*/ 806 h 1042"/>
                <a:gd name="T8" fmla="*/ 116 w 1045"/>
                <a:gd name="T9" fmla="*/ 1042 h 1042"/>
                <a:gd name="T10" fmla="*/ 0 w 1045"/>
                <a:gd name="T11" fmla="*/ 972 h 1042"/>
                <a:gd name="T12" fmla="*/ 0 w 1045"/>
                <a:gd name="T13" fmla="*/ 875 h 1042"/>
                <a:gd name="T14" fmla="*/ 453 w 1045"/>
                <a:gd name="T15" fmla="*/ 0 h 1042"/>
                <a:gd name="T16" fmla="*/ 511 w 1045"/>
                <a:gd name="T17" fmla="*/ 57 h 1042"/>
                <a:gd name="T18" fmla="*/ 535 w 1045"/>
                <a:gd name="T19" fmla="*/ 29 h 1042"/>
                <a:gd name="T20" fmla="*/ 569 w 1045"/>
                <a:gd name="T21" fmla="*/ 29 h 1042"/>
                <a:gd name="T22" fmla="*/ 627 w 1045"/>
                <a:gd name="T23" fmla="*/ 29 h 1042"/>
                <a:gd name="T24" fmla="*/ 673 w 1045"/>
                <a:gd name="T25" fmla="*/ 126 h 1042"/>
                <a:gd name="T26" fmla="*/ 871 w 1045"/>
                <a:gd name="T27" fmla="*/ 126 h 1042"/>
                <a:gd name="T28" fmla="*/ 929 w 1045"/>
                <a:gd name="T29" fmla="*/ 98 h 1042"/>
                <a:gd name="T30" fmla="*/ 987 w 1045"/>
                <a:gd name="T31" fmla="*/ 167 h 1042"/>
                <a:gd name="T32" fmla="*/ 1045 w 1045"/>
                <a:gd name="T33" fmla="*/ 98 h 1042"/>
                <a:gd name="T34" fmla="*/ 789 w 1045"/>
                <a:gd name="T35" fmla="*/ 765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5" h="1042">
                  <a:moveTo>
                    <a:pt x="789" y="765"/>
                  </a:moveTo>
                  <a:lnTo>
                    <a:pt x="766" y="833"/>
                  </a:lnTo>
                  <a:lnTo>
                    <a:pt x="708" y="806"/>
                  </a:lnTo>
                  <a:lnTo>
                    <a:pt x="673" y="806"/>
                  </a:lnTo>
                  <a:lnTo>
                    <a:pt x="116" y="1042"/>
                  </a:lnTo>
                  <a:lnTo>
                    <a:pt x="0" y="972"/>
                  </a:lnTo>
                  <a:lnTo>
                    <a:pt x="0" y="875"/>
                  </a:lnTo>
                  <a:lnTo>
                    <a:pt x="453" y="0"/>
                  </a:lnTo>
                  <a:lnTo>
                    <a:pt x="511" y="57"/>
                  </a:lnTo>
                  <a:lnTo>
                    <a:pt x="535" y="29"/>
                  </a:lnTo>
                  <a:lnTo>
                    <a:pt x="569" y="29"/>
                  </a:lnTo>
                  <a:lnTo>
                    <a:pt x="627" y="29"/>
                  </a:lnTo>
                  <a:lnTo>
                    <a:pt x="673" y="126"/>
                  </a:lnTo>
                  <a:lnTo>
                    <a:pt x="871" y="126"/>
                  </a:lnTo>
                  <a:lnTo>
                    <a:pt x="929" y="98"/>
                  </a:lnTo>
                  <a:lnTo>
                    <a:pt x="987" y="167"/>
                  </a:lnTo>
                  <a:lnTo>
                    <a:pt x="1045" y="98"/>
                  </a:lnTo>
                  <a:lnTo>
                    <a:pt x="789" y="76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 name="Rectangle 356"/>
            <p:cNvSpPr>
              <a:spLocks noChangeArrowheads="1"/>
            </p:cNvSpPr>
            <p:nvPr/>
          </p:nvSpPr>
          <p:spPr bwMode="auto">
            <a:xfrm>
              <a:off x="5493542" y="2265152"/>
              <a:ext cx="2436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Harnett</a:t>
              </a:r>
              <a:endParaRPr lang="en-US"/>
            </a:p>
          </p:txBody>
        </p:sp>
        <p:sp>
          <p:nvSpPr>
            <p:cNvPr id="334" name="Rectangle 357"/>
            <p:cNvSpPr>
              <a:spLocks noChangeArrowheads="1"/>
            </p:cNvSpPr>
            <p:nvPr/>
          </p:nvSpPr>
          <p:spPr bwMode="auto">
            <a:xfrm>
              <a:off x="5933279" y="2096957"/>
              <a:ext cx="2988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Johnston</a:t>
              </a:r>
              <a:endParaRPr lang="en-US"/>
            </a:p>
          </p:txBody>
        </p:sp>
        <p:sp>
          <p:nvSpPr>
            <p:cNvPr id="335" name="Rectangle 358"/>
            <p:cNvSpPr>
              <a:spLocks noChangeArrowheads="1"/>
            </p:cNvSpPr>
            <p:nvPr/>
          </p:nvSpPr>
          <p:spPr bwMode="auto">
            <a:xfrm>
              <a:off x="6415880" y="1847836"/>
              <a:ext cx="22087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Wilson</a:t>
              </a:r>
              <a:endParaRPr lang="en-US"/>
            </a:p>
          </p:txBody>
        </p:sp>
        <p:sp>
          <p:nvSpPr>
            <p:cNvPr id="336" name="Rectangle 359"/>
            <p:cNvSpPr>
              <a:spLocks noChangeArrowheads="1"/>
            </p:cNvSpPr>
            <p:nvPr/>
          </p:nvSpPr>
          <p:spPr bwMode="auto">
            <a:xfrm>
              <a:off x="6398417" y="1554286"/>
              <a:ext cx="1718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Nash</a:t>
              </a:r>
              <a:endParaRPr lang="en-US"/>
            </a:p>
          </p:txBody>
        </p:sp>
        <p:sp>
          <p:nvSpPr>
            <p:cNvPr id="337" name="Freeform 361"/>
            <p:cNvSpPr>
              <a:spLocks/>
            </p:cNvSpPr>
            <p:nvPr/>
          </p:nvSpPr>
          <p:spPr bwMode="auto">
            <a:xfrm>
              <a:off x="6619081" y="1338489"/>
              <a:ext cx="479425" cy="564885"/>
            </a:xfrm>
            <a:custGeom>
              <a:avLst/>
              <a:gdLst>
                <a:gd name="T0" fmla="*/ 767 w 907"/>
                <a:gd name="T1" fmla="*/ 333 h 1069"/>
                <a:gd name="T2" fmla="*/ 674 w 907"/>
                <a:gd name="T3" fmla="*/ 265 h 1069"/>
                <a:gd name="T4" fmla="*/ 592 w 907"/>
                <a:gd name="T5" fmla="*/ 265 h 1069"/>
                <a:gd name="T6" fmla="*/ 535 w 907"/>
                <a:gd name="T7" fmla="*/ 139 h 1069"/>
                <a:gd name="T8" fmla="*/ 395 w 907"/>
                <a:gd name="T9" fmla="*/ 97 h 1069"/>
                <a:gd name="T10" fmla="*/ 372 w 907"/>
                <a:gd name="T11" fmla="*/ 70 h 1069"/>
                <a:gd name="T12" fmla="*/ 255 w 907"/>
                <a:gd name="T13" fmla="*/ 0 h 1069"/>
                <a:gd name="T14" fmla="*/ 0 w 907"/>
                <a:gd name="T15" fmla="*/ 666 h 1069"/>
                <a:gd name="T16" fmla="*/ 139 w 907"/>
                <a:gd name="T17" fmla="*/ 736 h 1069"/>
                <a:gd name="T18" fmla="*/ 198 w 907"/>
                <a:gd name="T19" fmla="*/ 945 h 1069"/>
                <a:gd name="T20" fmla="*/ 337 w 907"/>
                <a:gd name="T21" fmla="*/ 1069 h 1069"/>
                <a:gd name="T22" fmla="*/ 674 w 907"/>
                <a:gd name="T23" fmla="*/ 806 h 1069"/>
                <a:gd name="T24" fmla="*/ 767 w 907"/>
                <a:gd name="T25" fmla="*/ 806 h 1069"/>
                <a:gd name="T26" fmla="*/ 814 w 907"/>
                <a:gd name="T27" fmla="*/ 736 h 1069"/>
                <a:gd name="T28" fmla="*/ 907 w 907"/>
                <a:gd name="T29" fmla="*/ 778 h 1069"/>
                <a:gd name="T30" fmla="*/ 907 w 907"/>
                <a:gd name="T31" fmla="*/ 542 h 1069"/>
                <a:gd name="T32" fmla="*/ 848 w 907"/>
                <a:gd name="T33" fmla="*/ 472 h 1069"/>
                <a:gd name="T34" fmla="*/ 790 w 907"/>
                <a:gd name="T35" fmla="*/ 333 h 1069"/>
                <a:gd name="T36" fmla="*/ 767 w 907"/>
                <a:gd name="T37" fmla="*/ 33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7" h="1069">
                  <a:moveTo>
                    <a:pt x="767" y="333"/>
                  </a:moveTo>
                  <a:lnTo>
                    <a:pt x="674" y="265"/>
                  </a:lnTo>
                  <a:lnTo>
                    <a:pt x="592" y="265"/>
                  </a:lnTo>
                  <a:lnTo>
                    <a:pt x="535" y="139"/>
                  </a:lnTo>
                  <a:lnTo>
                    <a:pt x="395" y="97"/>
                  </a:lnTo>
                  <a:lnTo>
                    <a:pt x="372" y="70"/>
                  </a:lnTo>
                  <a:lnTo>
                    <a:pt x="255" y="0"/>
                  </a:lnTo>
                  <a:lnTo>
                    <a:pt x="0" y="666"/>
                  </a:lnTo>
                  <a:lnTo>
                    <a:pt x="139" y="736"/>
                  </a:lnTo>
                  <a:lnTo>
                    <a:pt x="198" y="945"/>
                  </a:lnTo>
                  <a:lnTo>
                    <a:pt x="337" y="1069"/>
                  </a:lnTo>
                  <a:lnTo>
                    <a:pt x="674" y="806"/>
                  </a:lnTo>
                  <a:lnTo>
                    <a:pt x="767" y="806"/>
                  </a:lnTo>
                  <a:lnTo>
                    <a:pt x="814" y="736"/>
                  </a:lnTo>
                  <a:lnTo>
                    <a:pt x="907" y="778"/>
                  </a:lnTo>
                  <a:lnTo>
                    <a:pt x="907" y="542"/>
                  </a:lnTo>
                  <a:lnTo>
                    <a:pt x="848" y="472"/>
                  </a:lnTo>
                  <a:lnTo>
                    <a:pt x="790" y="333"/>
                  </a:lnTo>
                  <a:lnTo>
                    <a:pt x="767" y="333"/>
                  </a:lnTo>
                  <a:close/>
                </a:path>
              </a:pathLst>
            </a:custGeom>
            <a:solidFill>
              <a:srgbClr val="F6FA0C"/>
            </a:solidFill>
            <a:ln>
              <a:noFill/>
            </a:ln>
          </p:spPr>
          <p:txBody>
            <a:bodyPr/>
            <a:lstStyle/>
            <a:p>
              <a:endParaRPr lang="en-US"/>
            </a:p>
          </p:txBody>
        </p:sp>
        <p:sp>
          <p:nvSpPr>
            <p:cNvPr id="338" name="Freeform 362"/>
            <p:cNvSpPr>
              <a:spLocks/>
            </p:cNvSpPr>
            <p:nvPr/>
          </p:nvSpPr>
          <p:spPr bwMode="auto">
            <a:xfrm>
              <a:off x="6619081" y="1338489"/>
              <a:ext cx="479425" cy="564885"/>
            </a:xfrm>
            <a:custGeom>
              <a:avLst/>
              <a:gdLst>
                <a:gd name="T0" fmla="*/ 767 w 907"/>
                <a:gd name="T1" fmla="*/ 333 h 1069"/>
                <a:gd name="T2" fmla="*/ 674 w 907"/>
                <a:gd name="T3" fmla="*/ 265 h 1069"/>
                <a:gd name="T4" fmla="*/ 592 w 907"/>
                <a:gd name="T5" fmla="*/ 265 h 1069"/>
                <a:gd name="T6" fmla="*/ 535 w 907"/>
                <a:gd name="T7" fmla="*/ 139 h 1069"/>
                <a:gd name="T8" fmla="*/ 395 w 907"/>
                <a:gd name="T9" fmla="*/ 97 h 1069"/>
                <a:gd name="T10" fmla="*/ 372 w 907"/>
                <a:gd name="T11" fmla="*/ 70 h 1069"/>
                <a:gd name="T12" fmla="*/ 255 w 907"/>
                <a:gd name="T13" fmla="*/ 0 h 1069"/>
                <a:gd name="T14" fmla="*/ 0 w 907"/>
                <a:gd name="T15" fmla="*/ 666 h 1069"/>
                <a:gd name="T16" fmla="*/ 139 w 907"/>
                <a:gd name="T17" fmla="*/ 736 h 1069"/>
                <a:gd name="T18" fmla="*/ 198 w 907"/>
                <a:gd name="T19" fmla="*/ 945 h 1069"/>
                <a:gd name="T20" fmla="*/ 337 w 907"/>
                <a:gd name="T21" fmla="*/ 1069 h 1069"/>
                <a:gd name="T22" fmla="*/ 674 w 907"/>
                <a:gd name="T23" fmla="*/ 806 h 1069"/>
                <a:gd name="T24" fmla="*/ 767 w 907"/>
                <a:gd name="T25" fmla="*/ 806 h 1069"/>
                <a:gd name="T26" fmla="*/ 814 w 907"/>
                <a:gd name="T27" fmla="*/ 736 h 1069"/>
                <a:gd name="T28" fmla="*/ 907 w 907"/>
                <a:gd name="T29" fmla="*/ 778 h 1069"/>
                <a:gd name="T30" fmla="*/ 907 w 907"/>
                <a:gd name="T31" fmla="*/ 542 h 1069"/>
                <a:gd name="T32" fmla="*/ 848 w 907"/>
                <a:gd name="T33" fmla="*/ 472 h 1069"/>
                <a:gd name="T34" fmla="*/ 790 w 907"/>
                <a:gd name="T35" fmla="*/ 333 h 1069"/>
                <a:gd name="T36" fmla="*/ 767 w 907"/>
                <a:gd name="T37" fmla="*/ 33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7" h="1069">
                  <a:moveTo>
                    <a:pt x="767" y="333"/>
                  </a:moveTo>
                  <a:lnTo>
                    <a:pt x="674" y="265"/>
                  </a:lnTo>
                  <a:lnTo>
                    <a:pt x="592" y="265"/>
                  </a:lnTo>
                  <a:lnTo>
                    <a:pt x="535" y="139"/>
                  </a:lnTo>
                  <a:lnTo>
                    <a:pt x="395" y="97"/>
                  </a:lnTo>
                  <a:lnTo>
                    <a:pt x="372" y="70"/>
                  </a:lnTo>
                  <a:lnTo>
                    <a:pt x="255" y="0"/>
                  </a:lnTo>
                  <a:lnTo>
                    <a:pt x="0" y="666"/>
                  </a:lnTo>
                  <a:lnTo>
                    <a:pt x="139" y="736"/>
                  </a:lnTo>
                  <a:lnTo>
                    <a:pt x="198" y="945"/>
                  </a:lnTo>
                  <a:lnTo>
                    <a:pt x="337" y="1069"/>
                  </a:lnTo>
                  <a:lnTo>
                    <a:pt x="674" y="806"/>
                  </a:lnTo>
                  <a:lnTo>
                    <a:pt x="767" y="806"/>
                  </a:lnTo>
                  <a:lnTo>
                    <a:pt x="814" y="736"/>
                  </a:lnTo>
                  <a:lnTo>
                    <a:pt x="907" y="778"/>
                  </a:lnTo>
                  <a:lnTo>
                    <a:pt x="907" y="542"/>
                  </a:lnTo>
                  <a:lnTo>
                    <a:pt x="848" y="472"/>
                  </a:lnTo>
                  <a:lnTo>
                    <a:pt x="790" y="333"/>
                  </a:lnTo>
                  <a:lnTo>
                    <a:pt x="767" y="33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 name="Rectangle 363"/>
            <p:cNvSpPr>
              <a:spLocks noChangeArrowheads="1"/>
            </p:cNvSpPr>
            <p:nvPr/>
          </p:nvSpPr>
          <p:spPr bwMode="auto">
            <a:xfrm>
              <a:off x="6688930" y="1614584"/>
              <a:ext cx="39286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Edgecombe</a:t>
              </a:r>
              <a:endParaRPr lang="en-US"/>
            </a:p>
          </p:txBody>
        </p:sp>
        <p:sp>
          <p:nvSpPr>
            <p:cNvPr id="340" name="Freeform 364"/>
            <p:cNvSpPr>
              <a:spLocks/>
            </p:cNvSpPr>
            <p:nvPr/>
          </p:nvSpPr>
          <p:spPr bwMode="auto">
            <a:xfrm>
              <a:off x="5309392" y="876743"/>
              <a:ext cx="355600" cy="374475"/>
            </a:xfrm>
            <a:custGeom>
              <a:avLst/>
              <a:gdLst>
                <a:gd name="T0" fmla="*/ 673 w 673"/>
                <a:gd name="T1" fmla="*/ 0 h 707"/>
                <a:gd name="T2" fmla="*/ 650 w 673"/>
                <a:gd name="T3" fmla="*/ 707 h 707"/>
                <a:gd name="T4" fmla="*/ 360 w 673"/>
                <a:gd name="T5" fmla="*/ 707 h 707"/>
                <a:gd name="T6" fmla="*/ 0 w 673"/>
                <a:gd name="T7" fmla="*/ 666 h 707"/>
                <a:gd name="T8" fmla="*/ 23 w 673"/>
                <a:gd name="T9" fmla="*/ 0 h 707"/>
                <a:gd name="T10" fmla="*/ 673 w 673"/>
                <a:gd name="T11" fmla="*/ 0 h 707"/>
              </a:gdLst>
              <a:ahLst/>
              <a:cxnLst>
                <a:cxn ang="0">
                  <a:pos x="T0" y="T1"/>
                </a:cxn>
                <a:cxn ang="0">
                  <a:pos x="T2" y="T3"/>
                </a:cxn>
                <a:cxn ang="0">
                  <a:pos x="T4" y="T5"/>
                </a:cxn>
                <a:cxn ang="0">
                  <a:pos x="T6" y="T7"/>
                </a:cxn>
                <a:cxn ang="0">
                  <a:pos x="T8" y="T9"/>
                </a:cxn>
                <a:cxn ang="0">
                  <a:pos x="T10" y="T11"/>
                </a:cxn>
              </a:cxnLst>
              <a:rect l="0" t="0" r="r" b="b"/>
              <a:pathLst>
                <a:path w="673" h="707">
                  <a:moveTo>
                    <a:pt x="673" y="0"/>
                  </a:moveTo>
                  <a:lnTo>
                    <a:pt x="650" y="707"/>
                  </a:lnTo>
                  <a:lnTo>
                    <a:pt x="360" y="707"/>
                  </a:lnTo>
                  <a:lnTo>
                    <a:pt x="0" y="666"/>
                  </a:lnTo>
                  <a:lnTo>
                    <a:pt x="23" y="0"/>
                  </a:lnTo>
                  <a:lnTo>
                    <a:pt x="673" y="0"/>
                  </a:lnTo>
                  <a:close/>
                </a:path>
              </a:pathLst>
            </a:custGeom>
            <a:solidFill>
              <a:srgbClr val="1000C3"/>
            </a:solidFill>
            <a:ln>
              <a:noFill/>
            </a:ln>
          </p:spPr>
          <p:txBody>
            <a:bodyPr/>
            <a:lstStyle/>
            <a:p>
              <a:endParaRPr lang="en-US"/>
            </a:p>
          </p:txBody>
        </p:sp>
        <p:sp>
          <p:nvSpPr>
            <p:cNvPr id="341" name="Freeform 365"/>
            <p:cNvSpPr>
              <a:spLocks/>
            </p:cNvSpPr>
            <p:nvPr/>
          </p:nvSpPr>
          <p:spPr bwMode="auto">
            <a:xfrm>
              <a:off x="5309392" y="876743"/>
              <a:ext cx="355600" cy="374475"/>
            </a:xfrm>
            <a:custGeom>
              <a:avLst/>
              <a:gdLst>
                <a:gd name="T0" fmla="*/ 673 w 673"/>
                <a:gd name="T1" fmla="*/ 0 h 707"/>
                <a:gd name="T2" fmla="*/ 650 w 673"/>
                <a:gd name="T3" fmla="*/ 707 h 707"/>
                <a:gd name="T4" fmla="*/ 360 w 673"/>
                <a:gd name="T5" fmla="*/ 707 h 707"/>
                <a:gd name="T6" fmla="*/ 0 w 673"/>
                <a:gd name="T7" fmla="*/ 666 h 707"/>
                <a:gd name="T8" fmla="*/ 23 w 673"/>
                <a:gd name="T9" fmla="*/ 0 h 707"/>
                <a:gd name="T10" fmla="*/ 673 w 673"/>
                <a:gd name="T11" fmla="*/ 0 h 707"/>
              </a:gdLst>
              <a:ahLst/>
              <a:cxnLst>
                <a:cxn ang="0">
                  <a:pos x="T0" y="T1"/>
                </a:cxn>
                <a:cxn ang="0">
                  <a:pos x="T2" y="T3"/>
                </a:cxn>
                <a:cxn ang="0">
                  <a:pos x="T4" y="T5"/>
                </a:cxn>
                <a:cxn ang="0">
                  <a:pos x="T6" y="T7"/>
                </a:cxn>
                <a:cxn ang="0">
                  <a:pos x="T8" y="T9"/>
                </a:cxn>
                <a:cxn ang="0">
                  <a:pos x="T10" y="T11"/>
                </a:cxn>
              </a:cxnLst>
              <a:rect l="0" t="0" r="r" b="b"/>
              <a:pathLst>
                <a:path w="673" h="707">
                  <a:moveTo>
                    <a:pt x="673" y="0"/>
                  </a:moveTo>
                  <a:lnTo>
                    <a:pt x="650" y="707"/>
                  </a:lnTo>
                  <a:lnTo>
                    <a:pt x="360" y="707"/>
                  </a:lnTo>
                  <a:lnTo>
                    <a:pt x="0" y="666"/>
                  </a:lnTo>
                  <a:lnTo>
                    <a:pt x="23" y="0"/>
                  </a:lnTo>
                  <a:lnTo>
                    <a:pt x="673"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 name="Rectangle 366"/>
            <p:cNvSpPr>
              <a:spLocks noChangeArrowheads="1"/>
            </p:cNvSpPr>
            <p:nvPr/>
          </p:nvSpPr>
          <p:spPr bwMode="auto">
            <a:xfrm>
              <a:off x="5382418" y="998923"/>
              <a:ext cx="2332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Person</a:t>
              </a:r>
              <a:endParaRPr lang="en-US">
                <a:solidFill>
                  <a:schemeClr val="bg1"/>
                </a:solidFill>
              </a:endParaRPr>
            </a:p>
          </p:txBody>
        </p:sp>
        <p:sp>
          <p:nvSpPr>
            <p:cNvPr id="343" name="Freeform 367"/>
            <p:cNvSpPr>
              <a:spLocks/>
            </p:cNvSpPr>
            <p:nvPr/>
          </p:nvSpPr>
          <p:spPr bwMode="auto">
            <a:xfrm>
              <a:off x="5936456" y="876744"/>
              <a:ext cx="233363" cy="461746"/>
            </a:xfrm>
            <a:custGeom>
              <a:avLst/>
              <a:gdLst>
                <a:gd name="T0" fmla="*/ 360 w 442"/>
                <a:gd name="T1" fmla="*/ 0 h 873"/>
                <a:gd name="T2" fmla="*/ 442 w 442"/>
                <a:gd name="T3" fmla="*/ 540 h 873"/>
                <a:gd name="T4" fmla="*/ 395 w 442"/>
                <a:gd name="T5" fmla="*/ 637 h 873"/>
                <a:gd name="T6" fmla="*/ 337 w 442"/>
                <a:gd name="T7" fmla="*/ 707 h 873"/>
                <a:gd name="T8" fmla="*/ 256 w 442"/>
                <a:gd name="T9" fmla="*/ 707 h 873"/>
                <a:gd name="T10" fmla="*/ 163 w 442"/>
                <a:gd name="T11" fmla="*/ 873 h 873"/>
                <a:gd name="T12" fmla="*/ 104 w 442"/>
                <a:gd name="T13" fmla="*/ 873 h 873"/>
                <a:gd name="T14" fmla="*/ 57 w 442"/>
                <a:gd name="T15" fmla="*/ 803 h 873"/>
                <a:gd name="T16" fmla="*/ 57 w 442"/>
                <a:gd name="T17" fmla="*/ 832 h 873"/>
                <a:gd name="T18" fmla="*/ 0 w 442"/>
                <a:gd name="T19" fmla="*/ 194 h 873"/>
                <a:gd name="T20" fmla="*/ 57 w 442"/>
                <a:gd name="T21" fmla="*/ 68 h 873"/>
                <a:gd name="T22" fmla="*/ 104 w 442"/>
                <a:gd name="T23" fmla="*/ 0 h 873"/>
                <a:gd name="T24" fmla="*/ 360 w 442"/>
                <a:gd name="T25"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873">
                  <a:moveTo>
                    <a:pt x="360" y="0"/>
                  </a:moveTo>
                  <a:lnTo>
                    <a:pt x="442" y="540"/>
                  </a:lnTo>
                  <a:lnTo>
                    <a:pt x="395" y="637"/>
                  </a:lnTo>
                  <a:lnTo>
                    <a:pt x="337" y="707"/>
                  </a:lnTo>
                  <a:lnTo>
                    <a:pt x="256" y="707"/>
                  </a:lnTo>
                  <a:lnTo>
                    <a:pt x="163" y="873"/>
                  </a:lnTo>
                  <a:lnTo>
                    <a:pt x="104" y="873"/>
                  </a:lnTo>
                  <a:lnTo>
                    <a:pt x="57" y="803"/>
                  </a:lnTo>
                  <a:lnTo>
                    <a:pt x="57" y="832"/>
                  </a:lnTo>
                  <a:lnTo>
                    <a:pt x="0" y="194"/>
                  </a:lnTo>
                  <a:lnTo>
                    <a:pt x="57" y="68"/>
                  </a:lnTo>
                  <a:lnTo>
                    <a:pt x="104" y="0"/>
                  </a:lnTo>
                  <a:lnTo>
                    <a:pt x="360" y="0"/>
                  </a:lnTo>
                  <a:close/>
                </a:path>
              </a:pathLst>
            </a:custGeom>
            <a:solidFill>
              <a:srgbClr val="1000C3"/>
            </a:solidFill>
            <a:ln>
              <a:noFill/>
            </a:ln>
          </p:spPr>
          <p:txBody>
            <a:bodyPr/>
            <a:lstStyle/>
            <a:p>
              <a:endParaRPr lang="en-US"/>
            </a:p>
          </p:txBody>
        </p:sp>
        <p:sp>
          <p:nvSpPr>
            <p:cNvPr id="344" name="Freeform 368"/>
            <p:cNvSpPr>
              <a:spLocks/>
            </p:cNvSpPr>
            <p:nvPr/>
          </p:nvSpPr>
          <p:spPr bwMode="auto">
            <a:xfrm>
              <a:off x="5936456" y="876744"/>
              <a:ext cx="233363" cy="461746"/>
            </a:xfrm>
            <a:custGeom>
              <a:avLst/>
              <a:gdLst>
                <a:gd name="T0" fmla="*/ 360 w 442"/>
                <a:gd name="T1" fmla="*/ 0 h 873"/>
                <a:gd name="T2" fmla="*/ 442 w 442"/>
                <a:gd name="T3" fmla="*/ 540 h 873"/>
                <a:gd name="T4" fmla="*/ 395 w 442"/>
                <a:gd name="T5" fmla="*/ 637 h 873"/>
                <a:gd name="T6" fmla="*/ 337 w 442"/>
                <a:gd name="T7" fmla="*/ 707 h 873"/>
                <a:gd name="T8" fmla="*/ 256 w 442"/>
                <a:gd name="T9" fmla="*/ 707 h 873"/>
                <a:gd name="T10" fmla="*/ 163 w 442"/>
                <a:gd name="T11" fmla="*/ 873 h 873"/>
                <a:gd name="T12" fmla="*/ 104 w 442"/>
                <a:gd name="T13" fmla="*/ 873 h 873"/>
                <a:gd name="T14" fmla="*/ 57 w 442"/>
                <a:gd name="T15" fmla="*/ 803 h 873"/>
                <a:gd name="T16" fmla="*/ 57 w 442"/>
                <a:gd name="T17" fmla="*/ 832 h 873"/>
                <a:gd name="T18" fmla="*/ 0 w 442"/>
                <a:gd name="T19" fmla="*/ 194 h 873"/>
                <a:gd name="T20" fmla="*/ 57 w 442"/>
                <a:gd name="T21" fmla="*/ 68 h 873"/>
                <a:gd name="T22" fmla="*/ 104 w 442"/>
                <a:gd name="T23" fmla="*/ 0 h 873"/>
                <a:gd name="T24" fmla="*/ 360 w 442"/>
                <a:gd name="T25"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873">
                  <a:moveTo>
                    <a:pt x="360" y="0"/>
                  </a:moveTo>
                  <a:lnTo>
                    <a:pt x="442" y="540"/>
                  </a:lnTo>
                  <a:lnTo>
                    <a:pt x="395" y="637"/>
                  </a:lnTo>
                  <a:lnTo>
                    <a:pt x="337" y="707"/>
                  </a:lnTo>
                  <a:lnTo>
                    <a:pt x="256" y="707"/>
                  </a:lnTo>
                  <a:lnTo>
                    <a:pt x="163" y="873"/>
                  </a:lnTo>
                  <a:lnTo>
                    <a:pt x="104" y="873"/>
                  </a:lnTo>
                  <a:lnTo>
                    <a:pt x="57" y="803"/>
                  </a:lnTo>
                  <a:lnTo>
                    <a:pt x="57" y="832"/>
                  </a:lnTo>
                  <a:lnTo>
                    <a:pt x="0" y="194"/>
                  </a:lnTo>
                  <a:lnTo>
                    <a:pt x="57" y="68"/>
                  </a:lnTo>
                  <a:lnTo>
                    <a:pt x="104" y="0"/>
                  </a:lnTo>
                  <a:lnTo>
                    <a:pt x="36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 name="Freeform 369"/>
            <p:cNvSpPr>
              <a:spLocks/>
            </p:cNvSpPr>
            <p:nvPr/>
          </p:nvSpPr>
          <p:spPr bwMode="auto">
            <a:xfrm>
              <a:off x="5904704" y="1214723"/>
              <a:ext cx="534988" cy="536323"/>
            </a:xfrm>
            <a:custGeom>
              <a:avLst/>
              <a:gdLst>
                <a:gd name="T0" fmla="*/ 0 w 1012"/>
                <a:gd name="T1" fmla="*/ 401 h 1012"/>
                <a:gd name="T2" fmla="*/ 0 w 1012"/>
                <a:gd name="T3" fmla="*/ 540 h 1012"/>
                <a:gd name="T4" fmla="*/ 222 w 1012"/>
                <a:gd name="T5" fmla="*/ 637 h 1012"/>
                <a:gd name="T6" fmla="*/ 280 w 1012"/>
                <a:gd name="T7" fmla="*/ 734 h 1012"/>
                <a:gd name="T8" fmla="*/ 361 w 1012"/>
                <a:gd name="T9" fmla="*/ 734 h 1012"/>
                <a:gd name="T10" fmla="*/ 361 w 1012"/>
                <a:gd name="T11" fmla="*/ 803 h 1012"/>
                <a:gd name="T12" fmla="*/ 501 w 1012"/>
                <a:gd name="T13" fmla="*/ 873 h 1012"/>
                <a:gd name="T14" fmla="*/ 559 w 1012"/>
                <a:gd name="T15" fmla="*/ 1012 h 1012"/>
                <a:gd name="T16" fmla="*/ 1012 w 1012"/>
                <a:gd name="T17" fmla="*/ 137 h 1012"/>
                <a:gd name="T18" fmla="*/ 954 w 1012"/>
                <a:gd name="T19" fmla="*/ 96 h 1012"/>
                <a:gd name="T20" fmla="*/ 849 w 1012"/>
                <a:gd name="T21" fmla="*/ 96 h 1012"/>
                <a:gd name="T22" fmla="*/ 791 w 1012"/>
                <a:gd name="T23" fmla="*/ 27 h 1012"/>
                <a:gd name="T24" fmla="*/ 698 w 1012"/>
                <a:gd name="T25" fmla="*/ 27 h 1012"/>
                <a:gd name="T26" fmla="*/ 675 w 1012"/>
                <a:gd name="T27" fmla="*/ 27 h 1012"/>
                <a:gd name="T28" fmla="*/ 454 w 1012"/>
                <a:gd name="T29" fmla="*/ 0 h 1012"/>
                <a:gd name="T30" fmla="*/ 396 w 1012"/>
                <a:gd name="T31" fmla="*/ 68 h 1012"/>
                <a:gd name="T32" fmla="*/ 315 w 1012"/>
                <a:gd name="T33" fmla="*/ 68 h 1012"/>
                <a:gd name="T34" fmla="*/ 222 w 1012"/>
                <a:gd name="T35" fmla="*/ 235 h 1012"/>
                <a:gd name="T36" fmla="*/ 163 w 1012"/>
                <a:gd name="T37" fmla="*/ 235 h 1012"/>
                <a:gd name="T38" fmla="*/ 116 w 1012"/>
                <a:gd name="T39" fmla="*/ 166 h 1012"/>
                <a:gd name="T40" fmla="*/ 116 w 1012"/>
                <a:gd name="T41" fmla="*/ 194 h 1012"/>
                <a:gd name="T42" fmla="*/ 0 w 1012"/>
                <a:gd name="T43" fmla="*/ 401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2" h="1012">
                  <a:moveTo>
                    <a:pt x="0" y="401"/>
                  </a:moveTo>
                  <a:lnTo>
                    <a:pt x="0" y="540"/>
                  </a:lnTo>
                  <a:lnTo>
                    <a:pt x="222" y="637"/>
                  </a:lnTo>
                  <a:lnTo>
                    <a:pt x="280" y="734"/>
                  </a:lnTo>
                  <a:lnTo>
                    <a:pt x="361" y="734"/>
                  </a:lnTo>
                  <a:lnTo>
                    <a:pt x="361" y="803"/>
                  </a:lnTo>
                  <a:lnTo>
                    <a:pt x="501" y="873"/>
                  </a:lnTo>
                  <a:lnTo>
                    <a:pt x="559" y="1012"/>
                  </a:lnTo>
                  <a:lnTo>
                    <a:pt x="1012" y="137"/>
                  </a:lnTo>
                  <a:lnTo>
                    <a:pt x="954" y="96"/>
                  </a:lnTo>
                  <a:lnTo>
                    <a:pt x="849" y="96"/>
                  </a:lnTo>
                  <a:lnTo>
                    <a:pt x="791" y="27"/>
                  </a:lnTo>
                  <a:lnTo>
                    <a:pt x="698" y="27"/>
                  </a:lnTo>
                  <a:lnTo>
                    <a:pt x="675" y="27"/>
                  </a:lnTo>
                  <a:lnTo>
                    <a:pt x="454" y="0"/>
                  </a:lnTo>
                  <a:lnTo>
                    <a:pt x="396" y="68"/>
                  </a:lnTo>
                  <a:lnTo>
                    <a:pt x="315" y="68"/>
                  </a:lnTo>
                  <a:lnTo>
                    <a:pt x="222" y="235"/>
                  </a:lnTo>
                  <a:lnTo>
                    <a:pt x="163" y="235"/>
                  </a:lnTo>
                  <a:lnTo>
                    <a:pt x="116" y="166"/>
                  </a:lnTo>
                  <a:lnTo>
                    <a:pt x="116" y="194"/>
                  </a:lnTo>
                  <a:lnTo>
                    <a:pt x="0" y="401"/>
                  </a:lnTo>
                  <a:close/>
                </a:path>
              </a:pathLst>
            </a:custGeom>
            <a:solidFill>
              <a:srgbClr val="BA0010"/>
            </a:solidFill>
            <a:ln>
              <a:noFill/>
            </a:ln>
          </p:spPr>
          <p:txBody>
            <a:bodyPr/>
            <a:lstStyle/>
            <a:p>
              <a:endParaRPr lang="en-US">
                <a:solidFill>
                  <a:srgbClr val="BA0010"/>
                </a:solidFill>
              </a:endParaRPr>
            </a:p>
          </p:txBody>
        </p:sp>
        <p:sp>
          <p:nvSpPr>
            <p:cNvPr id="346" name="Freeform 370"/>
            <p:cNvSpPr>
              <a:spLocks/>
            </p:cNvSpPr>
            <p:nvPr/>
          </p:nvSpPr>
          <p:spPr bwMode="auto">
            <a:xfrm>
              <a:off x="5904704" y="1214723"/>
              <a:ext cx="534988" cy="536323"/>
            </a:xfrm>
            <a:custGeom>
              <a:avLst/>
              <a:gdLst>
                <a:gd name="T0" fmla="*/ 0 w 1012"/>
                <a:gd name="T1" fmla="*/ 401 h 1012"/>
                <a:gd name="T2" fmla="*/ 0 w 1012"/>
                <a:gd name="T3" fmla="*/ 540 h 1012"/>
                <a:gd name="T4" fmla="*/ 222 w 1012"/>
                <a:gd name="T5" fmla="*/ 637 h 1012"/>
                <a:gd name="T6" fmla="*/ 280 w 1012"/>
                <a:gd name="T7" fmla="*/ 734 h 1012"/>
                <a:gd name="T8" fmla="*/ 361 w 1012"/>
                <a:gd name="T9" fmla="*/ 734 h 1012"/>
                <a:gd name="T10" fmla="*/ 361 w 1012"/>
                <a:gd name="T11" fmla="*/ 803 h 1012"/>
                <a:gd name="T12" fmla="*/ 501 w 1012"/>
                <a:gd name="T13" fmla="*/ 873 h 1012"/>
                <a:gd name="T14" fmla="*/ 559 w 1012"/>
                <a:gd name="T15" fmla="*/ 1012 h 1012"/>
                <a:gd name="T16" fmla="*/ 1012 w 1012"/>
                <a:gd name="T17" fmla="*/ 137 h 1012"/>
                <a:gd name="T18" fmla="*/ 954 w 1012"/>
                <a:gd name="T19" fmla="*/ 96 h 1012"/>
                <a:gd name="T20" fmla="*/ 849 w 1012"/>
                <a:gd name="T21" fmla="*/ 96 h 1012"/>
                <a:gd name="T22" fmla="*/ 791 w 1012"/>
                <a:gd name="T23" fmla="*/ 27 h 1012"/>
                <a:gd name="T24" fmla="*/ 698 w 1012"/>
                <a:gd name="T25" fmla="*/ 27 h 1012"/>
                <a:gd name="T26" fmla="*/ 675 w 1012"/>
                <a:gd name="T27" fmla="*/ 27 h 1012"/>
                <a:gd name="T28" fmla="*/ 454 w 1012"/>
                <a:gd name="T29" fmla="*/ 0 h 1012"/>
                <a:gd name="T30" fmla="*/ 396 w 1012"/>
                <a:gd name="T31" fmla="*/ 68 h 1012"/>
                <a:gd name="T32" fmla="*/ 315 w 1012"/>
                <a:gd name="T33" fmla="*/ 68 h 1012"/>
                <a:gd name="T34" fmla="*/ 222 w 1012"/>
                <a:gd name="T35" fmla="*/ 235 h 1012"/>
                <a:gd name="T36" fmla="*/ 163 w 1012"/>
                <a:gd name="T37" fmla="*/ 235 h 1012"/>
                <a:gd name="T38" fmla="*/ 116 w 1012"/>
                <a:gd name="T39" fmla="*/ 166 h 1012"/>
                <a:gd name="T40" fmla="*/ 116 w 1012"/>
                <a:gd name="T41" fmla="*/ 194 h 1012"/>
                <a:gd name="T42" fmla="*/ 0 w 1012"/>
                <a:gd name="T43" fmla="*/ 401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2" h="1012">
                  <a:moveTo>
                    <a:pt x="0" y="401"/>
                  </a:moveTo>
                  <a:lnTo>
                    <a:pt x="0" y="540"/>
                  </a:lnTo>
                  <a:lnTo>
                    <a:pt x="222" y="637"/>
                  </a:lnTo>
                  <a:lnTo>
                    <a:pt x="280" y="734"/>
                  </a:lnTo>
                  <a:lnTo>
                    <a:pt x="361" y="734"/>
                  </a:lnTo>
                  <a:lnTo>
                    <a:pt x="361" y="803"/>
                  </a:lnTo>
                  <a:lnTo>
                    <a:pt x="501" y="873"/>
                  </a:lnTo>
                  <a:lnTo>
                    <a:pt x="559" y="1012"/>
                  </a:lnTo>
                  <a:lnTo>
                    <a:pt x="1012" y="137"/>
                  </a:lnTo>
                  <a:lnTo>
                    <a:pt x="954" y="96"/>
                  </a:lnTo>
                  <a:lnTo>
                    <a:pt x="849" y="96"/>
                  </a:lnTo>
                  <a:lnTo>
                    <a:pt x="791" y="27"/>
                  </a:lnTo>
                  <a:lnTo>
                    <a:pt x="698" y="27"/>
                  </a:lnTo>
                  <a:lnTo>
                    <a:pt x="675" y="27"/>
                  </a:lnTo>
                  <a:lnTo>
                    <a:pt x="454" y="0"/>
                  </a:lnTo>
                  <a:lnTo>
                    <a:pt x="396" y="68"/>
                  </a:lnTo>
                  <a:lnTo>
                    <a:pt x="315" y="68"/>
                  </a:lnTo>
                  <a:lnTo>
                    <a:pt x="222" y="235"/>
                  </a:lnTo>
                  <a:lnTo>
                    <a:pt x="163" y="235"/>
                  </a:lnTo>
                  <a:lnTo>
                    <a:pt x="116" y="166"/>
                  </a:lnTo>
                  <a:lnTo>
                    <a:pt x="116" y="194"/>
                  </a:lnTo>
                  <a:lnTo>
                    <a:pt x="0" y="40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 name="Freeform 371"/>
            <p:cNvSpPr>
              <a:spLocks/>
            </p:cNvSpPr>
            <p:nvPr/>
          </p:nvSpPr>
          <p:spPr bwMode="auto">
            <a:xfrm>
              <a:off x="6439694" y="927520"/>
              <a:ext cx="776287" cy="587099"/>
            </a:xfrm>
            <a:custGeom>
              <a:avLst/>
              <a:gdLst>
                <a:gd name="T0" fmla="*/ 1465 w 1465"/>
                <a:gd name="T1" fmla="*/ 916 h 1110"/>
                <a:gd name="T2" fmla="*/ 1302 w 1465"/>
                <a:gd name="T3" fmla="*/ 972 h 1110"/>
                <a:gd name="T4" fmla="*/ 1128 w 1465"/>
                <a:gd name="T5" fmla="*/ 1110 h 1110"/>
                <a:gd name="T6" fmla="*/ 1105 w 1465"/>
                <a:gd name="T7" fmla="*/ 1110 h 1110"/>
                <a:gd name="T8" fmla="*/ 1012 w 1465"/>
                <a:gd name="T9" fmla="*/ 1042 h 1110"/>
                <a:gd name="T10" fmla="*/ 930 w 1465"/>
                <a:gd name="T11" fmla="*/ 1042 h 1110"/>
                <a:gd name="T12" fmla="*/ 872 w 1465"/>
                <a:gd name="T13" fmla="*/ 916 h 1110"/>
                <a:gd name="T14" fmla="*/ 732 w 1465"/>
                <a:gd name="T15" fmla="*/ 874 h 1110"/>
                <a:gd name="T16" fmla="*/ 710 w 1465"/>
                <a:gd name="T17" fmla="*/ 847 h 1110"/>
                <a:gd name="T18" fmla="*/ 593 w 1465"/>
                <a:gd name="T19" fmla="*/ 777 h 1110"/>
                <a:gd name="T20" fmla="*/ 535 w 1465"/>
                <a:gd name="T21" fmla="*/ 847 h 1110"/>
                <a:gd name="T22" fmla="*/ 477 w 1465"/>
                <a:gd name="T23" fmla="*/ 777 h 1110"/>
                <a:gd name="T24" fmla="*/ 419 w 1465"/>
                <a:gd name="T25" fmla="*/ 806 h 1110"/>
                <a:gd name="T26" fmla="*/ 221 w 1465"/>
                <a:gd name="T27" fmla="*/ 806 h 1110"/>
                <a:gd name="T28" fmla="*/ 176 w 1465"/>
                <a:gd name="T29" fmla="*/ 707 h 1110"/>
                <a:gd name="T30" fmla="*/ 116 w 1465"/>
                <a:gd name="T31" fmla="*/ 707 h 1110"/>
                <a:gd name="T32" fmla="*/ 83 w 1465"/>
                <a:gd name="T33" fmla="*/ 707 h 1110"/>
                <a:gd name="T34" fmla="*/ 59 w 1465"/>
                <a:gd name="T35" fmla="*/ 736 h 1110"/>
                <a:gd name="T36" fmla="*/ 0 w 1465"/>
                <a:gd name="T37" fmla="*/ 680 h 1110"/>
                <a:gd name="T38" fmla="*/ 176 w 1465"/>
                <a:gd name="T39" fmla="*/ 264 h 1110"/>
                <a:gd name="T40" fmla="*/ 221 w 1465"/>
                <a:gd name="T41" fmla="*/ 0 h 1110"/>
                <a:gd name="T42" fmla="*/ 373 w 1465"/>
                <a:gd name="T43" fmla="*/ 0 h 1110"/>
                <a:gd name="T44" fmla="*/ 477 w 1465"/>
                <a:gd name="T45" fmla="*/ 70 h 1110"/>
                <a:gd name="T46" fmla="*/ 535 w 1465"/>
                <a:gd name="T47" fmla="*/ 41 h 1110"/>
                <a:gd name="T48" fmla="*/ 675 w 1465"/>
                <a:gd name="T49" fmla="*/ 70 h 1110"/>
                <a:gd name="T50" fmla="*/ 732 w 1465"/>
                <a:gd name="T51" fmla="*/ 140 h 1110"/>
                <a:gd name="T52" fmla="*/ 872 w 1465"/>
                <a:gd name="T53" fmla="*/ 236 h 1110"/>
                <a:gd name="T54" fmla="*/ 872 w 1465"/>
                <a:gd name="T55" fmla="*/ 306 h 1110"/>
                <a:gd name="T56" fmla="*/ 790 w 1465"/>
                <a:gd name="T57" fmla="*/ 375 h 1110"/>
                <a:gd name="T58" fmla="*/ 814 w 1465"/>
                <a:gd name="T59" fmla="*/ 444 h 1110"/>
                <a:gd name="T60" fmla="*/ 907 w 1465"/>
                <a:gd name="T61" fmla="*/ 444 h 1110"/>
                <a:gd name="T62" fmla="*/ 1069 w 1465"/>
                <a:gd name="T63" fmla="*/ 403 h 1110"/>
                <a:gd name="T64" fmla="*/ 1128 w 1465"/>
                <a:gd name="T65" fmla="*/ 541 h 1110"/>
                <a:gd name="T66" fmla="*/ 1185 w 1465"/>
                <a:gd name="T67" fmla="*/ 570 h 1110"/>
                <a:gd name="T68" fmla="*/ 1185 w 1465"/>
                <a:gd name="T69" fmla="*/ 639 h 1110"/>
                <a:gd name="T70" fmla="*/ 1348 w 1465"/>
                <a:gd name="T71" fmla="*/ 777 h 1110"/>
                <a:gd name="T72" fmla="*/ 1465 w 1465"/>
                <a:gd name="T73" fmla="*/ 91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5" h="1110">
                  <a:moveTo>
                    <a:pt x="1465" y="916"/>
                  </a:moveTo>
                  <a:lnTo>
                    <a:pt x="1302" y="972"/>
                  </a:lnTo>
                  <a:lnTo>
                    <a:pt x="1128" y="1110"/>
                  </a:lnTo>
                  <a:lnTo>
                    <a:pt x="1105" y="1110"/>
                  </a:lnTo>
                  <a:lnTo>
                    <a:pt x="1012" y="1042"/>
                  </a:lnTo>
                  <a:lnTo>
                    <a:pt x="930" y="1042"/>
                  </a:lnTo>
                  <a:lnTo>
                    <a:pt x="872" y="916"/>
                  </a:lnTo>
                  <a:lnTo>
                    <a:pt x="732" y="874"/>
                  </a:lnTo>
                  <a:lnTo>
                    <a:pt x="710" y="847"/>
                  </a:lnTo>
                  <a:lnTo>
                    <a:pt x="593" y="777"/>
                  </a:lnTo>
                  <a:lnTo>
                    <a:pt x="535" y="847"/>
                  </a:lnTo>
                  <a:lnTo>
                    <a:pt x="477" y="777"/>
                  </a:lnTo>
                  <a:lnTo>
                    <a:pt x="419" y="806"/>
                  </a:lnTo>
                  <a:lnTo>
                    <a:pt x="221" y="806"/>
                  </a:lnTo>
                  <a:lnTo>
                    <a:pt x="176" y="707"/>
                  </a:lnTo>
                  <a:lnTo>
                    <a:pt x="116" y="707"/>
                  </a:lnTo>
                  <a:lnTo>
                    <a:pt x="83" y="707"/>
                  </a:lnTo>
                  <a:lnTo>
                    <a:pt x="59" y="736"/>
                  </a:lnTo>
                  <a:lnTo>
                    <a:pt x="0" y="680"/>
                  </a:lnTo>
                  <a:lnTo>
                    <a:pt x="176" y="264"/>
                  </a:lnTo>
                  <a:lnTo>
                    <a:pt x="221" y="0"/>
                  </a:lnTo>
                  <a:lnTo>
                    <a:pt x="373" y="0"/>
                  </a:lnTo>
                  <a:lnTo>
                    <a:pt x="477" y="70"/>
                  </a:lnTo>
                  <a:lnTo>
                    <a:pt x="535" y="41"/>
                  </a:lnTo>
                  <a:lnTo>
                    <a:pt x="675" y="70"/>
                  </a:lnTo>
                  <a:lnTo>
                    <a:pt x="732" y="140"/>
                  </a:lnTo>
                  <a:lnTo>
                    <a:pt x="872" y="236"/>
                  </a:lnTo>
                  <a:lnTo>
                    <a:pt x="872" y="306"/>
                  </a:lnTo>
                  <a:lnTo>
                    <a:pt x="790" y="375"/>
                  </a:lnTo>
                  <a:lnTo>
                    <a:pt x="814" y="444"/>
                  </a:lnTo>
                  <a:lnTo>
                    <a:pt x="907" y="444"/>
                  </a:lnTo>
                  <a:lnTo>
                    <a:pt x="1069" y="403"/>
                  </a:lnTo>
                  <a:lnTo>
                    <a:pt x="1128" y="541"/>
                  </a:lnTo>
                  <a:lnTo>
                    <a:pt x="1185" y="570"/>
                  </a:lnTo>
                  <a:lnTo>
                    <a:pt x="1185" y="639"/>
                  </a:lnTo>
                  <a:lnTo>
                    <a:pt x="1348" y="777"/>
                  </a:lnTo>
                  <a:lnTo>
                    <a:pt x="1465" y="916"/>
                  </a:lnTo>
                  <a:close/>
                </a:path>
              </a:pathLst>
            </a:custGeom>
            <a:solidFill>
              <a:srgbClr val="F6FA0C"/>
            </a:solidFill>
            <a:ln>
              <a:noFill/>
            </a:ln>
          </p:spPr>
          <p:txBody>
            <a:bodyPr/>
            <a:lstStyle/>
            <a:p>
              <a:endParaRPr lang="en-US"/>
            </a:p>
          </p:txBody>
        </p:sp>
        <p:sp>
          <p:nvSpPr>
            <p:cNvPr id="348" name="Freeform 372"/>
            <p:cNvSpPr>
              <a:spLocks/>
            </p:cNvSpPr>
            <p:nvPr/>
          </p:nvSpPr>
          <p:spPr bwMode="auto">
            <a:xfrm>
              <a:off x="6439694" y="927520"/>
              <a:ext cx="776287" cy="587099"/>
            </a:xfrm>
            <a:custGeom>
              <a:avLst/>
              <a:gdLst>
                <a:gd name="T0" fmla="*/ 1465 w 1465"/>
                <a:gd name="T1" fmla="*/ 916 h 1110"/>
                <a:gd name="T2" fmla="*/ 1302 w 1465"/>
                <a:gd name="T3" fmla="*/ 972 h 1110"/>
                <a:gd name="T4" fmla="*/ 1128 w 1465"/>
                <a:gd name="T5" fmla="*/ 1110 h 1110"/>
                <a:gd name="T6" fmla="*/ 1105 w 1465"/>
                <a:gd name="T7" fmla="*/ 1110 h 1110"/>
                <a:gd name="T8" fmla="*/ 1012 w 1465"/>
                <a:gd name="T9" fmla="*/ 1042 h 1110"/>
                <a:gd name="T10" fmla="*/ 930 w 1465"/>
                <a:gd name="T11" fmla="*/ 1042 h 1110"/>
                <a:gd name="T12" fmla="*/ 872 w 1465"/>
                <a:gd name="T13" fmla="*/ 916 h 1110"/>
                <a:gd name="T14" fmla="*/ 732 w 1465"/>
                <a:gd name="T15" fmla="*/ 874 h 1110"/>
                <a:gd name="T16" fmla="*/ 710 w 1465"/>
                <a:gd name="T17" fmla="*/ 847 h 1110"/>
                <a:gd name="T18" fmla="*/ 593 w 1465"/>
                <a:gd name="T19" fmla="*/ 777 h 1110"/>
                <a:gd name="T20" fmla="*/ 535 w 1465"/>
                <a:gd name="T21" fmla="*/ 847 h 1110"/>
                <a:gd name="T22" fmla="*/ 477 w 1465"/>
                <a:gd name="T23" fmla="*/ 777 h 1110"/>
                <a:gd name="T24" fmla="*/ 419 w 1465"/>
                <a:gd name="T25" fmla="*/ 806 h 1110"/>
                <a:gd name="T26" fmla="*/ 221 w 1465"/>
                <a:gd name="T27" fmla="*/ 806 h 1110"/>
                <a:gd name="T28" fmla="*/ 176 w 1465"/>
                <a:gd name="T29" fmla="*/ 707 h 1110"/>
                <a:gd name="T30" fmla="*/ 116 w 1465"/>
                <a:gd name="T31" fmla="*/ 707 h 1110"/>
                <a:gd name="T32" fmla="*/ 83 w 1465"/>
                <a:gd name="T33" fmla="*/ 707 h 1110"/>
                <a:gd name="T34" fmla="*/ 59 w 1465"/>
                <a:gd name="T35" fmla="*/ 736 h 1110"/>
                <a:gd name="T36" fmla="*/ 0 w 1465"/>
                <a:gd name="T37" fmla="*/ 680 h 1110"/>
                <a:gd name="T38" fmla="*/ 176 w 1465"/>
                <a:gd name="T39" fmla="*/ 264 h 1110"/>
                <a:gd name="T40" fmla="*/ 221 w 1465"/>
                <a:gd name="T41" fmla="*/ 0 h 1110"/>
                <a:gd name="T42" fmla="*/ 373 w 1465"/>
                <a:gd name="T43" fmla="*/ 0 h 1110"/>
                <a:gd name="T44" fmla="*/ 477 w 1465"/>
                <a:gd name="T45" fmla="*/ 70 h 1110"/>
                <a:gd name="T46" fmla="*/ 535 w 1465"/>
                <a:gd name="T47" fmla="*/ 41 h 1110"/>
                <a:gd name="T48" fmla="*/ 675 w 1465"/>
                <a:gd name="T49" fmla="*/ 70 h 1110"/>
                <a:gd name="T50" fmla="*/ 732 w 1465"/>
                <a:gd name="T51" fmla="*/ 140 h 1110"/>
                <a:gd name="T52" fmla="*/ 872 w 1465"/>
                <a:gd name="T53" fmla="*/ 236 h 1110"/>
                <a:gd name="T54" fmla="*/ 872 w 1465"/>
                <a:gd name="T55" fmla="*/ 306 h 1110"/>
                <a:gd name="T56" fmla="*/ 790 w 1465"/>
                <a:gd name="T57" fmla="*/ 375 h 1110"/>
                <a:gd name="T58" fmla="*/ 814 w 1465"/>
                <a:gd name="T59" fmla="*/ 444 h 1110"/>
                <a:gd name="T60" fmla="*/ 907 w 1465"/>
                <a:gd name="T61" fmla="*/ 444 h 1110"/>
                <a:gd name="T62" fmla="*/ 1069 w 1465"/>
                <a:gd name="T63" fmla="*/ 403 h 1110"/>
                <a:gd name="T64" fmla="*/ 1128 w 1465"/>
                <a:gd name="T65" fmla="*/ 541 h 1110"/>
                <a:gd name="T66" fmla="*/ 1185 w 1465"/>
                <a:gd name="T67" fmla="*/ 570 h 1110"/>
                <a:gd name="T68" fmla="*/ 1185 w 1465"/>
                <a:gd name="T69" fmla="*/ 639 h 1110"/>
                <a:gd name="T70" fmla="*/ 1348 w 1465"/>
                <a:gd name="T71" fmla="*/ 777 h 1110"/>
                <a:gd name="T72" fmla="*/ 1465 w 1465"/>
                <a:gd name="T73" fmla="*/ 91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5" h="1110">
                  <a:moveTo>
                    <a:pt x="1465" y="916"/>
                  </a:moveTo>
                  <a:lnTo>
                    <a:pt x="1302" y="972"/>
                  </a:lnTo>
                  <a:lnTo>
                    <a:pt x="1128" y="1110"/>
                  </a:lnTo>
                  <a:lnTo>
                    <a:pt x="1105" y="1110"/>
                  </a:lnTo>
                  <a:lnTo>
                    <a:pt x="1012" y="1042"/>
                  </a:lnTo>
                  <a:lnTo>
                    <a:pt x="930" y="1042"/>
                  </a:lnTo>
                  <a:lnTo>
                    <a:pt x="872" y="916"/>
                  </a:lnTo>
                  <a:lnTo>
                    <a:pt x="732" y="874"/>
                  </a:lnTo>
                  <a:lnTo>
                    <a:pt x="710" y="847"/>
                  </a:lnTo>
                  <a:lnTo>
                    <a:pt x="593" y="777"/>
                  </a:lnTo>
                  <a:lnTo>
                    <a:pt x="535" y="847"/>
                  </a:lnTo>
                  <a:lnTo>
                    <a:pt x="477" y="777"/>
                  </a:lnTo>
                  <a:lnTo>
                    <a:pt x="419" y="806"/>
                  </a:lnTo>
                  <a:lnTo>
                    <a:pt x="221" y="806"/>
                  </a:lnTo>
                  <a:lnTo>
                    <a:pt x="176" y="707"/>
                  </a:lnTo>
                  <a:lnTo>
                    <a:pt x="116" y="707"/>
                  </a:lnTo>
                  <a:lnTo>
                    <a:pt x="83" y="707"/>
                  </a:lnTo>
                  <a:lnTo>
                    <a:pt x="59" y="736"/>
                  </a:lnTo>
                  <a:lnTo>
                    <a:pt x="0" y="680"/>
                  </a:lnTo>
                  <a:lnTo>
                    <a:pt x="176" y="264"/>
                  </a:lnTo>
                  <a:lnTo>
                    <a:pt x="221" y="0"/>
                  </a:lnTo>
                  <a:lnTo>
                    <a:pt x="373" y="0"/>
                  </a:lnTo>
                  <a:lnTo>
                    <a:pt x="477" y="70"/>
                  </a:lnTo>
                  <a:lnTo>
                    <a:pt x="535" y="41"/>
                  </a:lnTo>
                  <a:lnTo>
                    <a:pt x="675" y="70"/>
                  </a:lnTo>
                  <a:lnTo>
                    <a:pt x="732" y="140"/>
                  </a:lnTo>
                  <a:lnTo>
                    <a:pt x="872" y="236"/>
                  </a:lnTo>
                  <a:lnTo>
                    <a:pt x="872" y="306"/>
                  </a:lnTo>
                  <a:lnTo>
                    <a:pt x="790" y="375"/>
                  </a:lnTo>
                  <a:lnTo>
                    <a:pt x="814" y="444"/>
                  </a:lnTo>
                  <a:lnTo>
                    <a:pt x="907" y="444"/>
                  </a:lnTo>
                  <a:lnTo>
                    <a:pt x="1069" y="403"/>
                  </a:lnTo>
                  <a:lnTo>
                    <a:pt x="1128" y="541"/>
                  </a:lnTo>
                  <a:lnTo>
                    <a:pt x="1185" y="570"/>
                  </a:lnTo>
                  <a:lnTo>
                    <a:pt x="1185" y="639"/>
                  </a:lnTo>
                  <a:lnTo>
                    <a:pt x="1348" y="777"/>
                  </a:lnTo>
                  <a:lnTo>
                    <a:pt x="1465" y="91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 name="Freeform 373"/>
            <p:cNvSpPr>
              <a:spLocks/>
            </p:cNvSpPr>
            <p:nvPr/>
          </p:nvSpPr>
          <p:spPr bwMode="auto">
            <a:xfrm>
              <a:off x="6544467" y="876744"/>
              <a:ext cx="836612" cy="461746"/>
            </a:xfrm>
            <a:custGeom>
              <a:avLst/>
              <a:gdLst>
                <a:gd name="T0" fmla="*/ 1384 w 1581"/>
                <a:gd name="T1" fmla="*/ 0 h 873"/>
                <a:gd name="T2" fmla="*/ 1442 w 1581"/>
                <a:gd name="T3" fmla="*/ 68 h 873"/>
                <a:gd name="T4" fmla="*/ 1547 w 1581"/>
                <a:gd name="T5" fmla="*/ 68 h 873"/>
                <a:gd name="T6" fmla="*/ 1581 w 1581"/>
                <a:gd name="T7" fmla="*/ 137 h 873"/>
                <a:gd name="T8" fmla="*/ 1465 w 1581"/>
                <a:gd name="T9" fmla="*/ 166 h 873"/>
                <a:gd name="T10" fmla="*/ 1442 w 1581"/>
                <a:gd name="T11" fmla="*/ 194 h 873"/>
                <a:gd name="T12" fmla="*/ 1325 w 1581"/>
                <a:gd name="T13" fmla="*/ 666 h 873"/>
                <a:gd name="T14" fmla="*/ 1267 w 1581"/>
                <a:gd name="T15" fmla="*/ 735 h 873"/>
                <a:gd name="T16" fmla="*/ 1151 w 1581"/>
                <a:gd name="T17" fmla="*/ 776 h 873"/>
                <a:gd name="T18" fmla="*/ 1151 w 1581"/>
                <a:gd name="T19" fmla="*/ 873 h 873"/>
                <a:gd name="T20" fmla="*/ 988 w 1581"/>
                <a:gd name="T21" fmla="*/ 735 h 873"/>
                <a:gd name="T22" fmla="*/ 988 w 1581"/>
                <a:gd name="T23" fmla="*/ 666 h 873"/>
                <a:gd name="T24" fmla="*/ 931 w 1581"/>
                <a:gd name="T25" fmla="*/ 637 h 873"/>
                <a:gd name="T26" fmla="*/ 872 w 1581"/>
                <a:gd name="T27" fmla="*/ 499 h 873"/>
                <a:gd name="T28" fmla="*/ 710 w 1581"/>
                <a:gd name="T29" fmla="*/ 540 h 873"/>
                <a:gd name="T30" fmla="*/ 616 w 1581"/>
                <a:gd name="T31" fmla="*/ 540 h 873"/>
                <a:gd name="T32" fmla="*/ 593 w 1581"/>
                <a:gd name="T33" fmla="*/ 471 h 873"/>
                <a:gd name="T34" fmla="*/ 675 w 1581"/>
                <a:gd name="T35" fmla="*/ 402 h 873"/>
                <a:gd name="T36" fmla="*/ 675 w 1581"/>
                <a:gd name="T37" fmla="*/ 332 h 873"/>
                <a:gd name="T38" fmla="*/ 535 w 1581"/>
                <a:gd name="T39" fmla="*/ 236 h 873"/>
                <a:gd name="T40" fmla="*/ 478 w 1581"/>
                <a:gd name="T41" fmla="*/ 166 h 873"/>
                <a:gd name="T42" fmla="*/ 338 w 1581"/>
                <a:gd name="T43" fmla="*/ 137 h 873"/>
                <a:gd name="T44" fmla="*/ 280 w 1581"/>
                <a:gd name="T45" fmla="*/ 166 h 873"/>
                <a:gd name="T46" fmla="*/ 176 w 1581"/>
                <a:gd name="T47" fmla="*/ 96 h 873"/>
                <a:gd name="T48" fmla="*/ 23 w 1581"/>
                <a:gd name="T49" fmla="*/ 96 h 873"/>
                <a:gd name="T50" fmla="*/ 0 w 1581"/>
                <a:gd name="T51" fmla="*/ 0 h 873"/>
                <a:gd name="T52" fmla="*/ 1384 w 1581"/>
                <a:gd name="T53"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1" h="873">
                  <a:moveTo>
                    <a:pt x="1384" y="0"/>
                  </a:moveTo>
                  <a:lnTo>
                    <a:pt x="1442" y="68"/>
                  </a:lnTo>
                  <a:lnTo>
                    <a:pt x="1547" y="68"/>
                  </a:lnTo>
                  <a:lnTo>
                    <a:pt x="1581" y="137"/>
                  </a:lnTo>
                  <a:lnTo>
                    <a:pt x="1465" y="166"/>
                  </a:lnTo>
                  <a:lnTo>
                    <a:pt x="1442" y="194"/>
                  </a:lnTo>
                  <a:lnTo>
                    <a:pt x="1325" y="666"/>
                  </a:lnTo>
                  <a:lnTo>
                    <a:pt x="1267" y="735"/>
                  </a:lnTo>
                  <a:lnTo>
                    <a:pt x="1151" y="776"/>
                  </a:lnTo>
                  <a:lnTo>
                    <a:pt x="1151" y="873"/>
                  </a:lnTo>
                  <a:lnTo>
                    <a:pt x="988" y="735"/>
                  </a:lnTo>
                  <a:lnTo>
                    <a:pt x="988" y="666"/>
                  </a:lnTo>
                  <a:lnTo>
                    <a:pt x="931" y="637"/>
                  </a:lnTo>
                  <a:lnTo>
                    <a:pt x="872" y="499"/>
                  </a:lnTo>
                  <a:lnTo>
                    <a:pt x="710" y="540"/>
                  </a:lnTo>
                  <a:lnTo>
                    <a:pt x="616" y="540"/>
                  </a:lnTo>
                  <a:lnTo>
                    <a:pt x="593" y="471"/>
                  </a:lnTo>
                  <a:lnTo>
                    <a:pt x="675" y="402"/>
                  </a:lnTo>
                  <a:lnTo>
                    <a:pt x="675" y="332"/>
                  </a:lnTo>
                  <a:lnTo>
                    <a:pt x="535" y="236"/>
                  </a:lnTo>
                  <a:lnTo>
                    <a:pt x="478" y="166"/>
                  </a:lnTo>
                  <a:lnTo>
                    <a:pt x="338" y="137"/>
                  </a:lnTo>
                  <a:lnTo>
                    <a:pt x="280" y="166"/>
                  </a:lnTo>
                  <a:lnTo>
                    <a:pt x="176" y="96"/>
                  </a:lnTo>
                  <a:lnTo>
                    <a:pt x="23" y="96"/>
                  </a:lnTo>
                  <a:lnTo>
                    <a:pt x="0" y="0"/>
                  </a:lnTo>
                  <a:lnTo>
                    <a:pt x="1384" y="0"/>
                  </a:lnTo>
                  <a:close/>
                </a:path>
              </a:pathLst>
            </a:custGeom>
            <a:solidFill>
              <a:srgbClr val="F6FA0C"/>
            </a:solidFill>
            <a:ln>
              <a:noFill/>
            </a:ln>
          </p:spPr>
          <p:txBody>
            <a:bodyPr/>
            <a:lstStyle/>
            <a:p>
              <a:endParaRPr lang="en-US"/>
            </a:p>
          </p:txBody>
        </p:sp>
        <p:sp>
          <p:nvSpPr>
            <p:cNvPr id="350" name="Freeform 374"/>
            <p:cNvSpPr>
              <a:spLocks/>
            </p:cNvSpPr>
            <p:nvPr/>
          </p:nvSpPr>
          <p:spPr bwMode="auto">
            <a:xfrm>
              <a:off x="6544467" y="876744"/>
              <a:ext cx="836612" cy="461746"/>
            </a:xfrm>
            <a:custGeom>
              <a:avLst/>
              <a:gdLst>
                <a:gd name="T0" fmla="*/ 1384 w 1581"/>
                <a:gd name="T1" fmla="*/ 0 h 873"/>
                <a:gd name="T2" fmla="*/ 1442 w 1581"/>
                <a:gd name="T3" fmla="*/ 68 h 873"/>
                <a:gd name="T4" fmla="*/ 1547 w 1581"/>
                <a:gd name="T5" fmla="*/ 68 h 873"/>
                <a:gd name="T6" fmla="*/ 1581 w 1581"/>
                <a:gd name="T7" fmla="*/ 137 h 873"/>
                <a:gd name="T8" fmla="*/ 1465 w 1581"/>
                <a:gd name="T9" fmla="*/ 166 h 873"/>
                <a:gd name="T10" fmla="*/ 1442 w 1581"/>
                <a:gd name="T11" fmla="*/ 194 h 873"/>
                <a:gd name="T12" fmla="*/ 1325 w 1581"/>
                <a:gd name="T13" fmla="*/ 666 h 873"/>
                <a:gd name="T14" fmla="*/ 1267 w 1581"/>
                <a:gd name="T15" fmla="*/ 735 h 873"/>
                <a:gd name="T16" fmla="*/ 1151 w 1581"/>
                <a:gd name="T17" fmla="*/ 776 h 873"/>
                <a:gd name="T18" fmla="*/ 1151 w 1581"/>
                <a:gd name="T19" fmla="*/ 873 h 873"/>
                <a:gd name="T20" fmla="*/ 988 w 1581"/>
                <a:gd name="T21" fmla="*/ 735 h 873"/>
                <a:gd name="T22" fmla="*/ 988 w 1581"/>
                <a:gd name="T23" fmla="*/ 666 h 873"/>
                <a:gd name="T24" fmla="*/ 931 w 1581"/>
                <a:gd name="T25" fmla="*/ 637 h 873"/>
                <a:gd name="T26" fmla="*/ 872 w 1581"/>
                <a:gd name="T27" fmla="*/ 499 h 873"/>
                <a:gd name="T28" fmla="*/ 710 w 1581"/>
                <a:gd name="T29" fmla="*/ 540 h 873"/>
                <a:gd name="T30" fmla="*/ 616 w 1581"/>
                <a:gd name="T31" fmla="*/ 540 h 873"/>
                <a:gd name="T32" fmla="*/ 593 w 1581"/>
                <a:gd name="T33" fmla="*/ 471 h 873"/>
                <a:gd name="T34" fmla="*/ 675 w 1581"/>
                <a:gd name="T35" fmla="*/ 402 h 873"/>
                <a:gd name="T36" fmla="*/ 675 w 1581"/>
                <a:gd name="T37" fmla="*/ 332 h 873"/>
                <a:gd name="T38" fmla="*/ 535 w 1581"/>
                <a:gd name="T39" fmla="*/ 236 h 873"/>
                <a:gd name="T40" fmla="*/ 478 w 1581"/>
                <a:gd name="T41" fmla="*/ 166 h 873"/>
                <a:gd name="T42" fmla="*/ 338 w 1581"/>
                <a:gd name="T43" fmla="*/ 137 h 873"/>
                <a:gd name="T44" fmla="*/ 280 w 1581"/>
                <a:gd name="T45" fmla="*/ 166 h 873"/>
                <a:gd name="T46" fmla="*/ 176 w 1581"/>
                <a:gd name="T47" fmla="*/ 96 h 873"/>
                <a:gd name="T48" fmla="*/ 23 w 1581"/>
                <a:gd name="T49" fmla="*/ 96 h 873"/>
                <a:gd name="T50" fmla="*/ 0 w 1581"/>
                <a:gd name="T51" fmla="*/ 0 h 873"/>
                <a:gd name="T52" fmla="*/ 1384 w 1581"/>
                <a:gd name="T53"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1" h="873">
                  <a:moveTo>
                    <a:pt x="1384" y="0"/>
                  </a:moveTo>
                  <a:lnTo>
                    <a:pt x="1442" y="68"/>
                  </a:lnTo>
                  <a:lnTo>
                    <a:pt x="1547" y="68"/>
                  </a:lnTo>
                  <a:lnTo>
                    <a:pt x="1581" y="137"/>
                  </a:lnTo>
                  <a:lnTo>
                    <a:pt x="1465" y="166"/>
                  </a:lnTo>
                  <a:lnTo>
                    <a:pt x="1442" y="194"/>
                  </a:lnTo>
                  <a:lnTo>
                    <a:pt x="1325" y="666"/>
                  </a:lnTo>
                  <a:lnTo>
                    <a:pt x="1267" y="735"/>
                  </a:lnTo>
                  <a:lnTo>
                    <a:pt x="1151" y="776"/>
                  </a:lnTo>
                  <a:lnTo>
                    <a:pt x="1151" y="873"/>
                  </a:lnTo>
                  <a:lnTo>
                    <a:pt x="988" y="735"/>
                  </a:lnTo>
                  <a:lnTo>
                    <a:pt x="988" y="666"/>
                  </a:lnTo>
                  <a:lnTo>
                    <a:pt x="931" y="637"/>
                  </a:lnTo>
                  <a:lnTo>
                    <a:pt x="872" y="499"/>
                  </a:lnTo>
                  <a:lnTo>
                    <a:pt x="710" y="540"/>
                  </a:lnTo>
                  <a:lnTo>
                    <a:pt x="616" y="540"/>
                  </a:lnTo>
                  <a:lnTo>
                    <a:pt x="593" y="471"/>
                  </a:lnTo>
                  <a:lnTo>
                    <a:pt x="675" y="402"/>
                  </a:lnTo>
                  <a:lnTo>
                    <a:pt x="675" y="332"/>
                  </a:lnTo>
                  <a:lnTo>
                    <a:pt x="535" y="236"/>
                  </a:lnTo>
                  <a:lnTo>
                    <a:pt x="478" y="166"/>
                  </a:lnTo>
                  <a:lnTo>
                    <a:pt x="338" y="137"/>
                  </a:lnTo>
                  <a:lnTo>
                    <a:pt x="280" y="166"/>
                  </a:lnTo>
                  <a:lnTo>
                    <a:pt x="176" y="96"/>
                  </a:lnTo>
                  <a:lnTo>
                    <a:pt x="23" y="96"/>
                  </a:lnTo>
                  <a:lnTo>
                    <a:pt x="0" y="0"/>
                  </a:lnTo>
                  <a:lnTo>
                    <a:pt x="1384"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1" name="Freeform 375"/>
            <p:cNvSpPr>
              <a:spLocks/>
            </p:cNvSpPr>
            <p:nvPr/>
          </p:nvSpPr>
          <p:spPr bwMode="auto">
            <a:xfrm>
              <a:off x="6126956" y="876744"/>
              <a:ext cx="430213" cy="410970"/>
            </a:xfrm>
            <a:custGeom>
              <a:avLst/>
              <a:gdLst>
                <a:gd name="T0" fmla="*/ 789 w 812"/>
                <a:gd name="T1" fmla="*/ 0 h 776"/>
                <a:gd name="T2" fmla="*/ 812 w 812"/>
                <a:gd name="T3" fmla="*/ 96 h 776"/>
                <a:gd name="T4" fmla="*/ 768 w 812"/>
                <a:gd name="T5" fmla="*/ 360 h 776"/>
                <a:gd name="T6" fmla="*/ 592 w 812"/>
                <a:gd name="T7" fmla="*/ 776 h 776"/>
                <a:gd name="T8" fmla="*/ 535 w 812"/>
                <a:gd name="T9" fmla="*/ 735 h 776"/>
                <a:gd name="T10" fmla="*/ 430 w 812"/>
                <a:gd name="T11" fmla="*/ 735 h 776"/>
                <a:gd name="T12" fmla="*/ 372 w 812"/>
                <a:gd name="T13" fmla="*/ 666 h 776"/>
                <a:gd name="T14" fmla="*/ 279 w 812"/>
                <a:gd name="T15" fmla="*/ 666 h 776"/>
                <a:gd name="T16" fmla="*/ 256 w 812"/>
                <a:gd name="T17" fmla="*/ 666 h 776"/>
                <a:gd name="T18" fmla="*/ 35 w 812"/>
                <a:gd name="T19" fmla="*/ 637 h 776"/>
                <a:gd name="T20" fmla="*/ 81 w 812"/>
                <a:gd name="T21" fmla="*/ 540 h 776"/>
                <a:gd name="T22" fmla="*/ 0 w 812"/>
                <a:gd name="T23" fmla="*/ 0 h 776"/>
                <a:gd name="T24" fmla="*/ 789 w 812"/>
                <a:gd name="T25"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 h="776">
                  <a:moveTo>
                    <a:pt x="789" y="0"/>
                  </a:moveTo>
                  <a:lnTo>
                    <a:pt x="812" y="96"/>
                  </a:lnTo>
                  <a:lnTo>
                    <a:pt x="768" y="360"/>
                  </a:lnTo>
                  <a:lnTo>
                    <a:pt x="592" y="776"/>
                  </a:lnTo>
                  <a:lnTo>
                    <a:pt x="535" y="735"/>
                  </a:lnTo>
                  <a:lnTo>
                    <a:pt x="430" y="735"/>
                  </a:lnTo>
                  <a:lnTo>
                    <a:pt x="372" y="666"/>
                  </a:lnTo>
                  <a:lnTo>
                    <a:pt x="279" y="666"/>
                  </a:lnTo>
                  <a:lnTo>
                    <a:pt x="256" y="666"/>
                  </a:lnTo>
                  <a:lnTo>
                    <a:pt x="35" y="637"/>
                  </a:lnTo>
                  <a:lnTo>
                    <a:pt x="81" y="540"/>
                  </a:lnTo>
                  <a:lnTo>
                    <a:pt x="0" y="0"/>
                  </a:lnTo>
                  <a:lnTo>
                    <a:pt x="789" y="0"/>
                  </a:lnTo>
                  <a:close/>
                </a:path>
              </a:pathLst>
            </a:custGeom>
            <a:solidFill>
              <a:srgbClr val="1AD2FF"/>
            </a:solidFill>
            <a:ln>
              <a:noFill/>
            </a:ln>
          </p:spPr>
          <p:txBody>
            <a:bodyPr/>
            <a:lstStyle/>
            <a:p>
              <a:endParaRPr lang="en-US"/>
            </a:p>
          </p:txBody>
        </p:sp>
        <p:sp>
          <p:nvSpPr>
            <p:cNvPr id="352" name="Freeform 376"/>
            <p:cNvSpPr>
              <a:spLocks/>
            </p:cNvSpPr>
            <p:nvPr/>
          </p:nvSpPr>
          <p:spPr bwMode="auto">
            <a:xfrm>
              <a:off x="6126956" y="876744"/>
              <a:ext cx="430213" cy="410970"/>
            </a:xfrm>
            <a:custGeom>
              <a:avLst/>
              <a:gdLst>
                <a:gd name="T0" fmla="*/ 789 w 812"/>
                <a:gd name="T1" fmla="*/ 0 h 776"/>
                <a:gd name="T2" fmla="*/ 812 w 812"/>
                <a:gd name="T3" fmla="*/ 96 h 776"/>
                <a:gd name="T4" fmla="*/ 768 w 812"/>
                <a:gd name="T5" fmla="*/ 360 h 776"/>
                <a:gd name="T6" fmla="*/ 592 w 812"/>
                <a:gd name="T7" fmla="*/ 776 h 776"/>
                <a:gd name="T8" fmla="*/ 535 w 812"/>
                <a:gd name="T9" fmla="*/ 735 h 776"/>
                <a:gd name="T10" fmla="*/ 430 w 812"/>
                <a:gd name="T11" fmla="*/ 735 h 776"/>
                <a:gd name="T12" fmla="*/ 372 w 812"/>
                <a:gd name="T13" fmla="*/ 666 h 776"/>
                <a:gd name="T14" fmla="*/ 279 w 812"/>
                <a:gd name="T15" fmla="*/ 666 h 776"/>
                <a:gd name="T16" fmla="*/ 256 w 812"/>
                <a:gd name="T17" fmla="*/ 666 h 776"/>
                <a:gd name="T18" fmla="*/ 35 w 812"/>
                <a:gd name="T19" fmla="*/ 637 h 776"/>
                <a:gd name="T20" fmla="*/ 81 w 812"/>
                <a:gd name="T21" fmla="*/ 540 h 776"/>
                <a:gd name="T22" fmla="*/ 0 w 812"/>
                <a:gd name="T23" fmla="*/ 0 h 776"/>
                <a:gd name="T24" fmla="*/ 789 w 812"/>
                <a:gd name="T25"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 h="776">
                  <a:moveTo>
                    <a:pt x="789" y="0"/>
                  </a:moveTo>
                  <a:lnTo>
                    <a:pt x="812" y="96"/>
                  </a:lnTo>
                  <a:lnTo>
                    <a:pt x="768" y="360"/>
                  </a:lnTo>
                  <a:lnTo>
                    <a:pt x="592" y="776"/>
                  </a:lnTo>
                  <a:lnTo>
                    <a:pt x="535" y="735"/>
                  </a:lnTo>
                  <a:lnTo>
                    <a:pt x="430" y="735"/>
                  </a:lnTo>
                  <a:lnTo>
                    <a:pt x="372" y="666"/>
                  </a:lnTo>
                  <a:lnTo>
                    <a:pt x="279" y="666"/>
                  </a:lnTo>
                  <a:lnTo>
                    <a:pt x="256" y="666"/>
                  </a:lnTo>
                  <a:lnTo>
                    <a:pt x="35" y="637"/>
                  </a:lnTo>
                  <a:lnTo>
                    <a:pt x="81" y="540"/>
                  </a:lnTo>
                  <a:lnTo>
                    <a:pt x="0" y="0"/>
                  </a:lnTo>
                  <a:lnTo>
                    <a:pt x="789"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 name="Freeform 377"/>
            <p:cNvSpPr>
              <a:spLocks/>
            </p:cNvSpPr>
            <p:nvPr/>
          </p:nvSpPr>
          <p:spPr bwMode="auto">
            <a:xfrm>
              <a:off x="5652294" y="876743"/>
              <a:ext cx="338137" cy="623595"/>
            </a:xfrm>
            <a:custGeom>
              <a:avLst/>
              <a:gdLst>
                <a:gd name="T0" fmla="*/ 639 w 639"/>
                <a:gd name="T1" fmla="*/ 0 h 1179"/>
                <a:gd name="T2" fmla="*/ 593 w 639"/>
                <a:gd name="T3" fmla="*/ 68 h 1179"/>
                <a:gd name="T4" fmla="*/ 535 w 639"/>
                <a:gd name="T5" fmla="*/ 194 h 1179"/>
                <a:gd name="T6" fmla="*/ 593 w 639"/>
                <a:gd name="T7" fmla="*/ 832 h 1179"/>
                <a:gd name="T8" fmla="*/ 478 w 639"/>
                <a:gd name="T9" fmla="*/ 1040 h 1179"/>
                <a:gd name="T10" fmla="*/ 478 w 639"/>
                <a:gd name="T11" fmla="*/ 1179 h 1179"/>
                <a:gd name="T12" fmla="*/ 222 w 639"/>
                <a:gd name="T13" fmla="*/ 1068 h 1179"/>
                <a:gd name="T14" fmla="*/ 105 w 639"/>
                <a:gd name="T15" fmla="*/ 1068 h 1179"/>
                <a:gd name="T16" fmla="*/ 24 w 639"/>
                <a:gd name="T17" fmla="*/ 1068 h 1179"/>
                <a:gd name="T18" fmla="*/ 0 w 639"/>
                <a:gd name="T19" fmla="*/ 1040 h 1179"/>
                <a:gd name="T20" fmla="*/ 0 w 639"/>
                <a:gd name="T21" fmla="*/ 707 h 1179"/>
                <a:gd name="T22" fmla="*/ 24 w 639"/>
                <a:gd name="T23" fmla="*/ 0 h 1179"/>
                <a:gd name="T24" fmla="*/ 639 w 639"/>
                <a:gd name="T25"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179">
                  <a:moveTo>
                    <a:pt x="639" y="0"/>
                  </a:moveTo>
                  <a:lnTo>
                    <a:pt x="593" y="68"/>
                  </a:lnTo>
                  <a:lnTo>
                    <a:pt x="535" y="194"/>
                  </a:lnTo>
                  <a:lnTo>
                    <a:pt x="593" y="832"/>
                  </a:lnTo>
                  <a:lnTo>
                    <a:pt x="478" y="1040"/>
                  </a:lnTo>
                  <a:lnTo>
                    <a:pt x="478" y="1179"/>
                  </a:lnTo>
                  <a:lnTo>
                    <a:pt x="222" y="1068"/>
                  </a:lnTo>
                  <a:lnTo>
                    <a:pt x="105" y="1068"/>
                  </a:lnTo>
                  <a:lnTo>
                    <a:pt x="24" y="1068"/>
                  </a:lnTo>
                  <a:lnTo>
                    <a:pt x="0" y="1040"/>
                  </a:lnTo>
                  <a:lnTo>
                    <a:pt x="0" y="707"/>
                  </a:lnTo>
                  <a:lnTo>
                    <a:pt x="24" y="0"/>
                  </a:lnTo>
                  <a:lnTo>
                    <a:pt x="639" y="0"/>
                  </a:lnTo>
                  <a:close/>
                </a:path>
              </a:pathLst>
            </a:custGeom>
            <a:solidFill>
              <a:srgbClr val="1000C3"/>
            </a:solidFill>
            <a:ln>
              <a:noFill/>
            </a:ln>
          </p:spPr>
          <p:txBody>
            <a:bodyPr/>
            <a:lstStyle/>
            <a:p>
              <a:endParaRPr lang="en-US"/>
            </a:p>
          </p:txBody>
        </p:sp>
        <p:sp>
          <p:nvSpPr>
            <p:cNvPr id="354" name="Freeform 378"/>
            <p:cNvSpPr>
              <a:spLocks/>
            </p:cNvSpPr>
            <p:nvPr/>
          </p:nvSpPr>
          <p:spPr bwMode="auto">
            <a:xfrm>
              <a:off x="5652294" y="876743"/>
              <a:ext cx="338137" cy="623595"/>
            </a:xfrm>
            <a:custGeom>
              <a:avLst/>
              <a:gdLst>
                <a:gd name="T0" fmla="*/ 639 w 639"/>
                <a:gd name="T1" fmla="*/ 0 h 1179"/>
                <a:gd name="T2" fmla="*/ 593 w 639"/>
                <a:gd name="T3" fmla="*/ 68 h 1179"/>
                <a:gd name="T4" fmla="*/ 535 w 639"/>
                <a:gd name="T5" fmla="*/ 194 h 1179"/>
                <a:gd name="T6" fmla="*/ 593 w 639"/>
                <a:gd name="T7" fmla="*/ 832 h 1179"/>
                <a:gd name="T8" fmla="*/ 478 w 639"/>
                <a:gd name="T9" fmla="*/ 1040 h 1179"/>
                <a:gd name="T10" fmla="*/ 478 w 639"/>
                <a:gd name="T11" fmla="*/ 1179 h 1179"/>
                <a:gd name="T12" fmla="*/ 222 w 639"/>
                <a:gd name="T13" fmla="*/ 1068 h 1179"/>
                <a:gd name="T14" fmla="*/ 105 w 639"/>
                <a:gd name="T15" fmla="*/ 1068 h 1179"/>
                <a:gd name="T16" fmla="*/ 24 w 639"/>
                <a:gd name="T17" fmla="*/ 1068 h 1179"/>
                <a:gd name="T18" fmla="*/ 0 w 639"/>
                <a:gd name="T19" fmla="*/ 1040 h 1179"/>
                <a:gd name="T20" fmla="*/ 0 w 639"/>
                <a:gd name="T21" fmla="*/ 707 h 1179"/>
                <a:gd name="T22" fmla="*/ 24 w 639"/>
                <a:gd name="T23" fmla="*/ 0 h 1179"/>
                <a:gd name="T24" fmla="*/ 639 w 639"/>
                <a:gd name="T25"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179">
                  <a:moveTo>
                    <a:pt x="639" y="0"/>
                  </a:moveTo>
                  <a:lnTo>
                    <a:pt x="593" y="68"/>
                  </a:lnTo>
                  <a:lnTo>
                    <a:pt x="535" y="194"/>
                  </a:lnTo>
                  <a:lnTo>
                    <a:pt x="593" y="832"/>
                  </a:lnTo>
                  <a:lnTo>
                    <a:pt x="478" y="1040"/>
                  </a:lnTo>
                  <a:lnTo>
                    <a:pt x="478" y="1179"/>
                  </a:lnTo>
                  <a:lnTo>
                    <a:pt x="222" y="1068"/>
                  </a:lnTo>
                  <a:lnTo>
                    <a:pt x="105" y="1068"/>
                  </a:lnTo>
                  <a:lnTo>
                    <a:pt x="24" y="1068"/>
                  </a:lnTo>
                  <a:lnTo>
                    <a:pt x="0" y="1040"/>
                  </a:lnTo>
                  <a:lnTo>
                    <a:pt x="0" y="707"/>
                  </a:lnTo>
                  <a:lnTo>
                    <a:pt x="24" y="0"/>
                  </a:lnTo>
                  <a:lnTo>
                    <a:pt x="639"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5" name="Rectangle 379"/>
            <p:cNvSpPr>
              <a:spLocks noChangeArrowheads="1"/>
            </p:cNvSpPr>
            <p:nvPr/>
          </p:nvSpPr>
          <p:spPr bwMode="auto">
            <a:xfrm>
              <a:off x="5669756" y="1075088"/>
              <a:ext cx="2904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chemeClr val="bg1"/>
                  </a:solidFill>
                  <a:latin typeface="Arial Narrow" charset="0"/>
                </a:rPr>
                <a:t>Granville</a:t>
              </a:r>
              <a:endParaRPr lang="en-US" dirty="0">
                <a:solidFill>
                  <a:schemeClr val="bg1"/>
                </a:solidFill>
              </a:endParaRPr>
            </a:p>
          </p:txBody>
        </p:sp>
        <p:sp>
          <p:nvSpPr>
            <p:cNvPr id="356" name="Rectangle 380"/>
            <p:cNvSpPr>
              <a:spLocks noChangeArrowheads="1"/>
            </p:cNvSpPr>
            <p:nvPr/>
          </p:nvSpPr>
          <p:spPr bwMode="auto">
            <a:xfrm>
              <a:off x="5952329" y="1021137"/>
              <a:ext cx="2051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Vance</a:t>
              </a:r>
              <a:endParaRPr lang="en-US">
                <a:solidFill>
                  <a:schemeClr val="bg1"/>
                </a:solidFill>
              </a:endParaRPr>
            </a:p>
          </p:txBody>
        </p:sp>
        <p:sp>
          <p:nvSpPr>
            <p:cNvPr id="357" name="Rectangle 381"/>
            <p:cNvSpPr>
              <a:spLocks noChangeArrowheads="1"/>
            </p:cNvSpPr>
            <p:nvPr/>
          </p:nvSpPr>
          <p:spPr bwMode="auto">
            <a:xfrm>
              <a:off x="6231730" y="1046525"/>
              <a:ext cx="2386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Warren</a:t>
              </a:r>
              <a:endParaRPr lang="en-US"/>
            </a:p>
          </p:txBody>
        </p:sp>
        <p:sp>
          <p:nvSpPr>
            <p:cNvPr id="358" name="Rectangle 382"/>
            <p:cNvSpPr>
              <a:spLocks noChangeArrowheads="1"/>
            </p:cNvSpPr>
            <p:nvPr/>
          </p:nvSpPr>
          <p:spPr bwMode="auto">
            <a:xfrm>
              <a:off x="6034880" y="1394025"/>
              <a:ext cx="26180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Franklin</a:t>
              </a:r>
              <a:endParaRPr lang="en-US"/>
            </a:p>
          </p:txBody>
        </p:sp>
        <p:sp>
          <p:nvSpPr>
            <p:cNvPr id="359" name="Rectangle 383"/>
            <p:cNvSpPr>
              <a:spLocks noChangeArrowheads="1"/>
            </p:cNvSpPr>
            <p:nvPr/>
          </p:nvSpPr>
          <p:spPr bwMode="auto">
            <a:xfrm>
              <a:off x="6677818" y="1184574"/>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Halifax</a:t>
              </a:r>
              <a:endParaRPr lang="en-US"/>
            </a:p>
          </p:txBody>
        </p:sp>
        <p:sp>
          <p:nvSpPr>
            <p:cNvPr id="360" name="Rectangle 384"/>
            <p:cNvSpPr>
              <a:spLocks noChangeArrowheads="1"/>
            </p:cNvSpPr>
            <p:nvPr/>
          </p:nvSpPr>
          <p:spPr bwMode="auto">
            <a:xfrm>
              <a:off x="6866729" y="930693"/>
              <a:ext cx="4255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Northampton</a:t>
              </a:r>
              <a:endParaRPr lang="en-US"/>
            </a:p>
          </p:txBody>
        </p:sp>
        <p:sp>
          <p:nvSpPr>
            <p:cNvPr id="361" name="Freeform 471"/>
            <p:cNvSpPr>
              <a:spLocks/>
            </p:cNvSpPr>
            <p:nvPr/>
          </p:nvSpPr>
          <p:spPr bwMode="auto">
            <a:xfrm>
              <a:off x="4909342" y="1676467"/>
              <a:ext cx="639762" cy="426838"/>
            </a:xfrm>
            <a:custGeom>
              <a:avLst/>
              <a:gdLst>
                <a:gd name="T0" fmla="*/ 582 w 1209"/>
                <a:gd name="T1" fmla="*/ 70 h 806"/>
                <a:gd name="T2" fmla="*/ 582 w 1209"/>
                <a:gd name="T3" fmla="*/ 0 h 806"/>
                <a:gd name="T4" fmla="*/ 1011 w 1209"/>
                <a:gd name="T5" fmla="*/ 27 h 806"/>
                <a:gd name="T6" fmla="*/ 1209 w 1209"/>
                <a:gd name="T7" fmla="*/ 27 h 806"/>
                <a:gd name="T8" fmla="*/ 1035 w 1209"/>
                <a:gd name="T9" fmla="*/ 569 h 806"/>
                <a:gd name="T10" fmla="*/ 1209 w 1209"/>
                <a:gd name="T11" fmla="*/ 639 h 806"/>
                <a:gd name="T12" fmla="*/ 1093 w 1209"/>
                <a:gd name="T13" fmla="*/ 778 h 806"/>
                <a:gd name="T14" fmla="*/ 976 w 1209"/>
                <a:gd name="T15" fmla="*/ 735 h 806"/>
                <a:gd name="T16" fmla="*/ 918 w 1209"/>
                <a:gd name="T17" fmla="*/ 597 h 806"/>
                <a:gd name="T18" fmla="*/ 813 w 1209"/>
                <a:gd name="T19" fmla="*/ 569 h 806"/>
                <a:gd name="T20" fmla="*/ 639 w 1209"/>
                <a:gd name="T21" fmla="*/ 708 h 806"/>
                <a:gd name="T22" fmla="*/ 616 w 1209"/>
                <a:gd name="T23" fmla="*/ 708 h 806"/>
                <a:gd name="T24" fmla="*/ 582 w 1209"/>
                <a:gd name="T25" fmla="*/ 666 h 806"/>
                <a:gd name="T26" fmla="*/ 535 w 1209"/>
                <a:gd name="T27" fmla="*/ 778 h 806"/>
                <a:gd name="T28" fmla="*/ 477 w 1209"/>
                <a:gd name="T29" fmla="*/ 778 h 806"/>
                <a:gd name="T30" fmla="*/ 500 w 1209"/>
                <a:gd name="T31" fmla="*/ 708 h 806"/>
                <a:gd name="T32" fmla="*/ 477 w 1209"/>
                <a:gd name="T33" fmla="*/ 708 h 806"/>
                <a:gd name="T34" fmla="*/ 442 w 1209"/>
                <a:gd name="T35" fmla="*/ 778 h 806"/>
                <a:gd name="T36" fmla="*/ 360 w 1209"/>
                <a:gd name="T37" fmla="*/ 806 h 806"/>
                <a:gd name="T38" fmla="*/ 0 w 1209"/>
                <a:gd name="T39" fmla="*/ 806 h 806"/>
                <a:gd name="T40" fmla="*/ 24 w 1209"/>
                <a:gd name="T41" fmla="*/ 70 h 806"/>
                <a:gd name="T42" fmla="*/ 582 w 1209"/>
                <a:gd name="T43" fmla="*/ 7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9" h="806">
                  <a:moveTo>
                    <a:pt x="582" y="70"/>
                  </a:moveTo>
                  <a:lnTo>
                    <a:pt x="582" y="0"/>
                  </a:lnTo>
                  <a:lnTo>
                    <a:pt x="1011" y="27"/>
                  </a:lnTo>
                  <a:lnTo>
                    <a:pt x="1209" y="27"/>
                  </a:lnTo>
                  <a:lnTo>
                    <a:pt x="1035" y="569"/>
                  </a:lnTo>
                  <a:lnTo>
                    <a:pt x="1209" y="639"/>
                  </a:lnTo>
                  <a:lnTo>
                    <a:pt x="1093" y="778"/>
                  </a:lnTo>
                  <a:lnTo>
                    <a:pt x="976" y="735"/>
                  </a:lnTo>
                  <a:lnTo>
                    <a:pt x="918" y="597"/>
                  </a:lnTo>
                  <a:lnTo>
                    <a:pt x="813" y="569"/>
                  </a:lnTo>
                  <a:lnTo>
                    <a:pt x="639" y="708"/>
                  </a:lnTo>
                  <a:lnTo>
                    <a:pt x="616" y="708"/>
                  </a:lnTo>
                  <a:lnTo>
                    <a:pt x="582" y="666"/>
                  </a:lnTo>
                  <a:lnTo>
                    <a:pt x="535" y="778"/>
                  </a:lnTo>
                  <a:lnTo>
                    <a:pt x="477" y="778"/>
                  </a:lnTo>
                  <a:lnTo>
                    <a:pt x="500" y="708"/>
                  </a:lnTo>
                  <a:lnTo>
                    <a:pt x="477" y="708"/>
                  </a:lnTo>
                  <a:lnTo>
                    <a:pt x="442" y="778"/>
                  </a:lnTo>
                  <a:lnTo>
                    <a:pt x="360" y="806"/>
                  </a:lnTo>
                  <a:lnTo>
                    <a:pt x="0" y="806"/>
                  </a:lnTo>
                  <a:lnTo>
                    <a:pt x="24" y="70"/>
                  </a:lnTo>
                  <a:lnTo>
                    <a:pt x="582" y="70"/>
                  </a:lnTo>
                  <a:close/>
                </a:path>
              </a:pathLst>
            </a:custGeom>
            <a:solidFill>
              <a:srgbClr val="1AD2FF"/>
            </a:solidFill>
            <a:ln>
              <a:noFill/>
            </a:ln>
          </p:spPr>
          <p:txBody>
            <a:bodyPr/>
            <a:lstStyle/>
            <a:p>
              <a:endParaRPr lang="en-US"/>
            </a:p>
          </p:txBody>
        </p:sp>
        <p:sp>
          <p:nvSpPr>
            <p:cNvPr id="362" name="Freeform 472"/>
            <p:cNvSpPr>
              <a:spLocks/>
            </p:cNvSpPr>
            <p:nvPr/>
          </p:nvSpPr>
          <p:spPr bwMode="auto">
            <a:xfrm>
              <a:off x="4909342" y="1676467"/>
              <a:ext cx="639762" cy="426838"/>
            </a:xfrm>
            <a:custGeom>
              <a:avLst/>
              <a:gdLst>
                <a:gd name="T0" fmla="*/ 582 w 1209"/>
                <a:gd name="T1" fmla="*/ 70 h 806"/>
                <a:gd name="T2" fmla="*/ 582 w 1209"/>
                <a:gd name="T3" fmla="*/ 0 h 806"/>
                <a:gd name="T4" fmla="*/ 1011 w 1209"/>
                <a:gd name="T5" fmla="*/ 27 h 806"/>
                <a:gd name="T6" fmla="*/ 1209 w 1209"/>
                <a:gd name="T7" fmla="*/ 27 h 806"/>
                <a:gd name="T8" fmla="*/ 1035 w 1209"/>
                <a:gd name="T9" fmla="*/ 569 h 806"/>
                <a:gd name="T10" fmla="*/ 1209 w 1209"/>
                <a:gd name="T11" fmla="*/ 639 h 806"/>
                <a:gd name="T12" fmla="*/ 1093 w 1209"/>
                <a:gd name="T13" fmla="*/ 778 h 806"/>
                <a:gd name="T14" fmla="*/ 976 w 1209"/>
                <a:gd name="T15" fmla="*/ 735 h 806"/>
                <a:gd name="T16" fmla="*/ 918 w 1209"/>
                <a:gd name="T17" fmla="*/ 597 h 806"/>
                <a:gd name="T18" fmla="*/ 813 w 1209"/>
                <a:gd name="T19" fmla="*/ 569 h 806"/>
                <a:gd name="T20" fmla="*/ 639 w 1209"/>
                <a:gd name="T21" fmla="*/ 708 h 806"/>
                <a:gd name="T22" fmla="*/ 616 w 1209"/>
                <a:gd name="T23" fmla="*/ 708 h 806"/>
                <a:gd name="T24" fmla="*/ 582 w 1209"/>
                <a:gd name="T25" fmla="*/ 666 h 806"/>
                <a:gd name="T26" fmla="*/ 535 w 1209"/>
                <a:gd name="T27" fmla="*/ 778 h 806"/>
                <a:gd name="T28" fmla="*/ 477 w 1209"/>
                <a:gd name="T29" fmla="*/ 778 h 806"/>
                <a:gd name="T30" fmla="*/ 500 w 1209"/>
                <a:gd name="T31" fmla="*/ 708 h 806"/>
                <a:gd name="T32" fmla="*/ 477 w 1209"/>
                <a:gd name="T33" fmla="*/ 708 h 806"/>
                <a:gd name="T34" fmla="*/ 442 w 1209"/>
                <a:gd name="T35" fmla="*/ 778 h 806"/>
                <a:gd name="T36" fmla="*/ 360 w 1209"/>
                <a:gd name="T37" fmla="*/ 806 h 806"/>
                <a:gd name="T38" fmla="*/ 0 w 1209"/>
                <a:gd name="T39" fmla="*/ 806 h 806"/>
                <a:gd name="T40" fmla="*/ 24 w 1209"/>
                <a:gd name="T41" fmla="*/ 70 h 806"/>
                <a:gd name="T42" fmla="*/ 582 w 1209"/>
                <a:gd name="T43" fmla="*/ 7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9" h="806">
                  <a:moveTo>
                    <a:pt x="582" y="70"/>
                  </a:moveTo>
                  <a:lnTo>
                    <a:pt x="582" y="0"/>
                  </a:lnTo>
                  <a:lnTo>
                    <a:pt x="1011" y="27"/>
                  </a:lnTo>
                  <a:lnTo>
                    <a:pt x="1209" y="27"/>
                  </a:lnTo>
                  <a:lnTo>
                    <a:pt x="1035" y="569"/>
                  </a:lnTo>
                  <a:lnTo>
                    <a:pt x="1209" y="639"/>
                  </a:lnTo>
                  <a:lnTo>
                    <a:pt x="1093" y="778"/>
                  </a:lnTo>
                  <a:lnTo>
                    <a:pt x="976" y="735"/>
                  </a:lnTo>
                  <a:lnTo>
                    <a:pt x="918" y="597"/>
                  </a:lnTo>
                  <a:lnTo>
                    <a:pt x="813" y="569"/>
                  </a:lnTo>
                  <a:lnTo>
                    <a:pt x="639" y="708"/>
                  </a:lnTo>
                  <a:lnTo>
                    <a:pt x="616" y="708"/>
                  </a:lnTo>
                  <a:lnTo>
                    <a:pt x="582" y="666"/>
                  </a:lnTo>
                  <a:lnTo>
                    <a:pt x="535" y="778"/>
                  </a:lnTo>
                  <a:lnTo>
                    <a:pt x="477" y="778"/>
                  </a:lnTo>
                  <a:lnTo>
                    <a:pt x="500" y="708"/>
                  </a:lnTo>
                  <a:lnTo>
                    <a:pt x="477" y="708"/>
                  </a:lnTo>
                  <a:lnTo>
                    <a:pt x="442" y="778"/>
                  </a:lnTo>
                  <a:lnTo>
                    <a:pt x="360" y="806"/>
                  </a:lnTo>
                  <a:lnTo>
                    <a:pt x="0" y="806"/>
                  </a:lnTo>
                  <a:lnTo>
                    <a:pt x="24" y="70"/>
                  </a:lnTo>
                  <a:lnTo>
                    <a:pt x="582" y="7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3" name="Freeform 473"/>
            <p:cNvSpPr>
              <a:spLocks/>
            </p:cNvSpPr>
            <p:nvPr/>
          </p:nvSpPr>
          <p:spPr bwMode="auto">
            <a:xfrm>
              <a:off x="5099842" y="1977950"/>
              <a:ext cx="387350" cy="374475"/>
            </a:xfrm>
            <a:custGeom>
              <a:avLst/>
              <a:gdLst>
                <a:gd name="T0" fmla="*/ 82 w 732"/>
                <a:gd name="T1" fmla="*/ 209 h 709"/>
                <a:gd name="T2" fmla="*/ 116 w 732"/>
                <a:gd name="T3" fmla="*/ 139 h 709"/>
                <a:gd name="T4" fmla="*/ 139 w 732"/>
                <a:gd name="T5" fmla="*/ 139 h 709"/>
                <a:gd name="T6" fmla="*/ 116 w 732"/>
                <a:gd name="T7" fmla="*/ 209 h 709"/>
                <a:gd name="T8" fmla="*/ 175 w 732"/>
                <a:gd name="T9" fmla="*/ 209 h 709"/>
                <a:gd name="T10" fmla="*/ 221 w 732"/>
                <a:gd name="T11" fmla="*/ 97 h 709"/>
                <a:gd name="T12" fmla="*/ 256 w 732"/>
                <a:gd name="T13" fmla="*/ 139 h 709"/>
                <a:gd name="T14" fmla="*/ 279 w 732"/>
                <a:gd name="T15" fmla="*/ 139 h 709"/>
                <a:gd name="T16" fmla="*/ 453 w 732"/>
                <a:gd name="T17" fmla="*/ 0 h 709"/>
                <a:gd name="T18" fmla="*/ 558 w 732"/>
                <a:gd name="T19" fmla="*/ 28 h 709"/>
                <a:gd name="T20" fmla="*/ 616 w 732"/>
                <a:gd name="T21" fmla="*/ 167 h 709"/>
                <a:gd name="T22" fmla="*/ 732 w 732"/>
                <a:gd name="T23" fmla="*/ 209 h 709"/>
                <a:gd name="T24" fmla="*/ 338 w 732"/>
                <a:gd name="T25" fmla="*/ 709 h 709"/>
                <a:gd name="T26" fmla="*/ 175 w 732"/>
                <a:gd name="T27" fmla="*/ 612 h 709"/>
                <a:gd name="T28" fmla="*/ 139 w 732"/>
                <a:gd name="T29" fmla="*/ 500 h 709"/>
                <a:gd name="T30" fmla="*/ 59 w 732"/>
                <a:gd name="T31" fmla="*/ 445 h 709"/>
                <a:gd name="T32" fmla="*/ 0 w 732"/>
                <a:gd name="T33" fmla="*/ 333 h 709"/>
                <a:gd name="T34" fmla="*/ 59 w 732"/>
                <a:gd name="T35" fmla="*/ 264 h 709"/>
                <a:gd name="T36" fmla="*/ 0 w 732"/>
                <a:gd name="T37" fmla="*/ 237 h 709"/>
                <a:gd name="T38" fmla="*/ 82 w 732"/>
                <a:gd name="T39" fmla="*/ 2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2" h="709">
                  <a:moveTo>
                    <a:pt x="82" y="209"/>
                  </a:moveTo>
                  <a:lnTo>
                    <a:pt x="116" y="139"/>
                  </a:lnTo>
                  <a:lnTo>
                    <a:pt x="139" y="139"/>
                  </a:lnTo>
                  <a:lnTo>
                    <a:pt x="116" y="209"/>
                  </a:lnTo>
                  <a:lnTo>
                    <a:pt x="175" y="209"/>
                  </a:lnTo>
                  <a:lnTo>
                    <a:pt x="221" y="97"/>
                  </a:lnTo>
                  <a:lnTo>
                    <a:pt x="256" y="139"/>
                  </a:lnTo>
                  <a:lnTo>
                    <a:pt x="279" y="139"/>
                  </a:lnTo>
                  <a:lnTo>
                    <a:pt x="453" y="0"/>
                  </a:lnTo>
                  <a:lnTo>
                    <a:pt x="558" y="28"/>
                  </a:lnTo>
                  <a:lnTo>
                    <a:pt x="616" y="167"/>
                  </a:lnTo>
                  <a:lnTo>
                    <a:pt x="732" y="209"/>
                  </a:lnTo>
                  <a:lnTo>
                    <a:pt x="338" y="709"/>
                  </a:lnTo>
                  <a:lnTo>
                    <a:pt x="175" y="612"/>
                  </a:lnTo>
                  <a:lnTo>
                    <a:pt x="139" y="500"/>
                  </a:lnTo>
                  <a:lnTo>
                    <a:pt x="59" y="445"/>
                  </a:lnTo>
                  <a:lnTo>
                    <a:pt x="0" y="333"/>
                  </a:lnTo>
                  <a:lnTo>
                    <a:pt x="59" y="264"/>
                  </a:lnTo>
                  <a:lnTo>
                    <a:pt x="0" y="237"/>
                  </a:lnTo>
                  <a:lnTo>
                    <a:pt x="82" y="209"/>
                  </a:lnTo>
                  <a:close/>
                </a:path>
              </a:pathLst>
            </a:custGeom>
            <a:solidFill>
              <a:srgbClr val="36B2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 name="Freeform 474"/>
            <p:cNvSpPr>
              <a:spLocks/>
            </p:cNvSpPr>
            <p:nvPr/>
          </p:nvSpPr>
          <p:spPr bwMode="auto">
            <a:xfrm>
              <a:off x="5099842" y="1977950"/>
              <a:ext cx="387350" cy="374475"/>
            </a:xfrm>
            <a:custGeom>
              <a:avLst/>
              <a:gdLst>
                <a:gd name="T0" fmla="*/ 82 w 732"/>
                <a:gd name="T1" fmla="*/ 209 h 709"/>
                <a:gd name="T2" fmla="*/ 116 w 732"/>
                <a:gd name="T3" fmla="*/ 139 h 709"/>
                <a:gd name="T4" fmla="*/ 139 w 732"/>
                <a:gd name="T5" fmla="*/ 139 h 709"/>
                <a:gd name="T6" fmla="*/ 116 w 732"/>
                <a:gd name="T7" fmla="*/ 209 h 709"/>
                <a:gd name="T8" fmla="*/ 175 w 732"/>
                <a:gd name="T9" fmla="*/ 209 h 709"/>
                <a:gd name="T10" fmla="*/ 221 w 732"/>
                <a:gd name="T11" fmla="*/ 97 h 709"/>
                <a:gd name="T12" fmla="*/ 256 w 732"/>
                <a:gd name="T13" fmla="*/ 139 h 709"/>
                <a:gd name="T14" fmla="*/ 279 w 732"/>
                <a:gd name="T15" fmla="*/ 139 h 709"/>
                <a:gd name="T16" fmla="*/ 453 w 732"/>
                <a:gd name="T17" fmla="*/ 0 h 709"/>
                <a:gd name="T18" fmla="*/ 558 w 732"/>
                <a:gd name="T19" fmla="*/ 28 h 709"/>
                <a:gd name="T20" fmla="*/ 616 w 732"/>
                <a:gd name="T21" fmla="*/ 167 h 709"/>
                <a:gd name="T22" fmla="*/ 732 w 732"/>
                <a:gd name="T23" fmla="*/ 209 h 709"/>
                <a:gd name="T24" fmla="*/ 338 w 732"/>
                <a:gd name="T25" fmla="*/ 709 h 709"/>
                <a:gd name="T26" fmla="*/ 175 w 732"/>
                <a:gd name="T27" fmla="*/ 612 h 709"/>
                <a:gd name="T28" fmla="*/ 139 w 732"/>
                <a:gd name="T29" fmla="*/ 500 h 709"/>
                <a:gd name="T30" fmla="*/ 59 w 732"/>
                <a:gd name="T31" fmla="*/ 445 h 709"/>
                <a:gd name="T32" fmla="*/ 0 w 732"/>
                <a:gd name="T33" fmla="*/ 333 h 709"/>
                <a:gd name="T34" fmla="*/ 59 w 732"/>
                <a:gd name="T35" fmla="*/ 264 h 709"/>
                <a:gd name="T36" fmla="*/ 0 w 732"/>
                <a:gd name="T37" fmla="*/ 237 h 709"/>
                <a:gd name="T38" fmla="*/ 82 w 732"/>
                <a:gd name="T39" fmla="*/ 2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2" h="709">
                  <a:moveTo>
                    <a:pt x="82" y="209"/>
                  </a:moveTo>
                  <a:lnTo>
                    <a:pt x="116" y="139"/>
                  </a:lnTo>
                  <a:lnTo>
                    <a:pt x="139" y="139"/>
                  </a:lnTo>
                  <a:lnTo>
                    <a:pt x="116" y="209"/>
                  </a:lnTo>
                  <a:lnTo>
                    <a:pt x="175" y="209"/>
                  </a:lnTo>
                  <a:lnTo>
                    <a:pt x="221" y="97"/>
                  </a:lnTo>
                  <a:lnTo>
                    <a:pt x="256" y="139"/>
                  </a:lnTo>
                  <a:lnTo>
                    <a:pt x="279" y="139"/>
                  </a:lnTo>
                  <a:lnTo>
                    <a:pt x="453" y="0"/>
                  </a:lnTo>
                  <a:lnTo>
                    <a:pt x="558" y="28"/>
                  </a:lnTo>
                  <a:lnTo>
                    <a:pt x="616" y="167"/>
                  </a:lnTo>
                  <a:lnTo>
                    <a:pt x="732" y="209"/>
                  </a:lnTo>
                  <a:lnTo>
                    <a:pt x="338" y="709"/>
                  </a:lnTo>
                  <a:lnTo>
                    <a:pt x="175" y="612"/>
                  </a:lnTo>
                  <a:lnTo>
                    <a:pt x="139" y="500"/>
                  </a:lnTo>
                  <a:lnTo>
                    <a:pt x="59" y="445"/>
                  </a:lnTo>
                  <a:lnTo>
                    <a:pt x="0" y="333"/>
                  </a:lnTo>
                  <a:lnTo>
                    <a:pt x="59" y="264"/>
                  </a:lnTo>
                  <a:lnTo>
                    <a:pt x="0" y="237"/>
                  </a:lnTo>
                  <a:lnTo>
                    <a:pt x="82" y="209"/>
                  </a:lnTo>
                </a:path>
              </a:pathLst>
            </a:custGeom>
            <a:solidFill>
              <a:srgbClr val="BA0010"/>
            </a:solidFill>
            <a:ln w="3175">
              <a:solidFill>
                <a:srgbClr val="1F1A17"/>
              </a:solidFill>
              <a:prstDash val="solid"/>
              <a:round/>
              <a:headEnd/>
              <a:tailEnd/>
            </a:ln>
          </p:spPr>
          <p:txBody>
            <a:bodyPr/>
            <a:lstStyle/>
            <a:p>
              <a:endParaRPr lang="en-US">
                <a:solidFill>
                  <a:srgbClr val="BA0010"/>
                </a:solidFill>
              </a:endParaRPr>
            </a:p>
          </p:txBody>
        </p:sp>
        <p:sp>
          <p:nvSpPr>
            <p:cNvPr id="365" name="Freeform 475"/>
            <p:cNvSpPr>
              <a:spLocks/>
            </p:cNvSpPr>
            <p:nvPr/>
          </p:nvSpPr>
          <p:spPr bwMode="auto">
            <a:xfrm>
              <a:off x="4774404" y="2652321"/>
              <a:ext cx="357188" cy="499828"/>
            </a:xfrm>
            <a:custGeom>
              <a:avLst/>
              <a:gdLst>
                <a:gd name="T0" fmla="*/ 0 w 675"/>
                <a:gd name="T1" fmla="*/ 543 h 945"/>
                <a:gd name="T2" fmla="*/ 105 w 675"/>
                <a:gd name="T3" fmla="*/ 500 h 945"/>
                <a:gd name="T4" fmla="*/ 140 w 675"/>
                <a:gd name="T5" fmla="*/ 543 h 945"/>
                <a:gd name="T6" fmla="*/ 105 w 675"/>
                <a:gd name="T7" fmla="*/ 445 h 945"/>
                <a:gd name="T8" fmla="*/ 221 w 675"/>
                <a:gd name="T9" fmla="*/ 307 h 945"/>
                <a:gd name="T10" fmla="*/ 198 w 675"/>
                <a:gd name="T11" fmla="*/ 209 h 945"/>
                <a:gd name="T12" fmla="*/ 221 w 675"/>
                <a:gd name="T13" fmla="*/ 140 h 945"/>
                <a:gd name="T14" fmla="*/ 442 w 675"/>
                <a:gd name="T15" fmla="*/ 0 h 945"/>
                <a:gd name="T16" fmla="*/ 616 w 675"/>
                <a:gd name="T17" fmla="*/ 237 h 945"/>
                <a:gd name="T18" fmla="*/ 639 w 675"/>
                <a:gd name="T19" fmla="*/ 473 h 945"/>
                <a:gd name="T20" fmla="*/ 675 w 675"/>
                <a:gd name="T21" fmla="*/ 639 h 945"/>
                <a:gd name="T22" fmla="*/ 419 w 675"/>
                <a:gd name="T23" fmla="*/ 945 h 945"/>
                <a:gd name="T24" fmla="*/ 0 w 675"/>
                <a:gd name="T25" fmla="*/ 543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5" h="945">
                  <a:moveTo>
                    <a:pt x="0" y="543"/>
                  </a:moveTo>
                  <a:lnTo>
                    <a:pt x="105" y="500"/>
                  </a:lnTo>
                  <a:lnTo>
                    <a:pt x="140" y="543"/>
                  </a:lnTo>
                  <a:lnTo>
                    <a:pt x="105" y="445"/>
                  </a:lnTo>
                  <a:lnTo>
                    <a:pt x="221" y="307"/>
                  </a:lnTo>
                  <a:lnTo>
                    <a:pt x="198" y="209"/>
                  </a:lnTo>
                  <a:lnTo>
                    <a:pt x="221" y="140"/>
                  </a:lnTo>
                  <a:lnTo>
                    <a:pt x="442" y="0"/>
                  </a:lnTo>
                  <a:lnTo>
                    <a:pt x="616" y="237"/>
                  </a:lnTo>
                  <a:lnTo>
                    <a:pt x="639" y="473"/>
                  </a:lnTo>
                  <a:lnTo>
                    <a:pt x="675" y="639"/>
                  </a:lnTo>
                  <a:lnTo>
                    <a:pt x="419" y="945"/>
                  </a:lnTo>
                  <a:lnTo>
                    <a:pt x="0" y="543"/>
                  </a:lnTo>
                  <a:close/>
                </a:path>
              </a:pathLst>
            </a:custGeom>
            <a:solidFill>
              <a:srgbClr val="F300FE"/>
            </a:solidFill>
            <a:ln>
              <a:noFill/>
            </a:ln>
          </p:spPr>
          <p:txBody>
            <a:bodyPr/>
            <a:lstStyle/>
            <a:p>
              <a:endParaRPr lang="en-US"/>
            </a:p>
          </p:txBody>
        </p:sp>
        <p:sp>
          <p:nvSpPr>
            <p:cNvPr id="366" name="Freeform 476"/>
            <p:cNvSpPr>
              <a:spLocks/>
            </p:cNvSpPr>
            <p:nvPr/>
          </p:nvSpPr>
          <p:spPr bwMode="auto">
            <a:xfrm>
              <a:off x="4774404" y="2652321"/>
              <a:ext cx="357188" cy="499828"/>
            </a:xfrm>
            <a:custGeom>
              <a:avLst/>
              <a:gdLst>
                <a:gd name="T0" fmla="*/ 0 w 675"/>
                <a:gd name="T1" fmla="*/ 543 h 945"/>
                <a:gd name="T2" fmla="*/ 105 w 675"/>
                <a:gd name="T3" fmla="*/ 500 h 945"/>
                <a:gd name="T4" fmla="*/ 140 w 675"/>
                <a:gd name="T5" fmla="*/ 543 h 945"/>
                <a:gd name="T6" fmla="*/ 105 w 675"/>
                <a:gd name="T7" fmla="*/ 445 h 945"/>
                <a:gd name="T8" fmla="*/ 221 w 675"/>
                <a:gd name="T9" fmla="*/ 307 h 945"/>
                <a:gd name="T10" fmla="*/ 198 w 675"/>
                <a:gd name="T11" fmla="*/ 209 h 945"/>
                <a:gd name="T12" fmla="*/ 221 w 675"/>
                <a:gd name="T13" fmla="*/ 140 h 945"/>
                <a:gd name="T14" fmla="*/ 442 w 675"/>
                <a:gd name="T15" fmla="*/ 0 h 945"/>
                <a:gd name="T16" fmla="*/ 616 w 675"/>
                <a:gd name="T17" fmla="*/ 237 h 945"/>
                <a:gd name="T18" fmla="*/ 639 w 675"/>
                <a:gd name="T19" fmla="*/ 473 h 945"/>
                <a:gd name="T20" fmla="*/ 675 w 675"/>
                <a:gd name="T21" fmla="*/ 639 h 945"/>
                <a:gd name="T22" fmla="*/ 419 w 675"/>
                <a:gd name="T23" fmla="*/ 945 h 945"/>
                <a:gd name="T24" fmla="*/ 0 w 675"/>
                <a:gd name="T25" fmla="*/ 543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5" h="945">
                  <a:moveTo>
                    <a:pt x="0" y="543"/>
                  </a:moveTo>
                  <a:lnTo>
                    <a:pt x="105" y="500"/>
                  </a:lnTo>
                  <a:lnTo>
                    <a:pt x="140" y="543"/>
                  </a:lnTo>
                  <a:lnTo>
                    <a:pt x="105" y="445"/>
                  </a:lnTo>
                  <a:lnTo>
                    <a:pt x="221" y="307"/>
                  </a:lnTo>
                  <a:lnTo>
                    <a:pt x="198" y="209"/>
                  </a:lnTo>
                  <a:lnTo>
                    <a:pt x="221" y="140"/>
                  </a:lnTo>
                  <a:lnTo>
                    <a:pt x="442" y="0"/>
                  </a:lnTo>
                  <a:lnTo>
                    <a:pt x="616" y="237"/>
                  </a:lnTo>
                  <a:lnTo>
                    <a:pt x="639" y="473"/>
                  </a:lnTo>
                  <a:lnTo>
                    <a:pt x="675" y="639"/>
                  </a:lnTo>
                  <a:lnTo>
                    <a:pt x="419" y="945"/>
                  </a:lnTo>
                  <a:lnTo>
                    <a:pt x="0" y="54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7" name="Freeform 477"/>
            <p:cNvSpPr>
              <a:spLocks/>
            </p:cNvSpPr>
            <p:nvPr/>
          </p:nvSpPr>
          <p:spPr bwMode="auto">
            <a:xfrm>
              <a:off x="4388644" y="2490472"/>
              <a:ext cx="619125" cy="449052"/>
            </a:xfrm>
            <a:custGeom>
              <a:avLst/>
              <a:gdLst>
                <a:gd name="T0" fmla="*/ 278 w 1172"/>
                <a:gd name="T1" fmla="*/ 848 h 848"/>
                <a:gd name="T2" fmla="*/ 440 w 1172"/>
                <a:gd name="T3" fmla="*/ 639 h 848"/>
                <a:gd name="T4" fmla="*/ 394 w 1172"/>
                <a:gd name="T5" fmla="*/ 472 h 848"/>
                <a:gd name="T6" fmla="*/ 336 w 1172"/>
                <a:gd name="T7" fmla="*/ 403 h 848"/>
                <a:gd name="T8" fmla="*/ 394 w 1172"/>
                <a:gd name="T9" fmla="*/ 305 h 848"/>
                <a:gd name="T10" fmla="*/ 300 w 1172"/>
                <a:gd name="T11" fmla="*/ 278 h 848"/>
                <a:gd name="T12" fmla="*/ 278 w 1172"/>
                <a:gd name="T13" fmla="*/ 167 h 848"/>
                <a:gd name="T14" fmla="*/ 139 w 1172"/>
                <a:gd name="T15" fmla="*/ 236 h 848"/>
                <a:gd name="T16" fmla="*/ 23 w 1172"/>
                <a:gd name="T17" fmla="*/ 167 h 848"/>
                <a:gd name="T18" fmla="*/ 0 w 1172"/>
                <a:gd name="T19" fmla="*/ 112 h 848"/>
                <a:gd name="T20" fmla="*/ 104 w 1172"/>
                <a:gd name="T21" fmla="*/ 112 h 848"/>
                <a:gd name="T22" fmla="*/ 161 w 1172"/>
                <a:gd name="T23" fmla="*/ 69 h 848"/>
                <a:gd name="T24" fmla="*/ 336 w 1172"/>
                <a:gd name="T25" fmla="*/ 42 h 848"/>
                <a:gd name="T26" fmla="*/ 416 w 1172"/>
                <a:gd name="T27" fmla="*/ 0 h 848"/>
                <a:gd name="T28" fmla="*/ 615 w 1172"/>
                <a:gd name="T29" fmla="*/ 42 h 848"/>
                <a:gd name="T30" fmla="*/ 730 w 1172"/>
                <a:gd name="T31" fmla="*/ 42 h 848"/>
                <a:gd name="T32" fmla="*/ 812 w 1172"/>
                <a:gd name="T33" fmla="*/ 69 h 848"/>
                <a:gd name="T34" fmla="*/ 870 w 1172"/>
                <a:gd name="T35" fmla="*/ 42 h 848"/>
                <a:gd name="T36" fmla="*/ 951 w 1172"/>
                <a:gd name="T37" fmla="*/ 139 h 848"/>
                <a:gd name="T38" fmla="*/ 951 w 1172"/>
                <a:gd name="T39" fmla="*/ 278 h 848"/>
                <a:gd name="T40" fmla="*/ 1068 w 1172"/>
                <a:gd name="T41" fmla="*/ 278 h 848"/>
                <a:gd name="T42" fmla="*/ 1172 w 1172"/>
                <a:gd name="T43" fmla="*/ 305 h 848"/>
                <a:gd name="T44" fmla="*/ 951 w 1172"/>
                <a:gd name="T45" fmla="*/ 445 h 848"/>
                <a:gd name="T46" fmla="*/ 928 w 1172"/>
                <a:gd name="T47" fmla="*/ 514 h 848"/>
                <a:gd name="T48" fmla="*/ 951 w 1172"/>
                <a:gd name="T49" fmla="*/ 612 h 848"/>
                <a:gd name="T50" fmla="*/ 835 w 1172"/>
                <a:gd name="T51" fmla="*/ 750 h 848"/>
                <a:gd name="T52" fmla="*/ 870 w 1172"/>
                <a:gd name="T53" fmla="*/ 848 h 848"/>
                <a:gd name="T54" fmla="*/ 835 w 1172"/>
                <a:gd name="T55" fmla="*/ 805 h 848"/>
                <a:gd name="T56" fmla="*/ 730 w 1172"/>
                <a:gd name="T57" fmla="*/ 848 h 848"/>
                <a:gd name="T58" fmla="*/ 278 w 1172"/>
                <a:gd name="T59" fmla="*/ 84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2" h="848">
                  <a:moveTo>
                    <a:pt x="278" y="848"/>
                  </a:moveTo>
                  <a:lnTo>
                    <a:pt x="440" y="639"/>
                  </a:lnTo>
                  <a:lnTo>
                    <a:pt x="394" y="472"/>
                  </a:lnTo>
                  <a:lnTo>
                    <a:pt x="336" y="403"/>
                  </a:lnTo>
                  <a:lnTo>
                    <a:pt x="394" y="305"/>
                  </a:lnTo>
                  <a:lnTo>
                    <a:pt x="300" y="278"/>
                  </a:lnTo>
                  <a:lnTo>
                    <a:pt x="278" y="167"/>
                  </a:lnTo>
                  <a:lnTo>
                    <a:pt x="139" y="236"/>
                  </a:lnTo>
                  <a:lnTo>
                    <a:pt x="23" y="167"/>
                  </a:lnTo>
                  <a:lnTo>
                    <a:pt x="0" y="112"/>
                  </a:lnTo>
                  <a:lnTo>
                    <a:pt x="104" y="112"/>
                  </a:lnTo>
                  <a:lnTo>
                    <a:pt x="161" y="69"/>
                  </a:lnTo>
                  <a:lnTo>
                    <a:pt x="336" y="42"/>
                  </a:lnTo>
                  <a:lnTo>
                    <a:pt x="416" y="0"/>
                  </a:lnTo>
                  <a:lnTo>
                    <a:pt x="615" y="42"/>
                  </a:lnTo>
                  <a:lnTo>
                    <a:pt x="730" y="42"/>
                  </a:lnTo>
                  <a:lnTo>
                    <a:pt x="812" y="69"/>
                  </a:lnTo>
                  <a:lnTo>
                    <a:pt x="870" y="42"/>
                  </a:lnTo>
                  <a:lnTo>
                    <a:pt x="951" y="139"/>
                  </a:lnTo>
                  <a:lnTo>
                    <a:pt x="951" y="278"/>
                  </a:lnTo>
                  <a:lnTo>
                    <a:pt x="1068" y="278"/>
                  </a:lnTo>
                  <a:lnTo>
                    <a:pt x="1172" y="305"/>
                  </a:lnTo>
                  <a:lnTo>
                    <a:pt x="951" y="445"/>
                  </a:lnTo>
                  <a:lnTo>
                    <a:pt x="928" y="514"/>
                  </a:lnTo>
                  <a:lnTo>
                    <a:pt x="951" y="612"/>
                  </a:lnTo>
                  <a:lnTo>
                    <a:pt x="835" y="750"/>
                  </a:lnTo>
                  <a:lnTo>
                    <a:pt x="870" y="848"/>
                  </a:lnTo>
                  <a:lnTo>
                    <a:pt x="835" y="805"/>
                  </a:lnTo>
                  <a:lnTo>
                    <a:pt x="730" y="848"/>
                  </a:lnTo>
                  <a:lnTo>
                    <a:pt x="278" y="848"/>
                  </a:lnTo>
                  <a:close/>
                </a:path>
              </a:pathLst>
            </a:custGeom>
            <a:solidFill>
              <a:srgbClr val="36B2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 name="Freeform 478"/>
            <p:cNvSpPr>
              <a:spLocks/>
            </p:cNvSpPr>
            <p:nvPr/>
          </p:nvSpPr>
          <p:spPr bwMode="auto">
            <a:xfrm>
              <a:off x="4388644" y="2490472"/>
              <a:ext cx="619125" cy="449052"/>
            </a:xfrm>
            <a:custGeom>
              <a:avLst/>
              <a:gdLst>
                <a:gd name="T0" fmla="*/ 278 w 1172"/>
                <a:gd name="T1" fmla="*/ 848 h 848"/>
                <a:gd name="T2" fmla="*/ 440 w 1172"/>
                <a:gd name="T3" fmla="*/ 639 h 848"/>
                <a:gd name="T4" fmla="*/ 394 w 1172"/>
                <a:gd name="T5" fmla="*/ 472 h 848"/>
                <a:gd name="T6" fmla="*/ 336 w 1172"/>
                <a:gd name="T7" fmla="*/ 403 h 848"/>
                <a:gd name="T8" fmla="*/ 394 w 1172"/>
                <a:gd name="T9" fmla="*/ 305 h 848"/>
                <a:gd name="T10" fmla="*/ 300 w 1172"/>
                <a:gd name="T11" fmla="*/ 278 h 848"/>
                <a:gd name="T12" fmla="*/ 278 w 1172"/>
                <a:gd name="T13" fmla="*/ 167 h 848"/>
                <a:gd name="T14" fmla="*/ 139 w 1172"/>
                <a:gd name="T15" fmla="*/ 236 h 848"/>
                <a:gd name="T16" fmla="*/ 23 w 1172"/>
                <a:gd name="T17" fmla="*/ 167 h 848"/>
                <a:gd name="T18" fmla="*/ 0 w 1172"/>
                <a:gd name="T19" fmla="*/ 112 h 848"/>
                <a:gd name="T20" fmla="*/ 104 w 1172"/>
                <a:gd name="T21" fmla="*/ 112 h 848"/>
                <a:gd name="T22" fmla="*/ 161 w 1172"/>
                <a:gd name="T23" fmla="*/ 69 h 848"/>
                <a:gd name="T24" fmla="*/ 336 w 1172"/>
                <a:gd name="T25" fmla="*/ 42 h 848"/>
                <a:gd name="T26" fmla="*/ 416 w 1172"/>
                <a:gd name="T27" fmla="*/ 0 h 848"/>
                <a:gd name="T28" fmla="*/ 615 w 1172"/>
                <a:gd name="T29" fmla="*/ 42 h 848"/>
                <a:gd name="T30" fmla="*/ 730 w 1172"/>
                <a:gd name="T31" fmla="*/ 42 h 848"/>
                <a:gd name="T32" fmla="*/ 812 w 1172"/>
                <a:gd name="T33" fmla="*/ 69 h 848"/>
                <a:gd name="T34" fmla="*/ 870 w 1172"/>
                <a:gd name="T35" fmla="*/ 42 h 848"/>
                <a:gd name="T36" fmla="*/ 951 w 1172"/>
                <a:gd name="T37" fmla="*/ 139 h 848"/>
                <a:gd name="T38" fmla="*/ 951 w 1172"/>
                <a:gd name="T39" fmla="*/ 278 h 848"/>
                <a:gd name="T40" fmla="*/ 1068 w 1172"/>
                <a:gd name="T41" fmla="*/ 278 h 848"/>
                <a:gd name="T42" fmla="*/ 1172 w 1172"/>
                <a:gd name="T43" fmla="*/ 305 h 848"/>
                <a:gd name="T44" fmla="*/ 951 w 1172"/>
                <a:gd name="T45" fmla="*/ 445 h 848"/>
                <a:gd name="T46" fmla="*/ 928 w 1172"/>
                <a:gd name="T47" fmla="*/ 514 h 848"/>
                <a:gd name="T48" fmla="*/ 951 w 1172"/>
                <a:gd name="T49" fmla="*/ 612 h 848"/>
                <a:gd name="T50" fmla="*/ 835 w 1172"/>
                <a:gd name="T51" fmla="*/ 750 h 848"/>
                <a:gd name="T52" fmla="*/ 870 w 1172"/>
                <a:gd name="T53" fmla="*/ 848 h 848"/>
                <a:gd name="T54" fmla="*/ 835 w 1172"/>
                <a:gd name="T55" fmla="*/ 805 h 848"/>
                <a:gd name="T56" fmla="*/ 730 w 1172"/>
                <a:gd name="T57" fmla="*/ 848 h 848"/>
                <a:gd name="T58" fmla="*/ 278 w 1172"/>
                <a:gd name="T59" fmla="*/ 84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2" h="848">
                  <a:moveTo>
                    <a:pt x="278" y="848"/>
                  </a:moveTo>
                  <a:lnTo>
                    <a:pt x="440" y="639"/>
                  </a:lnTo>
                  <a:lnTo>
                    <a:pt x="394" y="472"/>
                  </a:lnTo>
                  <a:lnTo>
                    <a:pt x="336" y="403"/>
                  </a:lnTo>
                  <a:lnTo>
                    <a:pt x="394" y="305"/>
                  </a:lnTo>
                  <a:lnTo>
                    <a:pt x="300" y="278"/>
                  </a:lnTo>
                  <a:lnTo>
                    <a:pt x="278" y="167"/>
                  </a:lnTo>
                  <a:lnTo>
                    <a:pt x="139" y="236"/>
                  </a:lnTo>
                  <a:lnTo>
                    <a:pt x="23" y="167"/>
                  </a:lnTo>
                  <a:lnTo>
                    <a:pt x="0" y="112"/>
                  </a:lnTo>
                  <a:lnTo>
                    <a:pt x="104" y="112"/>
                  </a:lnTo>
                  <a:lnTo>
                    <a:pt x="161" y="69"/>
                  </a:lnTo>
                  <a:lnTo>
                    <a:pt x="336" y="42"/>
                  </a:lnTo>
                  <a:lnTo>
                    <a:pt x="416" y="0"/>
                  </a:lnTo>
                  <a:lnTo>
                    <a:pt x="615" y="42"/>
                  </a:lnTo>
                  <a:lnTo>
                    <a:pt x="730" y="42"/>
                  </a:lnTo>
                  <a:lnTo>
                    <a:pt x="812" y="69"/>
                  </a:lnTo>
                  <a:lnTo>
                    <a:pt x="870" y="42"/>
                  </a:lnTo>
                  <a:lnTo>
                    <a:pt x="951" y="139"/>
                  </a:lnTo>
                  <a:lnTo>
                    <a:pt x="951" y="278"/>
                  </a:lnTo>
                  <a:lnTo>
                    <a:pt x="1068" y="278"/>
                  </a:lnTo>
                  <a:lnTo>
                    <a:pt x="1172" y="305"/>
                  </a:lnTo>
                  <a:lnTo>
                    <a:pt x="951" y="445"/>
                  </a:lnTo>
                  <a:lnTo>
                    <a:pt x="928" y="514"/>
                  </a:lnTo>
                  <a:lnTo>
                    <a:pt x="951" y="612"/>
                  </a:lnTo>
                  <a:lnTo>
                    <a:pt x="835" y="750"/>
                  </a:lnTo>
                  <a:lnTo>
                    <a:pt x="870" y="848"/>
                  </a:lnTo>
                  <a:lnTo>
                    <a:pt x="835" y="805"/>
                  </a:lnTo>
                  <a:lnTo>
                    <a:pt x="730" y="848"/>
                  </a:lnTo>
                  <a:lnTo>
                    <a:pt x="278" y="848"/>
                  </a:lnTo>
                </a:path>
              </a:pathLst>
            </a:custGeom>
            <a:gradFill flip="none" rotWithShape="1">
              <a:gsLst>
                <a:gs pos="38000">
                  <a:srgbClr val="1AD2FF"/>
                </a:gs>
                <a:gs pos="65000">
                  <a:srgbClr val="F300FE"/>
                </a:gs>
                <a:gs pos="51000">
                  <a:schemeClr val="bg1"/>
                </a:gs>
              </a:gsLst>
              <a:lin ang="5400000" scaled="0"/>
              <a:tileRect/>
            </a:gradFill>
            <a:ln w="3175">
              <a:solidFill>
                <a:srgbClr val="1F1A17"/>
              </a:solidFill>
              <a:prstDash val="solid"/>
              <a:round/>
              <a:headEnd/>
              <a:tailEnd/>
            </a:ln>
          </p:spPr>
          <p:txBody>
            <a:bodyPr/>
            <a:lstStyle/>
            <a:p>
              <a:endParaRPr lang="en-US"/>
            </a:p>
          </p:txBody>
        </p:sp>
        <p:sp>
          <p:nvSpPr>
            <p:cNvPr id="369" name="Freeform 479"/>
            <p:cNvSpPr>
              <a:spLocks/>
            </p:cNvSpPr>
            <p:nvPr/>
          </p:nvSpPr>
          <p:spPr bwMode="auto">
            <a:xfrm>
              <a:off x="4148929" y="2453977"/>
              <a:ext cx="471488" cy="485547"/>
            </a:xfrm>
            <a:custGeom>
              <a:avLst/>
              <a:gdLst>
                <a:gd name="T0" fmla="*/ 0 w 893"/>
                <a:gd name="T1" fmla="*/ 917 h 917"/>
                <a:gd name="T2" fmla="*/ 81 w 893"/>
                <a:gd name="T3" fmla="*/ 42 h 917"/>
                <a:gd name="T4" fmla="*/ 115 w 893"/>
                <a:gd name="T5" fmla="*/ 0 h 917"/>
                <a:gd name="T6" fmla="*/ 162 w 893"/>
                <a:gd name="T7" fmla="*/ 138 h 917"/>
                <a:gd name="T8" fmla="*/ 221 w 893"/>
                <a:gd name="T9" fmla="*/ 111 h 917"/>
                <a:gd name="T10" fmla="*/ 278 w 893"/>
                <a:gd name="T11" fmla="*/ 181 h 917"/>
                <a:gd name="T12" fmla="*/ 314 w 893"/>
                <a:gd name="T13" fmla="*/ 111 h 917"/>
                <a:gd name="T14" fmla="*/ 337 w 893"/>
                <a:gd name="T15" fmla="*/ 111 h 917"/>
                <a:gd name="T16" fmla="*/ 395 w 893"/>
                <a:gd name="T17" fmla="*/ 42 h 917"/>
                <a:gd name="T18" fmla="*/ 453 w 893"/>
                <a:gd name="T19" fmla="*/ 181 h 917"/>
                <a:gd name="T20" fmla="*/ 476 w 893"/>
                <a:gd name="T21" fmla="*/ 236 h 917"/>
                <a:gd name="T22" fmla="*/ 593 w 893"/>
                <a:gd name="T23" fmla="*/ 305 h 917"/>
                <a:gd name="T24" fmla="*/ 731 w 893"/>
                <a:gd name="T25" fmla="*/ 236 h 917"/>
                <a:gd name="T26" fmla="*/ 754 w 893"/>
                <a:gd name="T27" fmla="*/ 347 h 917"/>
                <a:gd name="T28" fmla="*/ 847 w 893"/>
                <a:gd name="T29" fmla="*/ 374 h 917"/>
                <a:gd name="T30" fmla="*/ 789 w 893"/>
                <a:gd name="T31" fmla="*/ 472 h 917"/>
                <a:gd name="T32" fmla="*/ 847 w 893"/>
                <a:gd name="T33" fmla="*/ 541 h 917"/>
                <a:gd name="T34" fmla="*/ 893 w 893"/>
                <a:gd name="T35" fmla="*/ 708 h 917"/>
                <a:gd name="T36" fmla="*/ 731 w 893"/>
                <a:gd name="T37" fmla="*/ 917 h 917"/>
                <a:gd name="T38" fmla="*/ 0 w 893"/>
                <a:gd name="T39"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3" h="917">
                  <a:moveTo>
                    <a:pt x="0" y="917"/>
                  </a:moveTo>
                  <a:lnTo>
                    <a:pt x="81" y="42"/>
                  </a:lnTo>
                  <a:lnTo>
                    <a:pt x="115" y="0"/>
                  </a:lnTo>
                  <a:lnTo>
                    <a:pt x="162" y="138"/>
                  </a:lnTo>
                  <a:lnTo>
                    <a:pt x="221" y="111"/>
                  </a:lnTo>
                  <a:lnTo>
                    <a:pt x="278" y="181"/>
                  </a:lnTo>
                  <a:lnTo>
                    <a:pt x="314" y="111"/>
                  </a:lnTo>
                  <a:lnTo>
                    <a:pt x="337" y="111"/>
                  </a:lnTo>
                  <a:lnTo>
                    <a:pt x="395" y="42"/>
                  </a:lnTo>
                  <a:lnTo>
                    <a:pt x="453" y="181"/>
                  </a:lnTo>
                  <a:lnTo>
                    <a:pt x="476" y="236"/>
                  </a:lnTo>
                  <a:lnTo>
                    <a:pt x="593" y="305"/>
                  </a:lnTo>
                  <a:lnTo>
                    <a:pt x="731" y="236"/>
                  </a:lnTo>
                  <a:lnTo>
                    <a:pt x="754" y="347"/>
                  </a:lnTo>
                  <a:lnTo>
                    <a:pt x="847" y="374"/>
                  </a:lnTo>
                  <a:lnTo>
                    <a:pt x="789" y="472"/>
                  </a:lnTo>
                  <a:lnTo>
                    <a:pt x="847" y="541"/>
                  </a:lnTo>
                  <a:lnTo>
                    <a:pt x="893" y="708"/>
                  </a:lnTo>
                  <a:lnTo>
                    <a:pt x="731" y="917"/>
                  </a:lnTo>
                  <a:lnTo>
                    <a:pt x="0" y="917"/>
                  </a:lnTo>
                  <a:close/>
                </a:path>
              </a:pathLst>
            </a:custGeom>
            <a:solidFill>
              <a:srgbClr val="F300FE"/>
            </a:solidFill>
            <a:ln>
              <a:noFill/>
            </a:ln>
          </p:spPr>
          <p:txBody>
            <a:bodyPr/>
            <a:lstStyle/>
            <a:p>
              <a:endParaRPr lang="en-US"/>
            </a:p>
          </p:txBody>
        </p:sp>
        <p:sp>
          <p:nvSpPr>
            <p:cNvPr id="370" name="Freeform 480"/>
            <p:cNvSpPr>
              <a:spLocks/>
            </p:cNvSpPr>
            <p:nvPr/>
          </p:nvSpPr>
          <p:spPr bwMode="auto">
            <a:xfrm>
              <a:off x="4148929" y="2453977"/>
              <a:ext cx="471488" cy="485547"/>
            </a:xfrm>
            <a:custGeom>
              <a:avLst/>
              <a:gdLst>
                <a:gd name="T0" fmla="*/ 0 w 893"/>
                <a:gd name="T1" fmla="*/ 917 h 917"/>
                <a:gd name="T2" fmla="*/ 81 w 893"/>
                <a:gd name="T3" fmla="*/ 42 h 917"/>
                <a:gd name="T4" fmla="*/ 115 w 893"/>
                <a:gd name="T5" fmla="*/ 0 h 917"/>
                <a:gd name="T6" fmla="*/ 162 w 893"/>
                <a:gd name="T7" fmla="*/ 138 h 917"/>
                <a:gd name="T8" fmla="*/ 221 w 893"/>
                <a:gd name="T9" fmla="*/ 111 h 917"/>
                <a:gd name="T10" fmla="*/ 278 w 893"/>
                <a:gd name="T11" fmla="*/ 181 h 917"/>
                <a:gd name="T12" fmla="*/ 314 w 893"/>
                <a:gd name="T13" fmla="*/ 111 h 917"/>
                <a:gd name="T14" fmla="*/ 337 w 893"/>
                <a:gd name="T15" fmla="*/ 111 h 917"/>
                <a:gd name="T16" fmla="*/ 395 w 893"/>
                <a:gd name="T17" fmla="*/ 42 h 917"/>
                <a:gd name="T18" fmla="*/ 453 w 893"/>
                <a:gd name="T19" fmla="*/ 181 h 917"/>
                <a:gd name="T20" fmla="*/ 476 w 893"/>
                <a:gd name="T21" fmla="*/ 236 h 917"/>
                <a:gd name="T22" fmla="*/ 593 w 893"/>
                <a:gd name="T23" fmla="*/ 305 h 917"/>
                <a:gd name="T24" fmla="*/ 731 w 893"/>
                <a:gd name="T25" fmla="*/ 236 h 917"/>
                <a:gd name="T26" fmla="*/ 754 w 893"/>
                <a:gd name="T27" fmla="*/ 347 h 917"/>
                <a:gd name="T28" fmla="*/ 847 w 893"/>
                <a:gd name="T29" fmla="*/ 374 h 917"/>
                <a:gd name="T30" fmla="*/ 789 w 893"/>
                <a:gd name="T31" fmla="*/ 472 h 917"/>
                <a:gd name="T32" fmla="*/ 847 w 893"/>
                <a:gd name="T33" fmla="*/ 541 h 917"/>
                <a:gd name="T34" fmla="*/ 893 w 893"/>
                <a:gd name="T35" fmla="*/ 708 h 917"/>
                <a:gd name="T36" fmla="*/ 731 w 893"/>
                <a:gd name="T37" fmla="*/ 917 h 917"/>
                <a:gd name="T38" fmla="*/ 0 w 893"/>
                <a:gd name="T39"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3" h="917">
                  <a:moveTo>
                    <a:pt x="0" y="917"/>
                  </a:moveTo>
                  <a:lnTo>
                    <a:pt x="81" y="42"/>
                  </a:lnTo>
                  <a:lnTo>
                    <a:pt x="115" y="0"/>
                  </a:lnTo>
                  <a:lnTo>
                    <a:pt x="162" y="138"/>
                  </a:lnTo>
                  <a:lnTo>
                    <a:pt x="221" y="111"/>
                  </a:lnTo>
                  <a:lnTo>
                    <a:pt x="278" y="181"/>
                  </a:lnTo>
                  <a:lnTo>
                    <a:pt x="314" y="111"/>
                  </a:lnTo>
                  <a:lnTo>
                    <a:pt x="337" y="111"/>
                  </a:lnTo>
                  <a:lnTo>
                    <a:pt x="395" y="42"/>
                  </a:lnTo>
                  <a:lnTo>
                    <a:pt x="453" y="181"/>
                  </a:lnTo>
                  <a:lnTo>
                    <a:pt x="476" y="236"/>
                  </a:lnTo>
                  <a:lnTo>
                    <a:pt x="593" y="305"/>
                  </a:lnTo>
                  <a:lnTo>
                    <a:pt x="731" y="236"/>
                  </a:lnTo>
                  <a:lnTo>
                    <a:pt x="754" y="347"/>
                  </a:lnTo>
                  <a:lnTo>
                    <a:pt x="847" y="374"/>
                  </a:lnTo>
                  <a:lnTo>
                    <a:pt x="789" y="472"/>
                  </a:lnTo>
                  <a:lnTo>
                    <a:pt x="847" y="541"/>
                  </a:lnTo>
                  <a:lnTo>
                    <a:pt x="893" y="708"/>
                  </a:lnTo>
                  <a:lnTo>
                    <a:pt x="731" y="917"/>
                  </a:lnTo>
                  <a:lnTo>
                    <a:pt x="0" y="91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 name="Freeform 481"/>
            <p:cNvSpPr>
              <a:spLocks/>
            </p:cNvSpPr>
            <p:nvPr/>
          </p:nvSpPr>
          <p:spPr bwMode="auto">
            <a:xfrm>
              <a:off x="4699794" y="2101717"/>
              <a:ext cx="669925" cy="550604"/>
            </a:xfrm>
            <a:custGeom>
              <a:avLst/>
              <a:gdLst>
                <a:gd name="T0" fmla="*/ 755 w 1266"/>
                <a:gd name="T1" fmla="*/ 0 h 1040"/>
                <a:gd name="T2" fmla="*/ 813 w 1266"/>
                <a:gd name="T3" fmla="*/ 28 h 1040"/>
                <a:gd name="T4" fmla="*/ 755 w 1266"/>
                <a:gd name="T5" fmla="*/ 97 h 1040"/>
                <a:gd name="T6" fmla="*/ 813 w 1266"/>
                <a:gd name="T7" fmla="*/ 208 h 1040"/>
                <a:gd name="T8" fmla="*/ 894 w 1266"/>
                <a:gd name="T9" fmla="*/ 264 h 1040"/>
                <a:gd name="T10" fmla="*/ 929 w 1266"/>
                <a:gd name="T11" fmla="*/ 375 h 1040"/>
                <a:gd name="T12" fmla="*/ 1093 w 1266"/>
                <a:gd name="T13" fmla="*/ 472 h 1040"/>
                <a:gd name="T14" fmla="*/ 1011 w 1266"/>
                <a:gd name="T15" fmla="*/ 569 h 1040"/>
                <a:gd name="T16" fmla="*/ 1266 w 1266"/>
                <a:gd name="T17" fmla="*/ 708 h 1040"/>
                <a:gd name="T18" fmla="*/ 1266 w 1266"/>
                <a:gd name="T19" fmla="*/ 777 h 1040"/>
                <a:gd name="T20" fmla="*/ 1150 w 1266"/>
                <a:gd name="T21" fmla="*/ 777 h 1040"/>
                <a:gd name="T22" fmla="*/ 976 w 1266"/>
                <a:gd name="T23" fmla="*/ 666 h 1040"/>
                <a:gd name="T24" fmla="*/ 813 w 1266"/>
                <a:gd name="T25" fmla="*/ 804 h 1040"/>
                <a:gd name="T26" fmla="*/ 581 w 1266"/>
                <a:gd name="T27" fmla="*/ 1040 h 1040"/>
                <a:gd name="T28" fmla="*/ 477 w 1266"/>
                <a:gd name="T29" fmla="*/ 1013 h 1040"/>
                <a:gd name="T30" fmla="*/ 360 w 1266"/>
                <a:gd name="T31" fmla="*/ 1013 h 1040"/>
                <a:gd name="T32" fmla="*/ 360 w 1266"/>
                <a:gd name="T33" fmla="*/ 874 h 1040"/>
                <a:gd name="T34" fmla="*/ 278 w 1266"/>
                <a:gd name="T35" fmla="*/ 777 h 1040"/>
                <a:gd name="T36" fmla="*/ 197 w 1266"/>
                <a:gd name="T37" fmla="*/ 708 h 1040"/>
                <a:gd name="T38" fmla="*/ 162 w 1266"/>
                <a:gd name="T39" fmla="*/ 611 h 1040"/>
                <a:gd name="T40" fmla="*/ 81 w 1266"/>
                <a:gd name="T41" fmla="*/ 542 h 1040"/>
                <a:gd name="T42" fmla="*/ 0 w 1266"/>
                <a:gd name="T43" fmla="*/ 0 h 1040"/>
                <a:gd name="T44" fmla="*/ 395 w 1266"/>
                <a:gd name="T45" fmla="*/ 0 h 1040"/>
                <a:gd name="T46" fmla="*/ 755 w 1266"/>
                <a:gd name="T47"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6" h="1040">
                  <a:moveTo>
                    <a:pt x="755" y="0"/>
                  </a:moveTo>
                  <a:lnTo>
                    <a:pt x="813" y="28"/>
                  </a:lnTo>
                  <a:lnTo>
                    <a:pt x="755" y="97"/>
                  </a:lnTo>
                  <a:lnTo>
                    <a:pt x="813" y="208"/>
                  </a:lnTo>
                  <a:lnTo>
                    <a:pt x="894" y="264"/>
                  </a:lnTo>
                  <a:lnTo>
                    <a:pt x="929" y="375"/>
                  </a:lnTo>
                  <a:lnTo>
                    <a:pt x="1093" y="472"/>
                  </a:lnTo>
                  <a:lnTo>
                    <a:pt x="1011" y="569"/>
                  </a:lnTo>
                  <a:lnTo>
                    <a:pt x="1266" y="708"/>
                  </a:lnTo>
                  <a:lnTo>
                    <a:pt x="1266" y="777"/>
                  </a:lnTo>
                  <a:lnTo>
                    <a:pt x="1150" y="777"/>
                  </a:lnTo>
                  <a:lnTo>
                    <a:pt x="976" y="666"/>
                  </a:lnTo>
                  <a:lnTo>
                    <a:pt x="813" y="804"/>
                  </a:lnTo>
                  <a:lnTo>
                    <a:pt x="581" y="1040"/>
                  </a:lnTo>
                  <a:lnTo>
                    <a:pt x="477" y="1013"/>
                  </a:lnTo>
                  <a:lnTo>
                    <a:pt x="360" y="1013"/>
                  </a:lnTo>
                  <a:lnTo>
                    <a:pt x="360" y="874"/>
                  </a:lnTo>
                  <a:lnTo>
                    <a:pt x="278" y="777"/>
                  </a:lnTo>
                  <a:lnTo>
                    <a:pt x="197" y="708"/>
                  </a:lnTo>
                  <a:lnTo>
                    <a:pt x="162" y="611"/>
                  </a:lnTo>
                  <a:lnTo>
                    <a:pt x="81" y="542"/>
                  </a:lnTo>
                  <a:lnTo>
                    <a:pt x="0" y="0"/>
                  </a:lnTo>
                  <a:lnTo>
                    <a:pt x="395" y="0"/>
                  </a:lnTo>
                  <a:lnTo>
                    <a:pt x="755" y="0"/>
                  </a:lnTo>
                  <a:close/>
                </a:path>
              </a:pathLst>
            </a:custGeom>
            <a:solidFill>
              <a:srgbClr val="1AD2FF"/>
            </a:solidFill>
            <a:ln>
              <a:noFill/>
            </a:ln>
          </p:spPr>
          <p:txBody>
            <a:bodyPr/>
            <a:lstStyle/>
            <a:p>
              <a:endParaRPr lang="en-US"/>
            </a:p>
          </p:txBody>
        </p:sp>
        <p:sp>
          <p:nvSpPr>
            <p:cNvPr id="372" name="Freeform 482"/>
            <p:cNvSpPr>
              <a:spLocks/>
            </p:cNvSpPr>
            <p:nvPr/>
          </p:nvSpPr>
          <p:spPr bwMode="auto">
            <a:xfrm>
              <a:off x="4699794" y="2101717"/>
              <a:ext cx="669925" cy="550604"/>
            </a:xfrm>
            <a:custGeom>
              <a:avLst/>
              <a:gdLst>
                <a:gd name="T0" fmla="*/ 755 w 1266"/>
                <a:gd name="T1" fmla="*/ 0 h 1040"/>
                <a:gd name="T2" fmla="*/ 813 w 1266"/>
                <a:gd name="T3" fmla="*/ 28 h 1040"/>
                <a:gd name="T4" fmla="*/ 755 w 1266"/>
                <a:gd name="T5" fmla="*/ 97 h 1040"/>
                <a:gd name="T6" fmla="*/ 813 w 1266"/>
                <a:gd name="T7" fmla="*/ 208 h 1040"/>
                <a:gd name="T8" fmla="*/ 894 w 1266"/>
                <a:gd name="T9" fmla="*/ 264 h 1040"/>
                <a:gd name="T10" fmla="*/ 929 w 1266"/>
                <a:gd name="T11" fmla="*/ 375 h 1040"/>
                <a:gd name="T12" fmla="*/ 1093 w 1266"/>
                <a:gd name="T13" fmla="*/ 472 h 1040"/>
                <a:gd name="T14" fmla="*/ 1011 w 1266"/>
                <a:gd name="T15" fmla="*/ 569 h 1040"/>
                <a:gd name="T16" fmla="*/ 1266 w 1266"/>
                <a:gd name="T17" fmla="*/ 708 h 1040"/>
                <a:gd name="T18" fmla="*/ 1266 w 1266"/>
                <a:gd name="T19" fmla="*/ 777 h 1040"/>
                <a:gd name="T20" fmla="*/ 1150 w 1266"/>
                <a:gd name="T21" fmla="*/ 777 h 1040"/>
                <a:gd name="T22" fmla="*/ 976 w 1266"/>
                <a:gd name="T23" fmla="*/ 666 h 1040"/>
                <a:gd name="T24" fmla="*/ 813 w 1266"/>
                <a:gd name="T25" fmla="*/ 804 h 1040"/>
                <a:gd name="T26" fmla="*/ 581 w 1266"/>
                <a:gd name="T27" fmla="*/ 1040 h 1040"/>
                <a:gd name="T28" fmla="*/ 477 w 1266"/>
                <a:gd name="T29" fmla="*/ 1013 h 1040"/>
                <a:gd name="T30" fmla="*/ 360 w 1266"/>
                <a:gd name="T31" fmla="*/ 1013 h 1040"/>
                <a:gd name="T32" fmla="*/ 360 w 1266"/>
                <a:gd name="T33" fmla="*/ 874 h 1040"/>
                <a:gd name="T34" fmla="*/ 278 w 1266"/>
                <a:gd name="T35" fmla="*/ 777 h 1040"/>
                <a:gd name="T36" fmla="*/ 197 w 1266"/>
                <a:gd name="T37" fmla="*/ 708 h 1040"/>
                <a:gd name="T38" fmla="*/ 162 w 1266"/>
                <a:gd name="T39" fmla="*/ 611 h 1040"/>
                <a:gd name="T40" fmla="*/ 81 w 1266"/>
                <a:gd name="T41" fmla="*/ 542 h 1040"/>
                <a:gd name="T42" fmla="*/ 0 w 1266"/>
                <a:gd name="T43" fmla="*/ 0 h 1040"/>
                <a:gd name="T44" fmla="*/ 395 w 1266"/>
                <a:gd name="T45" fmla="*/ 0 h 1040"/>
                <a:gd name="T46" fmla="*/ 755 w 1266"/>
                <a:gd name="T47"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6" h="1040">
                  <a:moveTo>
                    <a:pt x="755" y="0"/>
                  </a:moveTo>
                  <a:lnTo>
                    <a:pt x="813" y="28"/>
                  </a:lnTo>
                  <a:lnTo>
                    <a:pt x="755" y="97"/>
                  </a:lnTo>
                  <a:lnTo>
                    <a:pt x="813" y="208"/>
                  </a:lnTo>
                  <a:lnTo>
                    <a:pt x="894" y="264"/>
                  </a:lnTo>
                  <a:lnTo>
                    <a:pt x="929" y="375"/>
                  </a:lnTo>
                  <a:lnTo>
                    <a:pt x="1093" y="472"/>
                  </a:lnTo>
                  <a:lnTo>
                    <a:pt x="1011" y="569"/>
                  </a:lnTo>
                  <a:lnTo>
                    <a:pt x="1266" y="708"/>
                  </a:lnTo>
                  <a:lnTo>
                    <a:pt x="1266" y="777"/>
                  </a:lnTo>
                  <a:lnTo>
                    <a:pt x="1150" y="777"/>
                  </a:lnTo>
                  <a:lnTo>
                    <a:pt x="976" y="666"/>
                  </a:lnTo>
                  <a:lnTo>
                    <a:pt x="813" y="804"/>
                  </a:lnTo>
                  <a:lnTo>
                    <a:pt x="581" y="1040"/>
                  </a:lnTo>
                  <a:lnTo>
                    <a:pt x="477" y="1013"/>
                  </a:lnTo>
                  <a:lnTo>
                    <a:pt x="360" y="1013"/>
                  </a:lnTo>
                  <a:lnTo>
                    <a:pt x="360" y="874"/>
                  </a:lnTo>
                  <a:lnTo>
                    <a:pt x="278" y="777"/>
                  </a:lnTo>
                  <a:lnTo>
                    <a:pt x="197" y="708"/>
                  </a:lnTo>
                  <a:lnTo>
                    <a:pt x="162" y="611"/>
                  </a:lnTo>
                  <a:lnTo>
                    <a:pt x="81" y="542"/>
                  </a:lnTo>
                  <a:lnTo>
                    <a:pt x="0" y="0"/>
                  </a:lnTo>
                  <a:lnTo>
                    <a:pt x="395" y="0"/>
                  </a:lnTo>
                  <a:lnTo>
                    <a:pt x="755"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 name="Rectangle 483"/>
            <p:cNvSpPr>
              <a:spLocks noChangeArrowheads="1"/>
            </p:cNvSpPr>
            <p:nvPr/>
          </p:nvSpPr>
          <p:spPr bwMode="auto">
            <a:xfrm>
              <a:off x="4288630" y="2717378"/>
              <a:ext cx="2087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Anson</a:t>
              </a:r>
              <a:endParaRPr lang="en-US"/>
            </a:p>
          </p:txBody>
        </p:sp>
        <p:sp>
          <p:nvSpPr>
            <p:cNvPr id="374" name="Rectangle 484"/>
            <p:cNvSpPr>
              <a:spLocks noChangeArrowheads="1"/>
            </p:cNvSpPr>
            <p:nvPr/>
          </p:nvSpPr>
          <p:spPr bwMode="auto">
            <a:xfrm>
              <a:off x="4606130" y="2633279"/>
              <a:ext cx="33342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Richmond</a:t>
              </a:r>
              <a:endParaRPr lang="en-US"/>
            </a:p>
          </p:txBody>
        </p:sp>
        <p:sp>
          <p:nvSpPr>
            <p:cNvPr id="375" name="Rectangle 485"/>
            <p:cNvSpPr>
              <a:spLocks noChangeArrowheads="1"/>
            </p:cNvSpPr>
            <p:nvPr/>
          </p:nvSpPr>
          <p:spPr bwMode="auto">
            <a:xfrm>
              <a:off x="4836319" y="2909374"/>
              <a:ext cx="28648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Scotland</a:t>
              </a:r>
              <a:endParaRPr lang="en-US"/>
            </a:p>
          </p:txBody>
        </p:sp>
        <p:sp>
          <p:nvSpPr>
            <p:cNvPr id="376" name="Rectangle 486"/>
            <p:cNvSpPr>
              <a:spLocks noChangeArrowheads="1"/>
            </p:cNvSpPr>
            <p:nvPr/>
          </p:nvSpPr>
          <p:spPr bwMode="auto">
            <a:xfrm>
              <a:off x="5077618" y="1824035"/>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Chatham</a:t>
              </a:r>
              <a:endParaRPr lang="en-US"/>
            </a:p>
          </p:txBody>
        </p:sp>
        <p:sp>
          <p:nvSpPr>
            <p:cNvPr id="377" name="Rectangle 487"/>
            <p:cNvSpPr>
              <a:spLocks noChangeArrowheads="1"/>
            </p:cNvSpPr>
            <p:nvPr/>
          </p:nvSpPr>
          <p:spPr bwMode="auto">
            <a:xfrm>
              <a:off x="4890293" y="2279433"/>
              <a:ext cx="20864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Moore</a:t>
              </a:r>
              <a:endParaRPr lang="en-US"/>
            </a:p>
          </p:txBody>
        </p:sp>
        <p:sp>
          <p:nvSpPr>
            <p:cNvPr id="378" name="Rectangle 488"/>
            <p:cNvSpPr>
              <a:spLocks noChangeArrowheads="1"/>
            </p:cNvSpPr>
            <p:nvPr/>
          </p:nvSpPr>
          <p:spPr bwMode="auto">
            <a:xfrm>
              <a:off x="5237955" y="2103304"/>
              <a:ext cx="12281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Lee</a:t>
              </a:r>
              <a:endParaRPr lang="en-US" dirty="0"/>
            </a:p>
          </p:txBody>
        </p:sp>
        <p:sp>
          <p:nvSpPr>
            <p:cNvPr id="379" name="Freeform 92"/>
            <p:cNvSpPr>
              <a:spLocks/>
            </p:cNvSpPr>
            <p:nvPr/>
          </p:nvSpPr>
          <p:spPr bwMode="auto">
            <a:xfrm>
              <a:off x="2942429" y="1727243"/>
              <a:ext cx="609600" cy="337980"/>
            </a:xfrm>
            <a:custGeom>
              <a:avLst/>
              <a:gdLst>
                <a:gd name="T0" fmla="*/ 731 w 1150"/>
                <a:gd name="T1" fmla="*/ 0 h 639"/>
                <a:gd name="T2" fmla="*/ 790 w 1150"/>
                <a:gd name="T3" fmla="*/ 140 h 639"/>
                <a:gd name="T4" fmla="*/ 871 w 1150"/>
                <a:gd name="T5" fmla="*/ 278 h 639"/>
                <a:gd name="T6" fmla="*/ 977 w 1150"/>
                <a:gd name="T7" fmla="*/ 278 h 639"/>
                <a:gd name="T8" fmla="*/ 1150 w 1150"/>
                <a:gd name="T9" fmla="*/ 472 h 639"/>
                <a:gd name="T10" fmla="*/ 1093 w 1150"/>
                <a:gd name="T11" fmla="*/ 639 h 639"/>
                <a:gd name="T12" fmla="*/ 0 w 1150"/>
                <a:gd name="T13" fmla="*/ 612 h 639"/>
                <a:gd name="T14" fmla="*/ 302 w 1150"/>
                <a:gd name="T15" fmla="*/ 140 h 639"/>
                <a:gd name="T16" fmla="*/ 361 w 1150"/>
                <a:gd name="T17" fmla="*/ 70 h 639"/>
                <a:gd name="T18" fmla="*/ 731 w 1150"/>
                <a:gd name="T19"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0" h="639">
                  <a:moveTo>
                    <a:pt x="731" y="0"/>
                  </a:moveTo>
                  <a:lnTo>
                    <a:pt x="790" y="140"/>
                  </a:lnTo>
                  <a:lnTo>
                    <a:pt x="871" y="278"/>
                  </a:lnTo>
                  <a:lnTo>
                    <a:pt x="977" y="278"/>
                  </a:lnTo>
                  <a:lnTo>
                    <a:pt x="1150" y="472"/>
                  </a:lnTo>
                  <a:lnTo>
                    <a:pt x="1093" y="639"/>
                  </a:lnTo>
                  <a:lnTo>
                    <a:pt x="0" y="612"/>
                  </a:lnTo>
                  <a:lnTo>
                    <a:pt x="302" y="140"/>
                  </a:lnTo>
                  <a:lnTo>
                    <a:pt x="361" y="70"/>
                  </a:lnTo>
                  <a:lnTo>
                    <a:pt x="731" y="0"/>
                  </a:lnTo>
                </a:path>
              </a:pathLst>
            </a:custGeom>
            <a:gradFill flip="none" rotWithShape="1">
              <a:gsLst>
                <a:gs pos="38000">
                  <a:schemeClr val="accent2">
                    <a:lumMod val="60000"/>
                    <a:lumOff val="40000"/>
                  </a:schemeClr>
                </a:gs>
                <a:gs pos="65000">
                  <a:srgbClr val="F300FE"/>
                </a:gs>
                <a:gs pos="51000">
                  <a:schemeClr val="bg1"/>
                </a:gs>
              </a:gsLst>
              <a:lin ang="5400000" scaled="0"/>
              <a:tileRect/>
            </a:gradFill>
            <a:ln w="3175">
              <a:solidFill>
                <a:srgbClr val="1F1A17"/>
              </a:solidFill>
              <a:prstDash val="solid"/>
              <a:round/>
              <a:headEnd/>
              <a:tailEnd/>
            </a:ln>
          </p:spPr>
          <p:txBody>
            <a:bodyPr/>
            <a:lstStyle/>
            <a:p>
              <a:endParaRPr lang="en-US"/>
            </a:p>
          </p:txBody>
        </p:sp>
        <p:sp>
          <p:nvSpPr>
            <p:cNvPr id="380" name="Rectangle 209"/>
            <p:cNvSpPr>
              <a:spLocks noChangeArrowheads="1"/>
            </p:cNvSpPr>
            <p:nvPr/>
          </p:nvSpPr>
          <p:spPr bwMode="auto">
            <a:xfrm>
              <a:off x="3137693" y="1925587"/>
              <a:ext cx="29047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Catawba</a:t>
              </a:r>
              <a:endParaRPr lang="en-US" dirty="0"/>
            </a:p>
          </p:txBody>
        </p:sp>
        <p:sp>
          <p:nvSpPr>
            <p:cNvPr id="381" name="Freeform 345"/>
            <p:cNvSpPr>
              <a:spLocks/>
            </p:cNvSpPr>
            <p:nvPr/>
          </p:nvSpPr>
          <p:spPr bwMode="auto">
            <a:xfrm>
              <a:off x="5492734" y="1442287"/>
              <a:ext cx="414164" cy="428576"/>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 name="connsiteX0" fmla="*/ 0 w 9587"/>
                <a:gd name="connsiteY0" fmla="*/ 8110 h 10000"/>
                <a:gd name="connsiteX1" fmla="*/ 1238 w 9587"/>
                <a:gd name="connsiteY1" fmla="*/ 3771 h 10000"/>
                <a:gd name="connsiteX2" fmla="*/ 2226 w 9587"/>
                <a:gd name="connsiteY2" fmla="*/ 3771 h 10000"/>
                <a:gd name="connsiteX3" fmla="*/ 2639 w 9587"/>
                <a:gd name="connsiteY3" fmla="*/ 2778 h 10000"/>
                <a:gd name="connsiteX4" fmla="*/ 3222 w 9587"/>
                <a:gd name="connsiteY4" fmla="*/ 2778 h 10000"/>
                <a:gd name="connsiteX5" fmla="*/ 3634 w 9587"/>
                <a:gd name="connsiteY5" fmla="*/ 2218 h 10000"/>
                <a:gd name="connsiteX6" fmla="*/ 4047 w 9587"/>
                <a:gd name="connsiteY6" fmla="*/ 1105 h 10000"/>
                <a:gd name="connsiteX7" fmla="*/ 3634 w 9587"/>
                <a:gd name="connsiteY7" fmla="*/ 560 h 10000"/>
                <a:gd name="connsiteX8" fmla="*/ 3385 w 9587"/>
                <a:gd name="connsiteY8" fmla="*/ 1105 h 10000"/>
                <a:gd name="connsiteX9" fmla="*/ 3222 w 9587"/>
                <a:gd name="connsiteY9" fmla="*/ 560 h 10000"/>
                <a:gd name="connsiteX10" fmla="*/ 3385 w 9587"/>
                <a:gd name="connsiteY10" fmla="*/ 0 h 10000"/>
                <a:gd name="connsiteX11" fmla="*/ 4218 w 9587"/>
                <a:gd name="connsiteY11" fmla="*/ 0 h 10000"/>
                <a:gd name="connsiteX12" fmla="*/ 6031 w 9587"/>
                <a:gd name="connsiteY12" fmla="*/ 889 h 10000"/>
                <a:gd name="connsiteX13" fmla="*/ 7603 w 9587"/>
                <a:gd name="connsiteY13" fmla="*/ 1665 h 10000"/>
                <a:gd name="connsiteX14" fmla="*/ 8016 w 9587"/>
                <a:gd name="connsiteY14" fmla="*/ 2442 h 10000"/>
                <a:gd name="connsiteX15" fmla="*/ 8592 w 9587"/>
                <a:gd name="connsiteY15" fmla="*/ 2442 h 10000"/>
                <a:gd name="connsiteX16" fmla="*/ 8592 w 9587"/>
                <a:gd name="connsiteY16" fmla="*/ 2994 h 10000"/>
                <a:gd name="connsiteX17" fmla="*/ 9587 w 9587"/>
                <a:gd name="connsiteY17" fmla="*/ 3555 h 10000"/>
                <a:gd name="connsiteX18" fmla="*/ 7183 w 9587"/>
                <a:gd name="connsiteY18" fmla="*/ 6557 h 10000"/>
                <a:gd name="connsiteX19" fmla="*/ 4047 w 9587"/>
                <a:gd name="connsiteY19" fmla="*/ 10000 h 10000"/>
                <a:gd name="connsiteX20" fmla="*/ 1238 w 9587"/>
                <a:gd name="connsiteY20" fmla="*/ 8671 h 10000"/>
                <a:gd name="connsiteX21" fmla="*/ 0 w 9587"/>
                <a:gd name="connsiteY21" fmla="*/ 8110 h 10000"/>
                <a:gd name="connsiteX0" fmla="*/ 0 w 8962"/>
                <a:gd name="connsiteY0" fmla="*/ 8110 h 10000"/>
                <a:gd name="connsiteX1" fmla="*/ 1291 w 8962"/>
                <a:gd name="connsiteY1" fmla="*/ 3771 h 10000"/>
                <a:gd name="connsiteX2" fmla="*/ 2322 w 8962"/>
                <a:gd name="connsiteY2" fmla="*/ 3771 h 10000"/>
                <a:gd name="connsiteX3" fmla="*/ 2753 w 8962"/>
                <a:gd name="connsiteY3" fmla="*/ 2778 h 10000"/>
                <a:gd name="connsiteX4" fmla="*/ 3361 w 8962"/>
                <a:gd name="connsiteY4" fmla="*/ 2778 h 10000"/>
                <a:gd name="connsiteX5" fmla="*/ 3791 w 8962"/>
                <a:gd name="connsiteY5" fmla="*/ 2218 h 10000"/>
                <a:gd name="connsiteX6" fmla="*/ 4221 w 8962"/>
                <a:gd name="connsiteY6" fmla="*/ 1105 h 10000"/>
                <a:gd name="connsiteX7" fmla="*/ 3791 w 8962"/>
                <a:gd name="connsiteY7" fmla="*/ 560 h 10000"/>
                <a:gd name="connsiteX8" fmla="*/ 3531 w 8962"/>
                <a:gd name="connsiteY8" fmla="*/ 1105 h 10000"/>
                <a:gd name="connsiteX9" fmla="*/ 3361 w 8962"/>
                <a:gd name="connsiteY9" fmla="*/ 560 h 10000"/>
                <a:gd name="connsiteX10" fmla="*/ 3531 w 8962"/>
                <a:gd name="connsiteY10" fmla="*/ 0 h 10000"/>
                <a:gd name="connsiteX11" fmla="*/ 4400 w 8962"/>
                <a:gd name="connsiteY11" fmla="*/ 0 h 10000"/>
                <a:gd name="connsiteX12" fmla="*/ 6291 w 8962"/>
                <a:gd name="connsiteY12" fmla="*/ 889 h 10000"/>
                <a:gd name="connsiteX13" fmla="*/ 7931 w 8962"/>
                <a:gd name="connsiteY13" fmla="*/ 1665 h 10000"/>
                <a:gd name="connsiteX14" fmla="*/ 8361 w 8962"/>
                <a:gd name="connsiteY14" fmla="*/ 2442 h 10000"/>
                <a:gd name="connsiteX15" fmla="*/ 8962 w 8962"/>
                <a:gd name="connsiteY15" fmla="*/ 2442 h 10000"/>
                <a:gd name="connsiteX16" fmla="*/ 8962 w 8962"/>
                <a:gd name="connsiteY16" fmla="*/ 2994 h 10000"/>
                <a:gd name="connsiteX17" fmla="*/ 7492 w 8962"/>
                <a:gd name="connsiteY17" fmla="*/ 6557 h 10000"/>
                <a:gd name="connsiteX18" fmla="*/ 4221 w 8962"/>
                <a:gd name="connsiteY18" fmla="*/ 10000 h 10000"/>
                <a:gd name="connsiteX19" fmla="*/ 1291 w 8962"/>
                <a:gd name="connsiteY19" fmla="*/ 8671 h 10000"/>
                <a:gd name="connsiteX20" fmla="*/ 0 w 8962"/>
                <a:gd name="connsiteY20" fmla="*/ 8110 h 10000"/>
                <a:gd name="connsiteX0" fmla="*/ 0 w 10000"/>
                <a:gd name="connsiteY0" fmla="*/ 8110 h 10000"/>
                <a:gd name="connsiteX1" fmla="*/ 1441 w 10000"/>
                <a:gd name="connsiteY1" fmla="*/ 3771 h 10000"/>
                <a:gd name="connsiteX2" fmla="*/ 2591 w 10000"/>
                <a:gd name="connsiteY2" fmla="*/ 3771 h 10000"/>
                <a:gd name="connsiteX3" fmla="*/ 3072 w 10000"/>
                <a:gd name="connsiteY3" fmla="*/ 2778 h 10000"/>
                <a:gd name="connsiteX4" fmla="*/ 3750 w 10000"/>
                <a:gd name="connsiteY4" fmla="*/ 2778 h 10000"/>
                <a:gd name="connsiteX5" fmla="*/ 4230 w 10000"/>
                <a:gd name="connsiteY5" fmla="*/ 2218 h 10000"/>
                <a:gd name="connsiteX6" fmla="*/ 4710 w 10000"/>
                <a:gd name="connsiteY6" fmla="*/ 1105 h 10000"/>
                <a:gd name="connsiteX7" fmla="*/ 4230 w 10000"/>
                <a:gd name="connsiteY7" fmla="*/ 560 h 10000"/>
                <a:gd name="connsiteX8" fmla="*/ 3940 w 10000"/>
                <a:gd name="connsiteY8" fmla="*/ 1105 h 10000"/>
                <a:gd name="connsiteX9" fmla="*/ 3750 w 10000"/>
                <a:gd name="connsiteY9" fmla="*/ 560 h 10000"/>
                <a:gd name="connsiteX10" fmla="*/ 3940 w 10000"/>
                <a:gd name="connsiteY10" fmla="*/ 0 h 10000"/>
                <a:gd name="connsiteX11" fmla="*/ 4910 w 10000"/>
                <a:gd name="connsiteY11" fmla="*/ 0 h 10000"/>
                <a:gd name="connsiteX12" fmla="*/ 7020 w 10000"/>
                <a:gd name="connsiteY12" fmla="*/ 889 h 10000"/>
                <a:gd name="connsiteX13" fmla="*/ 8850 w 10000"/>
                <a:gd name="connsiteY13" fmla="*/ 1665 h 10000"/>
                <a:gd name="connsiteX14" fmla="*/ 9329 w 10000"/>
                <a:gd name="connsiteY14" fmla="*/ 2442 h 10000"/>
                <a:gd name="connsiteX15" fmla="*/ 10000 w 10000"/>
                <a:gd name="connsiteY15" fmla="*/ 2442 h 10000"/>
                <a:gd name="connsiteX16" fmla="*/ 8360 w 10000"/>
                <a:gd name="connsiteY16" fmla="*/ 6557 h 10000"/>
                <a:gd name="connsiteX17" fmla="*/ 4710 w 10000"/>
                <a:gd name="connsiteY17" fmla="*/ 10000 h 10000"/>
                <a:gd name="connsiteX18" fmla="*/ 1441 w 10000"/>
                <a:gd name="connsiteY18" fmla="*/ 8671 h 10000"/>
                <a:gd name="connsiteX19" fmla="*/ 0 w 10000"/>
                <a:gd name="connsiteY19" fmla="*/ 8110 h 10000"/>
                <a:gd name="connsiteX0" fmla="*/ 0 w 9329"/>
                <a:gd name="connsiteY0" fmla="*/ 8110 h 10000"/>
                <a:gd name="connsiteX1" fmla="*/ 1441 w 9329"/>
                <a:gd name="connsiteY1" fmla="*/ 3771 h 10000"/>
                <a:gd name="connsiteX2" fmla="*/ 2591 w 9329"/>
                <a:gd name="connsiteY2" fmla="*/ 3771 h 10000"/>
                <a:gd name="connsiteX3" fmla="*/ 3072 w 9329"/>
                <a:gd name="connsiteY3" fmla="*/ 2778 h 10000"/>
                <a:gd name="connsiteX4" fmla="*/ 3750 w 9329"/>
                <a:gd name="connsiteY4" fmla="*/ 2778 h 10000"/>
                <a:gd name="connsiteX5" fmla="*/ 4230 w 9329"/>
                <a:gd name="connsiteY5" fmla="*/ 2218 h 10000"/>
                <a:gd name="connsiteX6" fmla="*/ 4710 w 9329"/>
                <a:gd name="connsiteY6" fmla="*/ 1105 h 10000"/>
                <a:gd name="connsiteX7" fmla="*/ 4230 w 9329"/>
                <a:gd name="connsiteY7" fmla="*/ 560 h 10000"/>
                <a:gd name="connsiteX8" fmla="*/ 3940 w 9329"/>
                <a:gd name="connsiteY8" fmla="*/ 1105 h 10000"/>
                <a:gd name="connsiteX9" fmla="*/ 3750 w 9329"/>
                <a:gd name="connsiteY9" fmla="*/ 560 h 10000"/>
                <a:gd name="connsiteX10" fmla="*/ 3940 w 9329"/>
                <a:gd name="connsiteY10" fmla="*/ 0 h 10000"/>
                <a:gd name="connsiteX11" fmla="*/ 4910 w 9329"/>
                <a:gd name="connsiteY11" fmla="*/ 0 h 10000"/>
                <a:gd name="connsiteX12" fmla="*/ 7020 w 9329"/>
                <a:gd name="connsiteY12" fmla="*/ 889 h 10000"/>
                <a:gd name="connsiteX13" fmla="*/ 8850 w 9329"/>
                <a:gd name="connsiteY13" fmla="*/ 1665 h 10000"/>
                <a:gd name="connsiteX14" fmla="*/ 9329 w 9329"/>
                <a:gd name="connsiteY14" fmla="*/ 2442 h 10000"/>
                <a:gd name="connsiteX15" fmla="*/ 8360 w 9329"/>
                <a:gd name="connsiteY15" fmla="*/ 6557 h 10000"/>
                <a:gd name="connsiteX16" fmla="*/ 4710 w 9329"/>
                <a:gd name="connsiteY16" fmla="*/ 10000 h 10000"/>
                <a:gd name="connsiteX17" fmla="*/ 1441 w 9329"/>
                <a:gd name="connsiteY17" fmla="*/ 8671 h 10000"/>
                <a:gd name="connsiteX18" fmla="*/ 0 w 9329"/>
                <a:gd name="connsiteY18" fmla="*/ 8110 h 10000"/>
                <a:gd name="connsiteX0" fmla="*/ 0 w 9487"/>
                <a:gd name="connsiteY0" fmla="*/ 8110 h 10000"/>
                <a:gd name="connsiteX1" fmla="*/ 1545 w 9487"/>
                <a:gd name="connsiteY1" fmla="*/ 3771 h 10000"/>
                <a:gd name="connsiteX2" fmla="*/ 2777 w 9487"/>
                <a:gd name="connsiteY2" fmla="*/ 3771 h 10000"/>
                <a:gd name="connsiteX3" fmla="*/ 3293 w 9487"/>
                <a:gd name="connsiteY3" fmla="*/ 2778 h 10000"/>
                <a:gd name="connsiteX4" fmla="*/ 4020 w 9487"/>
                <a:gd name="connsiteY4" fmla="*/ 2778 h 10000"/>
                <a:gd name="connsiteX5" fmla="*/ 4534 w 9487"/>
                <a:gd name="connsiteY5" fmla="*/ 2218 h 10000"/>
                <a:gd name="connsiteX6" fmla="*/ 5049 w 9487"/>
                <a:gd name="connsiteY6" fmla="*/ 1105 h 10000"/>
                <a:gd name="connsiteX7" fmla="*/ 4534 w 9487"/>
                <a:gd name="connsiteY7" fmla="*/ 560 h 10000"/>
                <a:gd name="connsiteX8" fmla="*/ 4223 w 9487"/>
                <a:gd name="connsiteY8" fmla="*/ 1105 h 10000"/>
                <a:gd name="connsiteX9" fmla="*/ 4020 w 9487"/>
                <a:gd name="connsiteY9" fmla="*/ 560 h 10000"/>
                <a:gd name="connsiteX10" fmla="*/ 4223 w 9487"/>
                <a:gd name="connsiteY10" fmla="*/ 0 h 10000"/>
                <a:gd name="connsiteX11" fmla="*/ 5263 w 9487"/>
                <a:gd name="connsiteY11" fmla="*/ 0 h 10000"/>
                <a:gd name="connsiteX12" fmla="*/ 7525 w 9487"/>
                <a:gd name="connsiteY12" fmla="*/ 889 h 10000"/>
                <a:gd name="connsiteX13" fmla="*/ 9487 w 9487"/>
                <a:gd name="connsiteY13" fmla="*/ 1665 h 10000"/>
                <a:gd name="connsiteX14" fmla="*/ 8961 w 9487"/>
                <a:gd name="connsiteY14" fmla="*/ 6557 h 10000"/>
                <a:gd name="connsiteX15" fmla="*/ 5049 w 9487"/>
                <a:gd name="connsiteY15" fmla="*/ 10000 h 10000"/>
                <a:gd name="connsiteX16" fmla="*/ 1545 w 9487"/>
                <a:gd name="connsiteY16" fmla="*/ 8671 h 10000"/>
                <a:gd name="connsiteX17" fmla="*/ 0 w 9487"/>
                <a:gd name="connsiteY17" fmla="*/ 8110 h 10000"/>
                <a:gd name="connsiteX0" fmla="*/ 0 w 9446"/>
                <a:gd name="connsiteY0" fmla="*/ 8110 h 10000"/>
                <a:gd name="connsiteX1" fmla="*/ 1629 w 9446"/>
                <a:gd name="connsiteY1" fmla="*/ 3771 h 10000"/>
                <a:gd name="connsiteX2" fmla="*/ 2927 w 9446"/>
                <a:gd name="connsiteY2" fmla="*/ 3771 h 10000"/>
                <a:gd name="connsiteX3" fmla="*/ 3471 w 9446"/>
                <a:gd name="connsiteY3" fmla="*/ 2778 h 10000"/>
                <a:gd name="connsiteX4" fmla="*/ 4237 w 9446"/>
                <a:gd name="connsiteY4" fmla="*/ 2778 h 10000"/>
                <a:gd name="connsiteX5" fmla="*/ 4779 w 9446"/>
                <a:gd name="connsiteY5" fmla="*/ 2218 h 10000"/>
                <a:gd name="connsiteX6" fmla="*/ 5322 w 9446"/>
                <a:gd name="connsiteY6" fmla="*/ 1105 h 10000"/>
                <a:gd name="connsiteX7" fmla="*/ 4779 w 9446"/>
                <a:gd name="connsiteY7" fmla="*/ 560 h 10000"/>
                <a:gd name="connsiteX8" fmla="*/ 4451 w 9446"/>
                <a:gd name="connsiteY8" fmla="*/ 1105 h 10000"/>
                <a:gd name="connsiteX9" fmla="*/ 4237 w 9446"/>
                <a:gd name="connsiteY9" fmla="*/ 560 h 10000"/>
                <a:gd name="connsiteX10" fmla="*/ 4451 w 9446"/>
                <a:gd name="connsiteY10" fmla="*/ 0 h 10000"/>
                <a:gd name="connsiteX11" fmla="*/ 5548 w 9446"/>
                <a:gd name="connsiteY11" fmla="*/ 0 h 10000"/>
                <a:gd name="connsiteX12" fmla="*/ 7932 w 9446"/>
                <a:gd name="connsiteY12" fmla="*/ 889 h 10000"/>
                <a:gd name="connsiteX13" fmla="*/ 9446 w 9446"/>
                <a:gd name="connsiteY13" fmla="*/ 6557 h 10000"/>
                <a:gd name="connsiteX14" fmla="*/ 5322 w 9446"/>
                <a:gd name="connsiteY14" fmla="*/ 10000 h 10000"/>
                <a:gd name="connsiteX15" fmla="*/ 1629 w 9446"/>
                <a:gd name="connsiteY15" fmla="*/ 8671 h 10000"/>
                <a:gd name="connsiteX16" fmla="*/ 0 w 9446"/>
                <a:gd name="connsiteY16" fmla="*/ 8110 h 10000"/>
                <a:gd name="connsiteX0" fmla="*/ 0 w 8275"/>
                <a:gd name="connsiteY0" fmla="*/ 8671 h 10000"/>
                <a:gd name="connsiteX1" fmla="*/ 0 w 8275"/>
                <a:gd name="connsiteY1" fmla="*/ 3771 h 10000"/>
                <a:gd name="connsiteX2" fmla="*/ 1374 w 8275"/>
                <a:gd name="connsiteY2" fmla="*/ 3771 h 10000"/>
                <a:gd name="connsiteX3" fmla="*/ 1950 w 8275"/>
                <a:gd name="connsiteY3" fmla="*/ 2778 h 10000"/>
                <a:gd name="connsiteX4" fmla="*/ 2760 w 8275"/>
                <a:gd name="connsiteY4" fmla="*/ 2778 h 10000"/>
                <a:gd name="connsiteX5" fmla="*/ 3334 w 8275"/>
                <a:gd name="connsiteY5" fmla="*/ 2218 h 10000"/>
                <a:gd name="connsiteX6" fmla="*/ 3909 w 8275"/>
                <a:gd name="connsiteY6" fmla="*/ 1105 h 10000"/>
                <a:gd name="connsiteX7" fmla="*/ 3334 w 8275"/>
                <a:gd name="connsiteY7" fmla="*/ 560 h 10000"/>
                <a:gd name="connsiteX8" fmla="*/ 2987 w 8275"/>
                <a:gd name="connsiteY8" fmla="*/ 1105 h 10000"/>
                <a:gd name="connsiteX9" fmla="*/ 2760 w 8275"/>
                <a:gd name="connsiteY9" fmla="*/ 560 h 10000"/>
                <a:gd name="connsiteX10" fmla="*/ 2987 w 8275"/>
                <a:gd name="connsiteY10" fmla="*/ 0 h 10000"/>
                <a:gd name="connsiteX11" fmla="*/ 4148 w 8275"/>
                <a:gd name="connsiteY11" fmla="*/ 0 h 10000"/>
                <a:gd name="connsiteX12" fmla="*/ 6672 w 8275"/>
                <a:gd name="connsiteY12" fmla="*/ 889 h 10000"/>
                <a:gd name="connsiteX13" fmla="*/ 8275 w 8275"/>
                <a:gd name="connsiteY13" fmla="*/ 6557 h 10000"/>
                <a:gd name="connsiteX14" fmla="*/ 3909 w 8275"/>
                <a:gd name="connsiteY14" fmla="*/ 10000 h 10000"/>
                <a:gd name="connsiteX15" fmla="*/ 0 w 8275"/>
                <a:gd name="connsiteY15" fmla="*/ 8671 h 10000"/>
                <a:gd name="connsiteX0" fmla="*/ 4724 w 10000"/>
                <a:gd name="connsiteY0" fmla="*/ 10000 h 10000"/>
                <a:gd name="connsiteX1" fmla="*/ 0 w 10000"/>
                <a:gd name="connsiteY1" fmla="*/ 3771 h 10000"/>
                <a:gd name="connsiteX2" fmla="*/ 1660 w 10000"/>
                <a:gd name="connsiteY2" fmla="*/ 3771 h 10000"/>
                <a:gd name="connsiteX3" fmla="*/ 2356 w 10000"/>
                <a:gd name="connsiteY3" fmla="*/ 2778 h 10000"/>
                <a:gd name="connsiteX4" fmla="*/ 3335 w 10000"/>
                <a:gd name="connsiteY4" fmla="*/ 2778 h 10000"/>
                <a:gd name="connsiteX5" fmla="*/ 4029 w 10000"/>
                <a:gd name="connsiteY5" fmla="*/ 2218 h 10000"/>
                <a:gd name="connsiteX6" fmla="*/ 4724 w 10000"/>
                <a:gd name="connsiteY6" fmla="*/ 1105 h 10000"/>
                <a:gd name="connsiteX7" fmla="*/ 4029 w 10000"/>
                <a:gd name="connsiteY7" fmla="*/ 560 h 10000"/>
                <a:gd name="connsiteX8" fmla="*/ 3610 w 10000"/>
                <a:gd name="connsiteY8" fmla="*/ 1105 h 10000"/>
                <a:gd name="connsiteX9" fmla="*/ 3335 w 10000"/>
                <a:gd name="connsiteY9" fmla="*/ 560 h 10000"/>
                <a:gd name="connsiteX10" fmla="*/ 3610 w 10000"/>
                <a:gd name="connsiteY10" fmla="*/ 0 h 10000"/>
                <a:gd name="connsiteX11" fmla="*/ 5013 w 10000"/>
                <a:gd name="connsiteY11" fmla="*/ 0 h 10000"/>
                <a:gd name="connsiteX12" fmla="*/ 8063 w 10000"/>
                <a:gd name="connsiteY12" fmla="*/ 889 h 10000"/>
                <a:gd name="connsiteX13" fmla="*/ 10000 w 10000"/>
                <a:gd name="connsiteY13" fmla="*/ 6557 h 10000"/>
                <a:gd name="connsiteX14" fmla="*/ 4724 w 10000"/>
                <a:gd name="connsiteY14" fmla="*/ 10000 h 10000"/>
                <a:gd name="connsiteX0" fmla="*/ 10000 w 10000"/>
                <a:gd name="connsiteY0" fmla="*/ 6557 h 6557"/>
                <a:gd name="connsiteX1" fmla="*/ 0 w 10000"/>
                <a:gd name="connsiteY1" fmla="*/ 3771 h 6557"/>
                <a:gd name="connsiteX2" fmla="*/ 1660 w 10000"/>
                <a:gd name="connsiteY2" fmla="*/ 3771 h 6557"/>
                <a:gd name="connsiteX3" fmla="*/ 2356 w 10000"/>
                <a:gd name="connsiteY3" fmla="*/ 2778 h 6557"/>
                <a:gd name="connsiteX4" fmla="*/ 3335 w 10000"/>
                <a:gd name="connsiteY4" fmla="*/ 2778 h 6557"/>
                <a:gd name="connsiteX5" fmla="*/ 4029 w 10000"/>
                <a:gd name="connsiteY5" fmla="*/ 2218 h 6557"/>
                <a:gd name="connsiteX6" fmla="*/ 4724 w 10000"/>
                <a:gd name="connsiteY6" fmla="*/ 1105 h 6557"/>
                <a:gd name="connsiteX7" fmla="*/ 4029 w 10000"/>
                <a:gd name="connsiteY7" fmla="*/ 560 h 6557"/>
                <a:gd name="connsiteX8" fmla="*/ 3610 w 10000"/>
                <a:gd name="connsiteY8" fmla="*/ 1105 h 6557"/>
                <a:gd name="connsiteX9" fmla="*/ 3335 w 10000"/>
                <a:gd name="connsiteY9" fmla="*/ 560 h 6557"/>
                <a:gd name="connsiteX10" fmla="*/ 3610 w 10000"/>
                <a:gd name="connsiteY10" fmla="*/ 0 h 6557"/>
                <a:gd name="connsiteX11" fmla="*/ 5013 w 10000"/>
                <a:gd name="connsiteY11" fmla="*/ 0 h 6557"/>
                <a:gd name="connsiteX12" fmla="*/ 8063 w 10000"/>
                <a:gd name="connsiteY12" fmla="*/ 889 h 6557"/>
                <a:gd name="connsiteX13" fmla="*/ 10000 w 10000"/>
                <a:gd name="connsiteY13" fmla="*/ 6557 h 6557"/>
                <a:gd name="connsiteX0" fmla="*/ 4476 w 8063"/>
                <a:gd name="connsiteY0" fmla="*/ 7579 h 7579"/>
                <a:gd name="connsiteX1" fmla="*/ 0 w 8063"/>
                <a:gd name="connsiteY1" fmla="*/ 5751 h 7579"/>
                <a:gd name="connsiteX2" fmla="*/ 1660 w 8063"/>
                <a:gd name="connsiteY2" fmla="*/ 5751 h 7579"/>
                <a:gd name="connsiteX3" fmla="*/ 2356 w 8063"/>
                <a:gd name="connsiteY3" fmla="*/ 4237 h 7579"/>
                <a:gd name="connsiteX4" fmla="*/ 3335 w 8063"/>
                <a:gd name="connsiteY4" fmla="*/ 4237 h 7579"/>
                <a:gd name="connsiteX5" fmla="*/ 4029 w 8063"/>
                <a:gd name="connsiteY5" fmla="*/ 3383 h 7579"/>
                <a:gd name="connsiteX6" fmla="*/ 4724 w 8063"/>
                <a:gd name="connsiteY6" fmla="*/ 1685 h 7579"/>
                <a:gd name="connsiteX7" fmla="*/ 4029 w 8063"/>
                <a:gd name="connsiteY7" fmla="*/ 854 h 7579"/>
                <a:gd name="connsiteX8" fmla="*/ 3610 w 8063"/>
                <a:gd name="connsiteY8" fmla="*/ 1685 h 7579"/>
                <a:gd name="connsiteX9" fmla="*/ 3335 w 8063"/>
                <a:gd name="connsiteY9" fmla="*/ 854 h 7579"/>
                <a:gd name="connsiteX10" fmla="*/ 3610 w 8063"/>
                <a:gd name="connsiteY10" fmla="*/ 0 h 7579"/>
                <a:gd name="connsiteX11" fmla="*/ 5013 w 8063"/>
                <a:gd name="connsiteY11" fmla="*/ 0 h 7579"/>
                <a:gd name="connsiteX12" fmla="*/ 8063 w 8063"/>
                <a:gd name="connsiteY12" fmla="*/ 1356 h 7579"/>
                <a:gd name="connsiteX13" fmla="*/ 4476 w 8063"/>
                <a:gd name="connsiteY13" fmla="*/ 7579 h 7579"/>
                <a:gd name="connsiteX0" fmla="*/ 6268 w 10717"/>
                <a:gd name="connsiteY0" fmla="*/ 10000 h 10000"/>
                <a:gd name="connsiteX1" fmla="*/ 0 w 10717"/>
                <a:gd name="connsiteY1" fmla="*/ 9766 h 10000"/>
                <a:gd name="connsiteX2" fmla="*/ 717 w 10717"/>
                <a:gd name="connsiteY2" fmla="*/ 7588 h 10000"/>
                <a:gd name="connsiteX3" fmla="*/ 2776 w 10717"/>
                <a:gd name="connsiteY3" fmla="*/ 7588 h 10000"/>
                <a:gd name="connsiteX4" fmla="*/ 3639 w 10717"/>
                <a:gd name="connsiteY4" fmla="*/ 5590 h 10000"/>
                <a:gd name="connsiteX5" fmla="*/ 4853 w 10717"/>
                <a:gd name="connsiteY5" fmla="*/ 5590 h 10000"/>
                <a:gd name="connsiteX6" fmla="*/ 5714 w 10717"/>
                <a:gd name="connsiteY6" fmla="*/ 4464 h 10000"/>
                <a:gd name="connsiteX7" fmla="*/ 6576 w 10717"/>
                <a:gd name="connsiteY7" fmla="*/ 2223 h 10000"/>
                <a:gd name="connsiteX8" fmla="*/ 5714 w 10717"/>
                <a:gd name="connsiteY8" fmla="*/ 1127 h 10000"/>
                <a:gd name="connsiteX9" fmla="*/ 5194 w 10717"/>
                <a:gd name="connsiteY9" fmla="*/ 2223 h 10000"/>
                <a:gd name="connsiteX10" fmla="*/ 4853 w 10717"/>
                <a:gd name="connsiteY10" fmla="*/ 1127 h 10000"/>
                <a:gd name="connsiteX11" fmla="*/ 5194 w 10717"/>
                <a:gd name="connsiteY11" fmla="*/ 0 h 10000"/>
                <a:gd name="connsiteX12" fmla="*/ 6934 w 10717"/>
                <a:gd name="connsiteY12" fmla="*/ 0 h 10000"/>
                <a:gd name="connsiteX13" fmla="*/ 10717 w 10717"/>
                <a:gd name="connsiteY13" fmla="*/ 1789 h 10000"/>
                <a:gd name="connsiteX14" fmla="*/ 6268 w 10717"/>
                <a:gd name="connsiteY14" fmla="*/ 10000 h 10000"/>
                <a:gd name="connsiteX0" fmla="*/ 6001 w 10450"/>
                <a:gd name="connsiteY0" fmla="*/ 10000 h 10000"/>
                <a:gd name="connsiteX1" fmla="*/ 0 w 10450"/>
                <a:gd name="connsiteY1" fmla="*/ 9766 h 10000"/>
                <a:gd name="connsiteX2" fmla="*/ 450 w 10450"/>
                <a:gd name="connsiteY2" fmla="*/ 7588 h 10000"/>
                <a:gd name="connsiteX3" fmla="*/ 2509 w 10450"/>
                <a:gd name="connsiteY3" fmla="*/ 7588 h 10000"/>
                <a:gd name="connsiteX4" fmla="*/ 3372 w 10450"/>
                <a:gd name="connsiteY4" fmla="*/ 5590 h 10000"/>
                <a:gd name="connsiteX5" fmla="*/ 4586 w 10450"/>
                <a:gd name="connsiteY5" fmla="*/ 5590 h 10000"/>
                <a:gd name="connsiteX6" fmla="*/ 5447 w 10450"/>
                <a:gd name="connsiteY6" fmla="*/ 4464 h 10000"/>
                <a:gd name="connsiteX7" fmla="*/ 6309 w 10450"/>
                <a:gd name="connsiteY7" fmla="*/ 2223 h 10000"/>
                <a:gd name="connsiteX8" fmla="*/ 5447 w 10450"/>
                <a:gd name="connsiteY8" fmla="*/ 1127 h 10000"/>
                <a:gd name="connsiteX9" fmla="*/ 4927 w 10450"/>
                <a:gd name="connsiteY9" fmla="*/ 2223 h 10000"/>
                <a:gd name="connsiteX10" fmla="*/ 4586 w 10450"/>
                <a:gd name="connsiteY10" fmla="*/ 1127 h 10000"/>
                <a:gd name="connsiteX11" fmla="*/ 4927 w 10450"/>
                <a:gd name="connsiteY11" fmla="*/ 0 h 10000"/>
                <a:gd name="connsiteX12" fmla="*/ 6667 w 10450"/>
                <a:gd name="connsiteY12" fmla="*/ 0 h 10000"/>
                <a:gd name="connsiteX13" fmla="*/ 10450 w 10450"/>
                <a:gd name="connsiteY13" fmla="*/ 1789 h 10000"/>
                <a:gd name="connsiteX14" fmla="*/ 6001 w 10450"/>
                <a:gd name="connsiteY14" fmla="*/ 10000 h 10000"/>
                <a:gd name="connsiteX0" fmla="*/ 10628 w 15077"/>
                <a:gd name="connsiteY0" fmla="*/ 10000 h 10000"/>
                <a:gd name="connsiteX1" fmla="*/ 0 w 15077"/>
                <a:gd name="connsiteY1" fmla="*/ 9572 h 10000"/>
                <a:gd name="connsiteX2" fmla="*/ 5077 w 15077"/>
                <a:gd name="connsiteY2" fmla="*/ 7588 h 10000"/>
                <a:gd name="connsiteX3" fmla="*/ 7136 w 15077"/>
                <a:gd name="connsiteY3" fmla="*/ 7588 h 10000"/>
                <a:gd name="connsiteX4" fmla="*/ 7999 w 15077"/>
                <a:gd name="connsiteY4" fmla="*/ 5590 h 10000"/>
                <a:gd name="connsiteX5" fmla="*/ 9213 w 15077"/>
                <a:gd name="connsiteY5" fmla="*/ 5590 h 10000"/>
                <a:gd name="connsiteX6" fmla="*/ 10074 w 15077"/>
                <a:gd name="connsiteY6" fmla="*/ 4464 h 10000"/>
                <a:gd name="connsiteX7" fmla="*/ 10936 w 15077"/>
                <a:gd name="connsiteY7" fmla="*/ 2223 h 10000"/>
                <a:gd name="connsiteX8" fmla="*/ 10074 w 15077"/>
                <a:gd name="connsiteY8" fmla="*/ 1127 h 10000"/>
                <a:gd name="connsiteX9" fmla="*/ 9554 w 15077"/>
                <a:gd name="connsiteY9" fmla="*/ 2223 h 10000"/>
                <a:gd name="connsiteX10" fmla="*/ 9213 w 15077"/>
                <a:gd name="connsiteY10" fmla="*/ 1127 h 10000"/>
                <a:gd name="connsiteX11" fmla="*/ 9554 w 15077"/>
                <a:gd name="connsiteY11" fmla="*/ 0 h 10000"/>
                <a:gd name="connsiteX12" fmla="*/ 11294 w 15077"/>
                <a:gd name="connsiteY12" fmla="*/ 0 h 10000"/>
                <a:gd name="connsiteX13" fmla="*/ 15077 w 15077"/>
                <a:gd name="connsiteY13" fmla="*/ 1789 h 10000"/>
                <a:gd name="connsiteX14" fmla="*/ 10628 w 15077"/>
                <a:gd name="connsiteY14" fmla="*/ 10000 h 10000"/>
                <a:gd name="connsiteX0" fmla="*/ 6446 w 10895"/>
                <a:gd name="connsiteY0" fmla="*/ 10000 h 10290"/>
                <a:gd name="connsiteX1" fmla="*/ 0 w 10895"/>
                <a:gd name="connsiteY1" fmla="*/ 10250 h 10290"/>
                <a:gd name="connsiteX2" fmla="*/ 895 w 10895"/>
                <a:gd name="connsiteY2" fmla="*/ 7588 h 10290"/>
                <a:gd name="connsiteX3" fmla="*/ 2954 w 10895"/>
                <a:gd name="connsiteY3" fmla="*/ 7588 h 10290"/>
                <a:gd name="connsiteX4" fmla="*/ 3817 w 10895"/>
                <a:gd name="connsiteY4" fmla="*/ 5590 h 10290"/>
                <a:gd name="connsiteX5" fmla="*/ 5031 w 10895"/>
                <a:gd name="connsiteY5" fmla="*/ 5590 h 10290"/>
                <a:gd name="connsiteX6" fmla="*/ 5892 w 10895"/>
                <a:gd name="connsiteY6" fmla="*/ 4464 h 10290"/>
                <a:gd name="connsiteX7" fmla="*/ 6754 w 10895"/>
                <a:gd name="connsiteY7" fmla="*/ 2223 h 10290"/>
                <a:gd name="connsiteX8" fmla="*/ 5892 w 10895"/>
                <a:gd name="connsiteY8" fmla="*/ 1127 h 10290"/>
                <a:gd name="connsiteX9" fmla="*/ 5372 w 10895"/>
                <a:gd name="connsiteY9" fmla="*/ 2223 h 10290"/>
                <a:gd name="connsiteX10" fmla="*/ 5031 w 10895"/>
                <a:gd name="connsiteY10" fmla="*/ 1127 h 10290"/>
                <a:gd name="connsiteX11" fmla="*/ 5372 w 10895"/>
                <a:gd name="connsiteY11" fmla="*/ 0 h 10290"/>
                <a:gd name="connsiteX12" fmla="*/ 7112 w 10895"/>
                <a:gd name="connsiteY12" fmla="*/ 0 h 10290"/>
                <a:gd name="connsiteX13" fmla="*/ 10895 w 10895"/>
                <a:gd name="connsiteY13" fmla="*/ 1789 h 10290"/>
                <a:gd name="connsiteX14" fmla="*/ 6446 w 10895"/>
                <a:gd name="connsiteY14" fmla="*/ 10000 h 10290"/>
                <a:gd name="connsiteX0" fmla="*/ 7158 w 11607"/>
                <a:gd name="connsiteY0" fmla="*/ 10000 h 13065"/>
                <a:gd name="connsiteX1" fmla="*/ 0 w 11607"/>
                <a:gd name="connsiteY1" fmla="*/ 13057 h 13065"/>
                <a:gd name="connsiteX2" fmla="*/ 1607 w 11607"/>
                <a:gd name="connsiteY2" fmla="*/ 7588 h 13065"/>
                <a:gd name="connsiteX3" fmla="*/ 3666 w 11607"/>
                <a:gd name="connsiteY3" fmla="*/ 7588 h 13065"/>
                <a:gd name="connsiteX4" fmla="*/ 4529 w 11607"/>
                <a:gd name="connsiteY4" fmla="*/ 5590 h 13065"/>
                <a:gd name="connsiteX5" fmla="*/ 5743 w 11607"/>
                <a:gd name="connsiteY5" fmla="*/ 5590 h 13065"/>
                <a:gd name="connsiteX6" fmla="*/ 6604 w 11607"/>
                <a:gd name="connsiteY6" fmla="*/ 4464 h 13065"/>
                <a:gd name="connsiteX7" fmla="*/ 7466 w 11607"/>
                <a:gd name="connsiteY7" fmla="*/ 2223 h 13065"/>
                <a:gd name="connsiteX8" fmla="*/ 6604 w 11607"/>
                <a:gd name="connsiteY8" fmla="*/ 1127 h 13065"/>
                <a:gd name="connsiteX9" fmla="*/ 6084 w 11607"/>
                <a:gd name="connsiteY9" fmla="*/ 2223 h 13065"/>
                <a:gd name="connsiteX10" fmla="*/ 5743 w 11607"/>
                <a:gd name="connsiteY10" fmla="*/ 1127 h 13065"/>
                <a:gd name="connsiteX11" fmla="*/ 6084 w 11607"/>
                <a:gd name="connsiteY11" fmla="*/ 0 h 13065"/>
                <a:gd name="connsiteX12" fmla="*/ 7824 w 11607"/>
                <a:gd name="connsiteY12" fmla="*/ 0 h 13065"/>
                <a:gd name="connsiteX13" fmla="*/ 11607 w 11607"/>
                <a:gd name="connsiteY13" fmla="*/ 1789 h 13065"/>
                <a:gd name="connsiteX14" fmla="*/ 7158 w 11607"/>
                <a:gd name="connsiteY14" fmla="*/ 10000 h 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07" h="13065">
                  <a:moveTo>
                    <a:pt x="7158" y="10000"/>
                  </a:moveTo>
                  <a:cubicBezTo>
                    <a:pt x="6759" y="9793"/>
                    <a:pt x="399" y="13264"/>
                    <a:pt x="0" y="13057"/>
                  </a:cubicBezTo>
                  <a:lnTo>
                    <a:pt x="1607" y="7588"/>
                  </a:lnTo>
                  <a:lnTo>
                    <a:pt x="3666" y="7588"/>
                  </a:lnTo>
                  <a:lnTo>
                    <a:pt x="4529" y="5590"/>
                  </a:lnTo>
                  <a:lnTo>
                    <a:pt x="5743" y="5590"/>
                  </a:lnTo>
                  <a:lnTo>
                    <a:pt x="6604" y="4464"/>
                  </a:lnTo>
                  <a:lnTo>
                    <a:pt x="7466" y="2223"/>
                  </a:lnTo>
                  <a:lnTo>
                    <a:pt x="6604" y="1127"/>
                  </a:lnTo>
                  <a:lnTo>
                    <a:pt x="6084" y="2223"/>
                  </a:lnTo>
                  <a:cubicBezTo>
                    <a:pt x="5971" y="1858"/>
                    <a:pt x="5857" y="1494"/>
                    <a:pt x="5743" y="1127"/>
                  </a:cubicBezTo>
                  <a:lnTo>
                    <a:pt x="6084" y="0"/>
                  </a:lnTo>
                  <a:lnTo>
                    <a:pt x="7824" y="0"/>
                  </a:lnTo>
                  <a:lnTo>
                    <a:pt x="11607" y="1789"/>
                  </a:lnTo>
                  <a:lnTo>
                    <a:pt x="7158" y="10000"/>
                  </a:lnTo>
                  <a:close/>
                </a:path>
              </a:pathLst>
            </a:custGeom>
            <a:solidFill>
              <a:srgbClr val="1AD2FF"/>
            </a:solidFill>
            <a:ln w="3175" cmpd="sng">
              <a:solidFill>
                <a:schemeClr val="tx1"/>
              </a:solidFill>
            </a:ln>
          </p:spPr>
          <p:txBody>
            <a:bodyPr/>
            <a:lstStyle/>
            <a:p>
              <a:endParaRPr lang="en-US">
                <a:solidFill>
                  <a:srgbClr val="BA0010"/>
                </a:solidFill>
              </a:endParaRPr>
            </a:p>
          </p:txBody>
        </p:sp>
        <p:sp>
          <p:nvSpPr>
            <p:cNvPr id="382" name="Freeform 345"/>
            <p:cNvSpPr>
              <a:spLocks/>
            </p:cNvSpPr>
            <p:nvPr/>
          </p:nvSpPr>
          <p:spPr bwMode="auto">
            <a:xfrm>
              <a:off x="5457823" y="1754758"/>
              <a:ext cx="287167" cy="259844"/>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 name="connsiteX0" fmla="*/ 0 w 9587"/>
                <a:gd name="connsiteY0" fmla="*/ 8110 h 10000"/>
                <a:gd name="connsiteX1" fmla="*/ 1238 w 9587"/>
                <a:gd name="connsiteY1" fmla="*/ 3771 h 10000"/>
                <a:gd name="connsiteX2" fmla="*/ 2226 w 9587"/>
                <a:gd name="connsiteY2" fmla="*/ 3771 h 10000"/>
                <a:gd name="connsiteX3" fmla="*/ 2639 w 9587"/>
                <a:gd name="connsiteY3" fmla="*/ 2778 h 10000"/>
                <a:gd name="connsiteX4" fmla="*/ 3222 w 9587"/>
                <a:gd name="connsiteY4" fmla="*/ 2778 h 10000"/>
                <a:gd name="connsiteX5" fmla="*/ 3634 w 9587"/>
                <a:gd name="connsiteY5" fmla="*/ 2218 h 10000"/>
                <a:gd name="connsiteX6" fmla="*/ 4047 w 9587"/>
                <a:gd name="connsiteY6" fmla="*/ 1105 h 10000"/>
                <a:gd name="connsiteX7" fmla="*/ 3634 w 9587"/>
                <a:gd name="connsiteY7" fmla="*/ 560 h 10000"/>
                <a:gd name="connsiteX8" fmla="*/ 3385 w 9587"/>
                <a:gd name="connsiteY8" fmla="*/ 1105 h 10000"/>
                <a:gd name="connsiteX9" fmla="*/ 3222 w 9587"/>
                <a:gd name="connsiteY9" fmla="*/ 560 h 10000"/>
                <a:gd name="connsiteX10" fmla="*/ 3385 w 9587"/>
                <a:gd name="connsiteY10" fmla="*/ 0 h 10000"/>
                <a:gd name="connsiteX11" fmla="*/ 4218 w 9587"/>
                <a:gd name="connsiteY11" fmla="*/ 0 h 10000"/>
                <a:gd name="connsiteX12" fmla="*/ 6031 w 9587"/>
                <a:gd name="connsiteY12" fmla="*/ 889 h 10000"/>
                <a:gd name="connsiteX13" fmla="*/ 7603 w 9587"/>
                <a:gd name="connsiteY13" fmla="*/ 1665 h 10000"/>
                <a:gd name="connsiteX14" fmla="*/ 8016 w 9587"/>
                <a:gd name="connsiteY14" fmla="*/ 2442 h 10000"/>
                <a:gd name="connsiteX15" fmla="*/ 8592 w 9587"/>
                <a:gd name="connsiteY15" fmla="*/ 2442 h 10000"/>
                <a:gd name="connsiteX16" fmla="*/ 8592 w 9587"/>
                <a:gd name="connsiteY16" fmla="*/ 2994 h 10000"/>
                <a:gd name="connsiteX17" fmla="*/ 9587 w 9587"/>
                <a:gd name="connsiteY17" fmla="*/ 3555 h 10000"/>
                <a:gd name="connsiteX18" fmla="*/ 7183 w 9587"/>
                <a:gd name="connsiteY18" fmla="*/ 6557 h 10000"/>
                <a:gd name="connsiteX19" fmla="*/ 4047 w 9587"/>
                <a:gd name="connsiteY19" fmla="*/ 10000 h 10000"/>
                <a:gd name="connsiteX20" fmla="*/ 1238 w 9587"/>
                <a:gd name="connsiteY20" fmla="*/ 8671 h 10000"/>
                <a:gd name="connsiteX21" fmla="*/ 0 w 9587"/>
                <a:gd name="connsiteY21" fmla="*/ 8110 h 10000"/>
                <a:gd name="connsiteX0" fmla="*/ 0 w 8962"/>
                <a:gd name="connsiteY0" fmla="*/ 8110 h 10000"/>
                <a:gd name="connsiteX1" fmla="*/ 1291 w 8962"/>
                <a:gd name="connsiteY1" fmla="*/ 3771 h 10000"/>
                <a:gd name="connsiteX2" fmla="*/ 2322 w 8962"/>
                <a:gd name="connsiteY2" fmla="*/ 3771 h 10000"/>
                <a:gd name="connsiteX3" fmla="*/ 2753 w 8962"/>
                <a:gd name="connsiteY3" fmla="*/ 2778 h 10000"/>
                <a:gd name="connsiteX4" fmla="*/ 3361 w 8962"/>
                <a:gd name="connsiteY4" fmla="*/ 2778 h 10000"/>
                <a:gd name="connsiteX5" fmla="*/ 3791 w 8962"/>
                <a:gd name="connsiteY5" fmla="*/ 2218 h 10000"/>
                <a:gd name="connsiteX6" fmla="*/ 4221 w 8962"/>
                <a:gd name="connsiteY6" fmla="*/ 1105 h 10000"/>
                <a:gd name="connsiteX7" fmla="*/ 3791 w 8962"/>
                <a:gd name="connsiteY7" fmla="*/ 560 h 10000"/>
                <a:gd name="connsiteX8" fmla="*/ 3531 w 8962"/>
                <a:gd name="connsiteY8" fmla="*/ 1105 h 10000"/>
                <a:gd name="connsiteX9" fmla="*/ 3361 w 8962"/>
                <a:gd name="connsiteY9" fmla="*/ 560 h 10000"/>
                <a:gd name="connsiteX10" fmla="*/ 3531 w 8962"/>
                <a:gd name="connsiteY10" fmla="*/ 0 h 10000"/>
                <a:gd name="connsiteX11" fmla="*/ 4400 w 8962"/>
                <a:gd name="connsiteY11" fmla="*/ 0 h 10000"/>
                <a:gd name="connsiteX12" fmla="*/ 6291 w 8962"/>
                <a:gd name="connsiteY12" fmla="*/ 889 h 10000"/>
                <a:gd name="connsiteX13" fmla="*/ 7931 w 8962"/>
                <a:gd name="connsiteY13" fmla="*/ 1665 h 10000"/>
                <a:gd name="connsiteX14" fmla="*/ 8361 w 8962"/>
                <a:gd name="connsiteY14" fmla="*/ 2442 h 10000"/>
                <a:gd name="connsiteX15" fmla="*/ 8962 w 8962"/>
                <a:gd name="connsiteY15" fmla="*/ 2442 h 10000"/>
                <a:gd name="connsiteX16" fmla="*/ 8962 w 8962"/>
                <a:gd name="connsiteY16" fmla="*/ 2994 h 10000"/>
                <a:gd name="connsiteX17" fmla="*/ 7492 w 8962"/>
                <a:gd name="connsiteY17" fmla="*/ 6557 h 10000"/>
                <a:gd name="connsiteX18" fmla="*/ 4221 w 8962"/>
                <a:gd name="connsiteY18" fmla="*/ 10000 h 10000"/>
                <a:gd name="connsiteX19" fmla="*/ 1291 w 8962"/>
                <a:gd name="connsiteY19" fmla="*/ 8671 h 10000"/>
                <a:gd name="connsiteX20" fmla="*/ 0 w 8962"/>
                <a:gd name="connsiteY20" fmla="*/ 8110 h 10000"/>
                <a:gd name="connsiteX0" fmla="*/ 0 w 10000"/>
                <a:gd name="connsiteY0" fmla="*/ 8110 h 10000"/>
                <a:gd name="connsiteX1" fmla="*/ 1441 w 10000"/>
                <a:gd name="connsiteY1" fmla="*/ 3771 h 10000"/>
                <a:gd name="connsiteX2" fmla="*/ 2591 w 10000"/>
                <a:gd name="connsiteY2" fmla="*/ 3771 h 10000"/>
                <a:gd name="connsiteX3" fmla="*/ 3072 w 10000"/>
                <a:gd name="connsiteY3" fmla="*/ 2778 h 10000"/>
                <a:gd name="connsiteX4" fmla="*/ 3750 w 10000"/>
                <a:gd name="connsiteY4" fmla="*/ 2778 h 10000"/>
                <a:gd name="connsiteX5" fmla="*/ 4230 w 10000"/>
                <a:gd name="connsiteY5" fmla="*/ 2218 h 10000"/>
                <a:gd name="connsiteX6" fmla="*/ 4710 w 10000"/>
                <a:gd name="connsiteY6" fmla="*/ 1105 h 10000"/>
                <a:gd name="connsiteX7" fmla="*/ 4230 w 10000"/>
                <a:gd name="connsiteY7" fmla="*/ 560 h 10000"/>
                <a:gd name="connsiteX8" fmla="*/ 3940 w 10000"/>
                <a:gd name="connsiteY8" fmla="*/ 1105 h 10000"/>
                <a:gd name="connsiteX9" fmla="*/ 3750 w 10000"/>
                <a:gd name="connsiteY9" fmla="*/ 560 h 10000"/>
                <a:gd name="connsiteX10" fmla="*/ 3940 w 10000"/>
                <a:gd name="connsiteY10" fmla="*/ 0 h 10000"/>
                <a:gd name="connsiteX11" fmla="*/ 4910 w 10000"/>
                <a:gd name="connsiteY11" fmla="*/ 0 h 10000"/>
                <a:gd name="connsiteX12" fmla="*/ 7020 w 10000"/>
                <a:gd name="connsiteY12" fmla="*/ 889 h 10000"/>
                <a:gd name="connsiteX13" fmla="*/ 8850 w 10000"/>
                <a:gd name="connsiteY13" fmla="*/ 1665 h 10000"/>
                <a:gd name="connsiteX14" fmla="*/ 9329 w 10000"/>
                <a:gd name="connsiteY14" fmla="*/ 2442 h 10000"/>
                <a:gd name="connsiteX15" fmla="*/ 10000 w 10000"/>
                <a:gd name="connsiteY15" fmla="*/ 2442 h 10000"/>
                <a:gd name="connsiteX16" fmla="*/ 8360 w 10000"/>
                <a:gd name="connsiteY16" fmla="*/ 6557 h 10000"/>
                <a:gd name="connsiteX17" fmla="*/ 4710 w 10000"/>
                <a:gd name="connsiteY17" fmla="*/ 10000 h 10000"/>
                <a:gd name="connsiteX18" fmla="*/ 1441 w 10000"/>
                <a:gd name="connsiteY18" fmla="*/ 8671 h 10000"/>
                <a:gd name="connsiteX19" fmla="*/ 0 w 10000"/>
                <a:gd name="connsiteY19" fmla="*/ 8110 h 10000"/>
                <a:gd name="connsiteX0" fmla="*/ 0 w 9329"/>
                <a:gd name="connsiteY0" fmla="*/ 8110 h 10000"/>
                <a:gd name="connsiteX1" fmla="*/ 1441 w 9329"/>
                <a:gd name="connsiteY1" fmla="*/ 3771 h 10000"/>
                <a:gd name="connsiteX2" fmla="*/ 2591 w 9329"/>
                <a:gd name="connsiteY2" fmla="*/ 3771 h 10000"/>
                <a:gd name="connsiteX3" fmla="*/ 3072 w 9329"/>
                <a:gd name="connsiteY3" fmla="*/ 2778 h 10000"/>
                <a:gd name="connsiteX4" fmla="*/ 3750 w 9329"/>
                <a:gd name="connsiteY4" fmla="*/ 2778 h 10000"/>
                <a:gd name="connsiteX5" fmla="*/ 4230 w 9329"/>
                <a:gd name="connsiteY5" fmla="*/ 2218 h 10000"/>
                <a:gd name="connsiteX6" fmla="*/ 4710 w 9329"/>
                <a:gd name="connsiteY6" fmla="*/ 1105 h 10000"/>
                <a:gd name="connsiteX7" fmla="*/ 4230 w 9329"/>
                <a:gd name="connsiteY7" fmla="*/ 560 h 10000"/>
                <a:gd name="connsiteX8" fmla="*/ 3940 w 9329"/>
                <a:gd name="connsiteY8" fmla="*/ 1105 h 10000"/>
                <a:gd name="connsiteX9" fmla="*/ 3750 w 9329"/>
                <a:gd name="connsiteY9" fmla="*/ 560 h 10000"/>
                <a:gd name="connsiteX10" fmla="*/ 3940 w 9329"/>
                <a:gd name="connsiteY10" fmla="*/ 0 h 10000"/>
                <a:gd name="connsiteX11" fmla="*/ 4910 w 9329"/>
                <a:gd name="connsiteY11" fmla="*/ 0 h 10000"/>
                <a:gd name="connsiteX12" fmla="*/ 7020 w 9329"/>
                <a:gd name="connsiteY12" fmla="*/ 889 h 10000"/>
                <a:gd name="connsiteX13" fmla="*/ 8850 w 9329"/>
                <a:gd name="connsiteY13" fmla="*/ 1665 h 10000"/>
                <a:gd name="connsiteX14" fmla="*/ 9329 w 9329"/>
                <a:gd name="connsiteY14" fmla="*/ 2442 h 10000"/>
                <a:gd name="connsiteX15" fmla="*/ 8360 w 9329"/>
                <a:gd name="connsiteY15" fmla="*/ 6557 h 10000"/>
                <a:gd name="connsiteX16" fmla="*/ 4710 w 9329"/>
                <a:gd name="connsiteY16" fmla="*/ 10000 h 10000"/>
                <a:gd name="connsiteX17" fmla="*/ 1441 w 9329"/>
                <a:gd name="connsiteY17" fmla="*/ 8671 h 10000"/>
                <a:gd name="connsiteX18" fmla="*/ 0 w 9329"/>
                <a:gd name="connsiteY18" fmla="*/ 8110 h 10000"/>
                <a:gd name="connsiteX0" fmla="*/ 0 w 9487"/>
                <a:gd name="connsiteY0" fmla="*/ 8110 h 10000"/>
                <a:gd name="connsiteX1" fmla="*/ 1545 w 9487"/>
                <a:gd name="connsiteY1" fmla="*/ 3771 h 10000"/>
                <a:gd name="connsiteX2" fmla="*/ 2777 w 9487"/>
                <a:gd name="connsiteY2" fmla="*/ 3771 h 10000"/>
                <a:gd name="connsiteX3" fmla="*/ 3293 w 9487"/>
                <a:gd name="connsiteY3" fmla="*/ 2778 h 10000"/>
                <a:gd name="connsiteX4" fmla="*/ 4020 w 9487"/>
                <a:gd name="connsiteY4" fmla="*/ 2778 h 10000"/>
                <a:gd name="connsiteX5" fmla="*/ 4534 w 9487"/>
                <a:gd name="connsiteY5" fmla="*/ 2218 h 10000"/>
                <a:gd name="connsiteX6" fmla="*/ 5049 w 9487"/>
                <a:gd name="connsiteY6" fmla="*/ 1105 h 10000"/>
                <a:gd name="connsiteX7" fmla="*/ 4534 w 9487"/>
                <a:gd name="connsiteY7" fmla="*/ 560 h 10000"/>
                <a:gd name="connsiteX8" fmla="*/ 4223 w 9487"/>
                <a:gd name="connsiteY8" fmla="*/ 1105 h 10000"/>
                <a:gd name="connsiteX9" fmla="*/ 4020 w 9487"/>
                <a:gd name="connsiteY9" fmla="*/ 560 h 10000"/>
                <a:gd name="connsiteX10" fmla="*/ 4223 w 9487"/>
                <a:gd name="connsiteY10" fmla="*/ 0 h 10000"/>
                <a:gd name="connsiteX11" fmla="*/ 5263 w 9487"/>
                <a:gd name="connsiteY11" fmla="*/ 0 h 10000"/>
                <a:gd name="connsiteX12" fmla="*/ 7525 w 9487"/>
                <a:gd name="connsiteY12" fmla="*/ 889 h 10000"/>
                <a:gd name="connsiteX13" fmla="*/ 9487 w 9487"/>
                <a:gd name="connsiteY13" fmla="*/ 1665 h 10000"/>
                <a:gd name="connsiteX14" fmla="*/ 8961 w 9487"/>
                <a:gd name="connsiteY14" fmla="*/ 6557 h 10000"/>
                <a:gd name="connsiteX15" fmla="*/ 5049 w 9487"/>
                <a:gd name="connsiteY15" fmla="*/ 10000 h 10000"/>
                <a:gd name="connsiteX16" fmla="*/ 1545 w 9487"/>
                <a:gd name="connsiteY16" fmla="*/ 8671 h 10000"/>
                <a:gd name="connsiteX17" fmla="*/ 0 w 9487"/>
                <a:gd name="connsiteY17" fmla="*/ 8110 h 10000"/>
                <a:gd name="connsiteX0" fmla="*/ 0 w 9446"/>
                <a:gd name="connsiteY0" fmla="*/ 8110 h 10000"/>
                <a:gd name="connsiteX1" fmla="*/ 1629 w 9446"/>
                <a:gd name="connsiteY1" fmla="*/ 3771 h 10000"/>
                <a:gd name="connsiteX2" fmla="*/ 2927 w 9446"/>
                <a:gd name="connsiteY2" fmla="*/ 3771 h 10000"/>
                <a:gd name="connsiteX3" fmla="*/ 3471 w 9446"/>
                <a:gd name="connsiteY3" fmla="*/ 2778 h 10000"/>
                <a:gd name="connsiteX4" fmla="*/ 4237 w 9446"/>
                <a:gd name="connsiteY4" fmla="*/ 2778 h 10000"/>
                <a:gd name="connsiteX5" fmla="*/ 4779 w 9446"/>
                <a:gd name="connsiteY5" fmla="*/ 2218 h 10000"/>
                <a:gd name="connsiteX6" fmla="*/ 5322 w 9446"/>
                <a:gd name="connsiteY6" fmla="*/ 1105 h 10000"/>
                <a:gd name="connsiteX7" fmla="*/ 4779 w 9446"/>
                <a:gd name="connsiteY7" fmla="*/ 560 h 10000"/>
                <a:gd name="connsiteX8" fmla="*/ 4451 w 9446"/>
                <a:gd name="connsiteY8" fmla="*/ 1105 h 10000"/>
                <a:gd name="connsiteX9" fmla="*/ 4237 w 9446"/>
                <a:gd name="connsiteY9" fmla="*/ 560 h 10000"/>
                <a:gd name="connsiteX10" fmla="*/ 4451 w 9446"/>
                <a:gd name="connsiteY10" fmla="*/ 0 h 10000"/>
                <a:gd name="connsiteX11" fmla="*/ 5548 w 9446"/>
                <a:gd name="connsiteY11" fmla="*/ 0 h 10000"/>
                <a:gd name="connsiteX12" fmla="*/ 7932 w 9446"/>
                <a:gd name="connsiteY12" fmla="*/ 889 h 10000"/>
                <a:gd name="connsiteX13" fmla="*/ 9446 w 9446"/>
                <a:gd name="connsiteY13" fmla="*/ 6557 h 10000"/>
                <a:gd name="connsiteX14" fmla="*/ 5322 w 9446"/>
                <a:gd name="connsiteY14" fmla="*/ 10000 h 10000"/>
                <a:gd name="connsiteX15" fmla="*/ 1629 w 9446"/>
                <a:gd name="connsiteY15" fmla="*/ 8671 h 10000"/>
                <a:gd name="connsiteX16" fmla="*/ 0 w 9446"/>
                <a:gd name="connsiteY16" fmla="*/ 8110 h 10000"/>
                <a:gd name="connsiteX0" fmla="*/ 0 w 10000"/>
                <a:gd name="connsiteY0" fmla="*/ 8114 h 10004"/>
                <a:gd name="connsiteX1" fmla="*/ 1725 w 10000"/>
                <a:gd name="connsiteY1" fmla="*/ 3775 h 10004"/>
                <a:gd name="connsiteX2" fmla="*/ 3099 w 10000"/>
                <a:gd name="connsiteY2" fmla="*/ 3775 h 10004"/>
                <a:gd name="connsiteX3" fmla="*/ 3675 w 10000"/>
                <a:gd name="connsiteY3" fmla="*/ 2782 h 10004"/>
                <a:gd name="connsiteX4" fmla="*/ 4485 w 10000"/>
                <a:gd name="connsiteY4" fmla="*/ 2782 h 10004"/>
                <a:gd name="connsiteX5" fmla="*/ 5059 w 10000"/>
                <a:gd name="connsiteY5" fmla="*/ 2222 h 10004"/>
                <a:gd name="connsiteX6" fmla="*/ 5634 w 10000"/>
                <a:gd name="connsiteY6" fmla="*/ 1109 h 10004"/>
                <a:gd name="connsiteX7" fmla="*/ 5059 w 10000"/>
                <a:gd name="connsiteY7" fmla="*/ 564 h 10004"/>
                <a:gd name="connsiteX8" fmla="*/ 4712 w 10000"/>
                <a:gd name="connsiteY8" fmla="*/ 1109 h 10004"/>
                <a:gd name="connsiteX9" fmla="*/ 4485 w 10000"/>
                <a:gd name="connsiteY9" fmla="*/ 564 h 10004"/>
                <a:gd name="connsiteX10" fmla="*/ 5873 w 10000"/>
                <a:gd name="connsiteY10" fmla="*/ 4 h 10004"/>
                <a:gd name="connsiteX11" fmla="*/ 8397 w 10000"/>
                <a:gd name="connsiteY11" fmla="*/ 893 h 10004"/>
                <a:gd name="connsiteX12" fmla="*/ 10000 w 10000"/>
                <a:gd name="connsiteY12" fmla="*/ 6561 h 10004"/>
                <a:gd name="connsiteX13" fmla="*/ 5634 w 10000"/>
                <a:gd name="connsiteY13" fmla="*/ 10004 h 10004"/>
                <a:gd name="connsiteX14" fmla="*/ 1725 w 10000"/>
                <a:gd name="connsiteY14" fmla="*/ 8675 h 10004"/>
                <a:gd name="connsiteX15" fmla="*/ 0 w 10000"/>
                <a:gd name="connsiteY15" fmla="*/ 8114 h 10004"/>
                <a:gd name="connsiteX0" fmla="*/ 0 w 10000"/>
                <a:gd name="connsiteY0" fmla="*/ 7782 h 9672"/>
                <a:gd name="connsiteX1" fmla="*/ 1725 w 10000"/>
                <a:gd name="connsiteY1" fmla="*/ 3443 h 9672"/>
                <a:gd name="connsiteX2" fmla="*/ 3099 w 10000"/>
                <a:gd name="connsiteY2" fmla="*/ 3443 h 9672"/>
                <a:gd name="connsiteX3" fmla="*/ 3675 w 10000"/>
                <a:gd name="connsiteY3" fmla="*/ 2450 h 9672"/>
                <a:gd name="connsiteX4" fmla="*/ 4485 w 10000"/>
                <a:gd name="connsiteY4" fmla="*/ 2450 h 9672"/>
                <a:gd name="connsiteX5" fmla="*/ 5059 w 10000"/>
                <a:gd name="connsiteY5" fmla="*/ 1890 h 9672"/>
                <a:gd name="connsiteX6" fmla="*/ 5634 w 10000"/>
                <a:gd name="connsiteY6" fmla="*/ 777 h 9672"/>
                <a:gd name="connsiteX7" fmla="*/ 5059 w 10000"/>
                <a:gd name="connsiteY7" fmla="*/ 232 h 9672"/>
                <a:gd name="connsiteX8" fmla="*/ 4712 w 10000"/>
                <a:gd name="connsiteY8" fmla="*/ 777 h 9672"/>
                <a:gd name="connsiteX9" fmla="*/ 4485 w 10000"/>
                <a:gd name="connsiteY9" fmla="*/ 232 h 9672"/>
                <a:gd name="connsiteX10" fmla="*/ 8397 w 10000"/>
                <a:gd name="connsiteY10" fmla="*/ 561 h 9672"/>
                <a:gd name="connsiteX11" fmla="*/ 10000 w 10000"/>
                <a:gd name="connsiteY11" fmla="*/ 6229 h 9672"/>
                <a:gd name="connsiteX12" fmla="*/ 5634 w 10000"/>
                <a:gd name="connsiteY12" fmla="*/ 9672 h 9672"/>
                <a:gd name="connsiteX13" fmla="*/ 1725 w 10000"/>
                <a:gd name="connsiteY13" fmla="*/ 8343 h 9672"/>
                <a:gd name="connsiteX14" fmla="*/ 0 w 10000"/>
                <a:gd name="connsiteY14" fmla="*/ 7782 h 9672"/>
                <a:gd name="connsiteX0" fmla="*/ 0 w 10000"/>
                <a:gd name="connsiteY0" fmla="*/ 7806 h 9760"/>
                <a:gd name="connsiteX1" fmla="*/ 1725 w 10000"/>
                <a:gd name="connsiteY1" fmla="*/ 3320 h 9760"/>
                <a:gd name="connsiteX2" fmla="*/ 3099 w 10000"/>
                <a:gd name="connsiteY2" fmla="*/ 3320 h 9760"/>
                <a:gd name="connsiteX3" fmla="*/ 3675 w 10000"/>
                <a:gd name="connsiteY3" fmla="*/ 2293 h 9760"/>
                <a:gd name="connsiteX4" fmla="*/ 4485 w 10000"/>
                <a:gd name="connsiteY4" fmla="*/ 2293 h 9760"/>
                <a:gd name="connsiteX5" fmla="*/ 5059 w 10000"/>
                <a:gd name="connsiteY5" fmla="*/ 1714 h 9760"/>
                <a:gd name="connsiteX6" fmla="*/ 5634 w 10000"/>
                <a:gd name="connsiteY6" fmla="*/ 563 h 9760"/>
                <a:gd name="connsiteX7" fmla="*/ 5059 w 10000"/>
                <a:gd name="connsiteY7" fmla="*/ 0 h 9760"/>
                <a:gd name="connsiteX8" fmla="*/ 4712 w 10000"/>
                <a:gd name="connsiteY8" fmla="*/ 563 h 9760"/>
                <a:gd name="connsiteX9" fmla="*/ 4485 w 10000"/>
                <a:gd name="connsiteY9" fmla="*/ 0 h 9760"/>
                <a:gd name="connsiteX10" fmla="*/ 10000 w 10000"/>
                <a:gd name="connsiteY10" fmla="*/ 6200 h 9760"/>
                <a:gd name="connsiteX11" fmla="*/ 5634 w 10000"/>
                <a:gd name="connsiteY11" fmla="*/ 9760 h 9760"/>
                <a:gd name="connsiteX12" fmla="*/ 1725 w 10000"/>
                <a:gd name="connsiteY12" fmla="*/ 8386 h 9760"/>
                <a:gd name="connsiteX13" fmla="*/ 0 w 10000"/>
                <a:gd name="connsiteY13" fmla="*/ 7806 h 9760"/>
                <a:gd name="connsiteX0" fmla="*/ 0 w 10000"/>
                <a:gd name="connsiteY0" fmla="*/ 7998 h 10000"/>
                <a:gd name="connsiteX1" fmla="*/ 1725 w 10000"/>
                <a:gd name="connsiteY1" fmla="*/ 3402 h 10000"/>
                <a:gd name="connsiteX2" fmla="*/ 3099 w 10000"/>
                <a:gd name="connsiteY2" fmla="*/ 3402 h 10000"/>
                <a:gd name="connsiteX3" fmla="*/ 3675 w 10000"/>
                <a:gd name="connsiteY3" fmla="*/ 2349 h 10000"/>
                <a:gd name="connsiteX4" fmla="*/ 4485 w 10000"/>
                <a:gd name="connsiteY4" fmla="*/ 2349 h 10000"/>
                <a:gd name="connsiteX5" fmla="*/ 5059 w 10000"/>
                <a:gd name="connsiteY5" fmla="*/ 1756 h 10000"/>
                <a:gd name="connsiteX6" fmla="*/ 5059 w 10000"/>
                <a:gd name="connsiteY6" fmla="*/ 0 h 10000"/>
                <a:gd name="connsiteX7" fmla="*/ 4712 w 10000"/>
                <a:gd name="connsiteY7" fmla="*/ 577 h 10000"/>
                <a:gd name="connsiteX8" fmla="*/ 4485 w 10000"/>
                <a:gd name="connsiteY8" fmla="*/ 0 h 10000"/>
                <a:gd name="connsiteX9" fmla="*/ 10000 w 10000"/>
                <a:gd name="connsiteY9" fmla="*/ 6352 h 10000"/>
                <a:gd name="connsiteX10" fmla="*/ 5634 w 10000"/>
                <a:gd name="connsiteY10" fmla="*/ 10000 h 10000"/>
                <a:gd name="connsiteX11" fmla="*/ 1725 w 10000"/>
                <a:gd name="connsiteY11" fmla="*/ 8592 h 10000"/>
                <a:gd name="connsiteX12" fmla="*/ 0 w 10000"/>
                <a:gd name="connsiteY12" fmla="*/ 7998 h 10000"/>
                <a:gd name="connsiteX0" fmla="*/ 0 w 10000"/>
                <a:gd name="connsiteY0" fmla="*/ 7998 h 10000"/>
                <a:gd name="connsiteX1" fmla="*/ 1725 w 10000"/>
                <a:gd name="connsiteY1" fmla="*/ 3402 h 10000"/>
                <a:gd name="connsiteX2" fmla="*/ 3099 w 10000"/>
                <a:gd name="connsiteY2" fmla="*/ 3402 h 10000"/>
                <a:gd name="connsiteX3" fmla="*/ 3675 w 10000"/>
                <a:gd name="connsiteY3" fmla="*/ 2349 h 10000"/>
                <a:gd name="connsiteX4" fmla="*/ 4485 w 10000"/>
                <a:gd name="connsiteY4" fmla="*/ 2349 h 10000"/>
                <a:gd name="connsiteX5" fmla="*/ 5059 w 10000"/>
                <a:gd name="connsiteY5" fmla="*/ 1756 h 10000"/>
                <a:gd name="connsiteX6" fmla="*/ 4712 w 10000"/>
                <a:gd name="connsiteY6" fmla="*/ 577 h 10000"/>
                <a:gd name="connsiteX7" fmla="*/ 4485 w 10000"/>
                <a:gd name="connsiteY7" fmla="*/ 0 h 10000"/>
                <a:gd name="connsiteX8" fmla="*/ 10000 w 10000"/>
                <a:gd name="connsiteY8" fmla="*/ 6352 h 10000"/>
                <a:gd name="connsiteX9" fmla="*/ 5634 w 10000"/>
                <a:gd name="connsiteY9" fmla="*/ 10000 h 10000"/>
                <a:gd name="connsiteX10" fmla="*/ 1725 w 10000"/>
                <a:gd name="connsiteY10" fmla="*/ 8592 h 10000"/>
                <a:gd name="connsiteX11" fmla="*/ 0 w 10000"/>
                <a:gd name="connsiteY11" fmla="*/ 7998 h 10000"/>
                <a:gd name="connsiteX0" fmla="*/ 0 w 10000"/>
                <a:gd name="connsiteY0" fmla="*/ 7421 h 9423"/>
                <a:gd name="connsiteX1" fmla="*/ 1725 w 10000"/>
                <a:gd name="connsiteY1" fmla="*/ 2825 h 9423"/>
                <a:gd name="connsiteX2" fmla="*/ 3099 w 10000"/>
                <a:gd name="connsiteY2" fmla="*/ 2825 h 9423"/>
                <a:gd name="connsiteX3" fmla="*/ 3675 w 10000"/>
                <a:gd name="connsiteY3" fmla="*/ 1772 h 9423"/>
                <a:gd name="connsiteX4" fmla="*/ 4485 w 10000"/>
                <a:gd name="connsiteY4" fmla="*/ 1772 h 9423"/>
                <a:gd name="connsiteX5" fmla="*/ 5059 w 10000"/>
                <a:gd name="connsiteY5" fmla="*/ 1179 h 9423"/>
                <a:gd name="connsiteX6" fmla="*/ 4712 w 10000"/>
                <a:gd name="connsiteY6" fmla="*/ 0 h 9423"/>
                <a:gd name="connsiteX7" fmla="*/ 10000 w 10000"/>
                <a:gd name="connsiteY7" fmla="*/ 5775 h 9423"/>
                <a:gd name="connsiteX8" fmla="*/ 5634 w 10000"/>
                <a:gd name="connsiteY8" fmla="*/ 9423 h 9423"/>
                <a:gd name="connsiteX9" fmla="*/ 1725 w 10000"/>
                <a:gd name="connsiteY9" fmla="*/ 8015 h 9423"/>
                <a:gd name="connsiteX10" fmla="*/ 0 w 10000"/>
                <a:gd name="connsiteY10" fmla="*/ 7421 h 9423"/>
                <a:gd name="connsiteX0" fmla="*/ 0 w 10000"/>
                <a:gd name="connsiteY0" fmla="*/ 6624 h 8749"/>
                <a:gd name="connsiteX1" fmla="*/ 1725 w 10000"/>
                <a:gd name="connsiteY1" fmla="*/ 1747 h 8749"/>
                <a:gd name="connsiteX2" fmla="*/ 3099 w 10000"/>
                <a:gd name="connsiteY2" fmla="*/ 1747 h 8749"/>
                <a:gd name="connsiteX3" fmla="*/ 3675 w 10000"/>
                <a:gd name="connsiteY3" fmla="*/ 630 h 8749"/>
                <a:gd name="connsiteX4" fmla="*/ 4485 w 10000"/>
                <a:gd name="connsiteY4" fmla="*/ 630 h 8749"/>
                <a:gd name="connsiteX5" fmla="*/ 5059 w 10000"/>
                <a:gd name="connsiteY5" fmla="*/ 0 h 8749"/>
                <a:gd name="connsiteX6" fmla="*/ 10000 w 10000"/>
                <a:gd name="connsiteY6" fmla="*/ 4878 h 8749"/>
                <a:gd name="connsiteX7" fmla="*/ 5634 w 10000"/>
                <a:gd name="connsiteY7" fmla="*/ 8749 h 8749"/>
                <a:gd name="connsiteX8" fmla="*/ 1725 w 10000"/>
                <a:gd name="connsiteY8" fmla="*/ 7255 h 8749"/>
                <a:gd name="connsiteX9" fmla="*/ 0 w 10000"/>
                <a:gd name="connsiteY9" fmla="*/ 6624 h 8749"/>
                <a:gd name="connsiteX0" fmla="*/ 0 w 10000"/>
                <a:gd name="connsiteY0" fmla="*/ 6851 h 9280"/>
                <a:gd name="connsiteX1" fmla="*/ 1725 w 10000"/>
                <a:gd name="connsiteY1" fmla="*/ 1277 h 9280"/>
                <a:gd name="connsiteX2" fmla="*/ 3099 w 10000"/>
                <a:gd name="connsiteY2" fmla="*/ 1277 h 9280"/>
                <a:gd name="connsiteX3" fmla="*/ 3675 w 10000"/>
                <a:gd name="connsiteY3" fmla="*/ 0 h 9280"/>
                <a:gd name="connsiteX4" fmla="*/ 4485 w 10000"/>
                <a:gd name="connsiteY4" fmla="*/ 0 h 9280"/>
                <a:gd name="connsiteX5" fmla="*/ 10000 w 10000"/>
                <a:gd name="connsiteY5" fmla="*/ 4855 h 9280"/>
                <a:gd name="connsiteX6" fmla="*/ 5634 w 10000"/>
                <a:gd name="connsiteY6" fmla="*/ 9280 h 9280"/>
                <a:gd name="connsiteX7" fmla="*/ 1725 w 10000"/>
                <a:gd name="connsiteY7" fmla="*/ 7572 h 9280"/>
                <a:gd name="connsiteX8" fmla="*/ 0 w 10000"/>
                <a:gd name="connsiteY8" fmla="*/ 6851 h 9280"/>
                <a:gd name="connsiteX0" fmla="*/ 0 w 10000"/>
                <a:gd name="connsiteY0" fmla="*/ 7383 h 10000"/>
                <a:gd name="connsiteX1" fmla="*/ 1725 w 10000"/>
                <a:gd name="connsiteY1" fmla="*/ 1376 h 10000"/>
                <a:gd name="connsiteX2" fmla="*/ 3099 w 10000"/>
                <a:gd name="connsiteY2" fmla="*/ 1376 h 10000"/>
                <a:gd name="connsiteX3" fmla="*/ 3675 w 10000"/>
                <a:gd name="connsiteY3" fmla="*/ 0 h 10000"/>
                <a:gd name="connsiteX4" fmla="*/ 10000 w 10000"/>
                <a:gd name="connsiteY4" fmla="*/ 5232 h 10000"/>
                <a:gd name="connsiteX5" fmla="*/ 5634 w 10000"/>
                <a:gd name="connsiteY5" fmla="*/ 10000 h 10000"/>
                <a:gd name="connsiteX6" fmla="*/ 1725 w 10000"/>
                <a:gd name="connsiteY6" fmla="*/ 8159 h 10000"/>
                <a:gd name="connsiteX7" fmla="*/ 0 w 10000"/>
                <a:gd name="connsiteY7" fmla="*/ 7383 h 10000"/>
                <a:gd name="connsiteX0" fmla="*/ 0 w 10000"/>
                <a:gd name="connsiteY0" fmla="*/ 6007 h 8624"/>
                <a:gd name="connsiteX1" fmla="*/ 1725 w 10000"/>
                <a:gd name="connsiteY1" fmla="*/ 0 h 8624"/>
                <a:gd name="connsiteX2" fmla="*/ 3099 w 10000"/>
                <a:gd name="connsiteY2" fmla="*/ 0 h 8624"/>
                <a:gd name="connsiteX3" fmla="*/ 10000 w 10000"/>
                <a:gd name="connsiteY3" fmla="*/ 3856 h 8624"/>
                <a:gd name="connsiteX4" fmla="*/ 5634 w 10000"/>
                <a:gd name="connsiteY4" fmla="*/ 8624 h 8624"/>
                <a:gd name="connsiteX5" fmla="*/ 1725 w 10000"/>
                <a:gd name="connsiteY5" fmla="*/ 6783 h 8624"/>
                <a:gd name="connsiteX6" fmla="*/ 0 w 10000"/>
                <a:gd name="connsiteY6" fmla="*/ 6007 h 8624"/>
                <a:gd name="connsiteX0" fmla="*/ 0 w 10000"/>
                <a:gd name="connsiteY0" fmla="*/ 6965 h 7865"/>
                <a:gd name="connsiteX1" fmla="*/ 1725 w 10000"/>
                <a:gd name="connsiteY1" fmla="*/ 0 h 7865"/>
                <a:gd name="connsiteX2" fmla="*/ 3099 w 10000"/>
                <a:gd name="connsiteY2" fmla="*/ 0 h 7865"/>
                <a:gd name="connsiteX3" fmla="*/ 10000 w 10000"/>
                <a:gd name="connsiteY3" fmla="*/ 4471 h 7865"/>
                <a:gd name="connsiteX4" fmla="*/ 1725 w 10000"/>
                <a:gd name="connsiteY4" fmla="*/ 7865 h 7865"/>
                <a:gd name="connsiteX5" fmla="*/ 0 w 10000"/>
                <a:gd name="connsiteY5" fmla="*/ 6965 h 7865"/>
                <a:gd name="connsiteX0" fmla="*/ 0 w 4954"/>
                <a:gd name="connsiteY0" fmla="*/ 8856 h 10000"/>
                <a:gd name="connsiteX1" fmla="*/ 1725 w 4954"/>
                <a:gd name="connsiteY1" fmla="*/ 0 h 10000"/>
                <a:gd name="connsiteX2" fmla="*/ 3099 w 4954"/>
                <a:gd name="connsiteY2" fmla="*/ 0 h 10000"/>
                <a:gd name="connsiteX3" fmla="*/ 4954 w 4954"/>
                <a:gd name="connsiteY3" fmla="*/ 3819 h 10000"/>
                <a:gd name="connsiteX4" fmla="*/ 1725 w 4954"/>
                <a:gd name="connsiteY4" fmla="*/ 10000 h 10000"/>
                <a:gd name="connsiteX5" fmla="*/ 0 w 4954"/>
                <a:gd name="connsiteY5" fmla="*/ 8856 h 10000"/>
                <a:gd name="connsiteX0" fmla="*/ 0 w 10719"/>
                <a:gd name="connsiteY0" fmla="*/ 8856 h 10000"/>
                <a:gd name="connsiteX1" fmla="*/ 3482 w 10719"/>
                <a:gd name="connsiteY1" fmla="*/ 0 h 10000"/>
                <a:gd name="connsiteX2" fmla="*/ 6256 w 10719"/>
                <a:gd name="connsiteY2" fmla="*/ 0 h 10000"/>
                <a:gd name="connsiteX3" fmla="*/ 10719 w 10719"/>
                <a:gd name="connsiteY3" fmla="*/ 2641 h 10000"/>
                <a:gd name="connsiteX4" fmla="*/ 3482 w 10719"/>
                <a:gd name="connsiteY4" fmla="*/ 10000 h 10000"/>
                <a:gd name="connsiteX5" fmla="*/ 0 w 10719"/>
                <a:gd name="connsiteY5" fmla="*/ 8856 h 10000"/>
                <a:gd name="connsiteX0" fmla="*/ 0 w 10719"/>
                <a:gd name="connsiteY0" fmla="*/ 8856 h 10000"/>
                <a:gd name="connsiteX1" fmla="*/ 2403 w 10719"/>
                <a:gd name="connsiteY1" fmla="*/ 2553 h 10000"/>
                <a:gd name="connsiteX2" fmla="*/ 6256 w 10719"/>
                <a:gd name="connsiteY2" fmla="*/ 0 h 10000"/>
                <a:gd name="connsiteX3" fmla="*/ 10719 w 10719"/>
                <a:gd name="connsiteY3" fmla="*/ 2641 h 10000"/>
                <a:gd name="connsiteX4" fmla="*/ 3482 w 10719"/>
                <a:gd name="connsiteY4" fmla="*/ 10000 h 10000"/>
                <a:gd name="connsiteX5" fmla="*/ 0 w 10719"/>
                <a:gd name="connsiteY5" fmla="*/ 8856 h 10000"/>
                <a:gd name="connsiteX0" fmla="*/ 0 w 10719"/>
                <a:gd name="connsiteY0" fmla="*/ 6303 h 7447"/>
                <a:gd name="connsiteX1" fmla="*/ 2403 w 10719"/>
                <a:gd name="connsiteY1" fmla="*/ 0 h 7447"/>
                <a:gd name="connsiteX2" fmla="*/ 10719 w 10719"/>
                <a:gd name="connsiteY2" fmla="*/ 88 h 7447"/>
                <a:gd name="connsiteX3" fmla="*/ 3482 w 10719"/>
                <a:gd name="connsiteY3" fmla="*/ 7447 h 7447"/>
                <a:gd name="connsiteX4" fmla="*/ 0 w 10719"/>
                <a:gd name="connsiteY4" fmla="*/ 6303 h 7447"/>
                <a:gd name="connsiteX0" fmla="*/ 0 w 10112"/>
                <a:gd name="connsiteY0" fmla="*/ 8742 h 10278"/>
                <a:gd name="connsiteX1" fmla="*/ 2242 w 10112"/>
                <a:gd name="connsiteY1" fmla="*/ 278 h 10278"/>
                <a:gd name="connsiteX2" fmla="*/ 10112 w 10112"/>
                <a:gd name="connsiteY2" fmla="*/ 0 h 10278"/>
                <a:gd name="connsiteX3" fmla="*/ 3248 w 10112"/>
                <a:gd name="connsiteY3" fmla="*/ 10278 h 10278"/>
                <a:gd name="connsiteX4" fmla="*/ 0 w 10112"/>
                <a:gd name="connsiteY4" fmla="*/ 8742 h 10278"/>
                <a:gd name="connsiteX0" fmla="*/ 0 w 10112"/>
                <a:gd name="connsiteY0" fmla="*/ 9255 h 10791"/>
                <a:gd name="connsiteX1" fmla="*/ 2466 w 10112"/>
                <a:gd name="connsiteY1" fmla="*/ 0 h 10791"/>
                <a:gd name="connsiteX2" fmla="*/ 10112 w 10112"/>
                <a:gd name="connsiteY2" fmla="*/ 513 h 10791"/>
                <a:gd name="connsiteX3" fmla="*/ 3248 w 10112"/>
                <a:gd name="connsiteY3" fmla="*/ 10791 h 10791"/>
                <a:gd name="connsiteX4" fmla="*/ 0 w 10112"/>
                <a:gd name="connsiteY4" fmla="*/ 9255 h 10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2" h="10791">
                  <a:moveTo>
                    <a:pt x="0" y="9255"/>
                  </a:moveTo>
                  <a:lnTo>
                    <a:pt x="2466" y="0"/>
                  </a:lnTo>
                  <a:lnTo>
                    <a:pt x="10112" y="513"/>
                  </a:lnTo>
                  <a:lnTo>
                    <a:pt x="3248" y="10791"/>
                  </a:lnTo>
                  <a:lnTo>
                    <a:pt x="0" y="9255"/>
                  </a:lnTo>
                  <a:close/>
                </a:path>
              </a:pathLst>
            </a:custGeom>
            <a:solidFill>
              <a:srgbClr val="1000C3"/>
            </a:solidFill>
            <a:ln w="3175" cmpd="sng">
              <a:solidFill>
                <a:schemeClr val="tx1"/>
              </a:solidFill>
            </a:ln>
          </p:spPr>
          <p:txBody>
            <a:bodyPr/>
            <a:lstStyle/>
            <a:p>
              <a:endParaRPr lang="en-US">
                <a:solidFill>
                  <a:srgbClr val="BA0010"/>
                </a:solidFill>
              </a:endParaRPr>
            </a:p>
          </p:txBody>
        </p:sp>
        <p:sp>
          <p:nvSpPr>
            <p:cNvPr id="383" name="Rectangle 355"/>
            <p:cNvSpPr>
              <a:spLocks noChangeArrowheads="1"/>
            </p:cNvSpPr>
            <p:nvPr/>
          </p:nvSpPr>
          <p:spPr bwMode="auto">
            <a:xfrm>
              <a:off x="5725319" y="1730413"/>
              <a:ext cx="18549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Wake</a:t>
              </a:r>
              <a:endParaRPr lang="en-US" dirty="0"/>
            </a:p>
          </p:txBody>
        </p:sp>
      </p:grpSp>
      <p:graphicFrame>
        <p:nvGraphicFramePr>
          <p:cNvPr id="384" name="Content Placeholder 383"/>
          <p:cNvGraphicFramePr>
            <a:graphicFrameLocks noGrp="1"/>
          </p:cNvGraphicFramePr>
          <p:nvPr>
            <p:ph idx="1"/>
            <p:extLst>
              <p:ext uri="{D42A27DB-BD31-4B8C-83A1-F6EECF244321}">
                <p14:modId xmlns:p14="http://schemas.microsoft.com/office/powerpoint/2010/main" val="3742619080"/>
              </p:ext>
            </p:extLst>
          </p:nvPr>
        </p:nvGraphicFramePr>
        <p:xfrm>
          <a:off x="1524000" y="4390732"/>
          <a:ext cx="9144000" cy="146304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114800">
                  <a:extLst>
                    <a:ext uri="{9D8B030D-6E8A-4147-A177-3AD203B41FA5}">
                      <a16:colId xmlns:a16="http://schemas.microsoft.com/office/drawing/2014/main" val="20003"/>
                    </a:ext>
                  </a:extLst>
                </a:gridCol>
              </a:tblGrid>
              <a:tr h="2286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r>
                        <a:rPr lang="en-US" sz="1350" b="0" dirty="0" smtClean="0">
                          <a:solidFill>
                            <a:schemeClr val="tx1"/>
                          </a:solidFill>
                          <a:latin typeface="Arial" panose="020B0604020202020204" pitchFamily="34" charset="0"/>
                          <a:cs typeface="Arial" panose="020B0604020202020204" pitchFamily="34" charset="0"/>
                        </a:rPr>
                        <a:t>Mountain Area Healthcare Preparedness</a:t>
                      </a:r>
                      <a:r>
                        <a:rPr lang="en-US" sz="1350" b="0" baseline="0" dirty="0" smtClean="0">
                          <a:solidFill>
                            <a:schemeClr val="tx1"/>
                          </a:solidFill>
                          <a:latin typeface="Arial" panose="020B0604020202020204" pitchFamily="34" charset="0"/>
                          <a:cs typeface="Arial" panose="020B0604020202020204" pitchFamily="34" charset="0"/>
                        </a:rPr>
                        <a:t> Coalition</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5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D2FF"/>
                    </a:solidFill>
                  </a:tcPr>
                </a:tc>
                <a:tc>
                  <a:txBody>
                    <a:bodyPr/>
                    <a:lstStyle/>
                    <a:p>
                      <a:r>
                        <a:rPr lang="en-US" sz="1350" b="0" kern="1200" dirty="0" smtClean="0">
                          <a:solidFill>
                            <a:schemeClr val="dk1"/>
                          </a:solidFill>
                          <a:effectLst/>
                          <a:latin typeface="Arial" panose="020B0604020202020204" pitchFamily="34" charset="0"/>
                          <a:ea typeface="+mn-ea"/>
                          <a:cs typeface="Arial" panose="020B0604020202020204" pitchFamily="34" charset="0"/>
                        </a:rPr>
                        <a:t>Mid Carolina Regional Healthcare Coalition </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86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r>
                        <a:rPr lang="en-US" sz="1350" b="0" dirty="0" smtClean="0">
                          <a:solidFill>
                            <a:schemeClr val="tx1"/>
                          </a:solidFill>
                          <a:latin typeface="Arial" panose="020B0604020202020204" pitchFamily="34" charset="0"/>
                          <a:cs typeface="Arial" panose="020B0604020202020204" pitchFamily="34" charset="0"/>
                        </a:rPr>
                        <a:t>Triad Healthcare Preparedness Coalition</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5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0010"/>
                    </a:solidFill>
                  </a:tcPr>
                </a:tc>
                <a:tc>
                  <a:txBody>
                    <a:bodyPr/>
                    <a:lstStyle/>
                    <a:p>
                      <a:r>
                        <a:rPr lang="en-US" sz="1350" b="0" kern="1200" dirty="0" err="1" smtClean="0">
                          <a:solidFill>
                            <a:schemeClr val="dk1"/>
                          </a:solidFill>
                          <a:effectLst/>
                          <a:latin typeface="Arial" panose="020B0604020202020204" pitchFamily="34" charset="0"/>
                          <a:ea typeface="+mn-ea"/>
                          <a:cs typeface="Arial" panose="020B0604020202020204" pitchFamily="34" charset="0"/>
                        </a:rPr>
                        <a:t>CapRAC</a:t>
                      </a:r>
                      <a:r>
                        <a:rPr lang="en-US" sz="1350" b="0" kern="1200" dirty="0" smtClean="0">
                          <a:solidFill>
                            <a:schemeClr val="dk1"/>
                          </a:solidFill>
                          <a:effectLst/>
                          <a:latin typeface="Arial" panose="020B0604020202020204" pitchFamily="34" charset="0"/>
                          <a:ea typeface="+mn-ea"/>
                          <a:cs typeface="Arial" panose="020B0604020202020204" pitchFamily="34" charset="0"/>
                        </a:rPr>
                        <a:t> Healthcare Coalition</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86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00FE"/>
                    </a:solidFill>
                  </a:tcPr>
                </a:tc>
                <a:tc>
                  <a:txBody>
                    <a:bodyPr/>
                    <a:lstStyle/>
                    <a:p>
                      <a:r>
                        <a:rPr lang="en-US" sz="1350" b="0" kern="1200" dirty="0" err="1" smtClean="0">
                          <a:solidFill>
                            <a:schemeClr val="dk1"/>
                          </a:solidFill>
                          <a:effectLst/>
                          <a:latin typeface="Arial" panose="020B0604020202020204" pitchFamily="34" charset="0"/>
                          <a:ea typeface="+mn-ea"/>
                          <a:cs typeface="Arial" panose="020B0604020202020204" pitchFamily="34" charset="0"/>
                        </a:rPr>
                        <a:t>Metrolina</a:t>
                      </a:r>
                      <a:r>
                        <a:rPr lang="en-US" sz="1350" b="0" kern="1200" dirty="0" smtClean="0">
                          <a:solidFill>
                            <a:schemeClr val="dk1"/>
                          </a:solidFill>
                          <a:effectLst/>
                          <a:latin typeface="Arial" panose="020B0604020202020204" pitchFamily="34" charset="0"/>
                          <a:ea typeface="+mn-ea"/>
                          <a:cs typeface="Arial" panose="020B0604020202020204" pitchFamily="34" charset="0"/>
                        </a:rPr>
                        <a:t> Healthcare Preparedness Coalition</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5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A0C"/>
                    </a:solidFill>
                  </a:tcPr>
                </a:tc>
                <a:tc>
                  <a:txBody>
                    <a:bodyPr/>
                    <a:lstStyle/>
                    <a:p>
                      <a:r>
                        <a:rPr lang="en-US" sz="1350" b="0" kern="1200" dirty="0" smtClean="0">
                          <a:solidFill>
                            <a:schemeClr val="dk1"/>
                          </a:solidFill>
                          <a:effectLst/>
                          <a:latin typeface="Arial" panose="020B0604020202020204" pitchFamily="34" charset="0"/>
                          <a:ea typeface="+mn-ea"/>
                          <a:cs typeface="Arial" panose="020B0604020202020204" pitchFamily="34" charset="0"/>
                        </a:rPr>
                        <a:t>Eastern Healthcare Preparedness Coalition</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86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00C3"/>
                    </a:solidFill>
                  </a:tcPr>
                </a:tc>
                <a:tc>
                  <a:txBody>
                    <a:bodyPr/>
                    <a:lstStyle/>
                    <a:p>
                      <a:r>
                        <a:rPr lang="en-US" sz="1350" b="0" kern="1200" dirty="0" smtClean="0">
                          <a:solidFill>
                            <a:schemeClr val="dk1"/>
                          </a:solidFill>
                          <a:effectLst/>
                          <a:latin typeface="Arial" panose="020B0604020202020204" pitchFamily="34" charset="0"/>
                          <a:ea typeface="+mn-ea"/>
                          <a:cs typeface="Arial" panose="020B0604020202020204" pitchFamily="34" charset="0"/>
                        </a:rPr>
                        <a:t>Duke Healthcare Preparedness Coalition</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35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r>
                        <a:rPr lang="en-US" sz="1350" b="0" kern="1200" dirty="0" smtClean="0">
                          <a:solidFill>
                            <a:schemeClr val="dk1"/>
                          </a:solidFill>
                          <a:effectLst/>
                          <a:latin typeface="Arial" panose="020B0604020202020204" pitchFamily="34" charset="0"/>
                          <a:ea typeface="+mn-ea"/>
                          <a:cs typeface="Arial" panose="020B0604020202020204" pitchFamily="34" charset="0"/>
                        </a:rPr>
                        <a:t>Southeastern Healthcare Preparedness Region</a:t>
                      </a:r>
                      <a:endParaRPr lang="en-US" sz="13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80096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a:t>
            </a:fld>
            <a:endParaRPr lang="en-US" dirty="0"/>
          </a:p>
        </p:txBody>
      </p:sp>
      <p:sp>
        <p:nvSpPr>
          <p:cNvPr id="3" name="Title 2"/>
          <p:cNvSpPr>
            <a:spLocks noGrp="1"/>
          </p:cNvSpPr>
          <p:nvPr>
            <p:ph type="title"/>
          </p:nvPr>
        </p:nvSpPr>
        <p:spPr/>
        <p:txBody>
          <a:bodyPr/>
          <a:lstStyle/>
          <a:p>
            <a:r>
              <a:rPr lang="en-US" dirty="0" smtClean="0"/>
              <a:t>Agenda</a:t>
            </a:r>
            <a:endParaRPr lang="en-US" dirty="0"/>
          </a:p>
        </p:txBody>
      </p:sp>
      <p:sp>
        <p:nvSpPr>
          <p:cNvPr id="7" name="Content Placeholder 6"/>
          <p:cNvSpPr>
            <a:spLocks noGrp="1"/>
          </p:cNvSpPr>
          <p:nvPr>
            <p:ph idx="1"/>
          </p:nvPr>
        </p:nvSpPr>
        <p:spPr/>
        <p:txBody>
          <a:bodyPr/>
          <a:lstStyle/>
          <a:p>
            <a:pPr lvl="0"/>
            <a:r>
              <a:rPr lang="en-US" dirty="0" smtClean="0"/>
              <a:t>Session Overview and Purpose</a:t>
            </a:r>
          </a:p>
          <a:p>
            <a:pPr lvl="0"/>
            <a:r>
              <a:rPr lang="en-US" dirty="0" smtClean="0"/>
              <a:t>Importance of Healthcare Preparedness &amp; Emergency Management</a:t>
            </a:r>
          </a:p>
          <a:p>
            <a:pPr lvl="0"/>
            <a:r>
              <a:rPr lang="en-US" dirty="0" smtClean="0"/>
              <a:t>CMS Emergency Preparedness Rule</a:t>
            </a:r>
          </a:p>
          <a:p>
            <a:pPr lvl="0"/>
            <a:r>
              <a:rPr lang="en-US" dirty="0" smtClean="0"/>
              <a:t>North Carolina Healthcare Preparedness Program Overview</a:t>
            </a:r>
          </a:p>
          <a:p>
            <a:pPr lvl="0"/>
            <a:r>
              <a:rPr lang="en-US" dirty="0" smtClean="0"/>
              <a:t>North Carolina Resources </a:t>
            </a:r>
          </a:p>
          <a:p>
            <a:pPr lvl="0"/>
            <a:r>
              <a:rPr lang="en-US" dirty="0" smtClean="0"/>
              <a:t>Question &amp; Answer </a:t>
            </a:r>
            <a:endParaRPr lang="en-US" dirty="0"/>
          </a:p>
        </p:txBody>
      </p:sp>
    </p:spTree>
    <p:extLst>
      <p:ext uri="{BB962C8B-B14F-4D97-AF65-F5344CB8AC3E}">
        <p14:creationId xmlns:p14="http://schemas.microsoft.com/office/powerpoint/2010/main" val="33310034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20</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sp>
        <p:nvSpPr>
          <p:cNvPr id="5" name="Content Placeholder 2"/>
          <p:cNvSpPr>
            <a:spLocks noGrp="1"/>
          </p:cNvSpPr>
          <p:nvPr>
            <p:ph idx="1"/>
          </p:nvPr>
        </p:nvSpPr>
        <p:spPr>
          <a:xfrm>
            <a:off x="489284" y="993457"/>
            <a:ext cx="11173328" cy="5287027"/>
          </a:xfrm>
        </p:spPr>
        <p:txBody>
          <a:bodyPr/>
          <a:lstStyle/>
          <a:p>
            <a:pPr>
              <a:spcAft>
                <a:spcPts val="1200"/>
              </a:spcAft>
            </a:pPr>
            <a:r>
              <a:rPr lang="en-US" sz="2800" b="0" dirty="0"/>
              <a:t>2004: Contracted with existing Trauma Regions (Regional Advisory Committees) for disaster preparedness activity </a:t>
            </a:r>
          </a:p>
          <a:p>
            <a:pPr>
              <a:spcAft>
                <a:spcPts val="0"/>
              </a:spcAft>
            </a:pPr>
            <a:r>
              <a:rPr lang="en-US" sz="2800" b="0" dirty="0"/>
              <a:t>2006: Began a move to a more regional approach</a:t>
            </a:r>
          </a:p>
          <a:p>
            <a:pPr marL="914400" lvl="2" indent="-274320">
              <a:spcAft>
                <a:spcPts val="1200"/>
              </a:spcAft>
            </a:pPr>
            <a:r>
              <a:rPr lang="en-US" dirty="0"/>
              <a:t>Focus at that time was primarily on response and grant management</a:t>
            </a:r>
          </a:p>
          <a:p>
            <a:pPr>
              <a:spcAft>
                <a:spcPts val="1200"/>
              </a:spcAft>
            </a:pPr>
            <a:r>
              <a:rPr lang="en-US" sz="2800" b="0" dirty="0"/>
              <a:t>2012: Conducted federally-directed assessment of system based on Whole Community approach</a:t>
            </a:r>
          </a:p>
          <a:p>
            <a:pPr>
              <a:spcAft>
                <a:spcPts val="0"/>
              </a:spcAft>
            </a:pPr>
            <a:r>
              <a:rPr lang="en-US" sz="2800" b="0" dirty="0"/>
              <a:t>2014: Transition to healthcare preparedness regions/healthcare coalitions with focus on broader healthcare infrastructure protection and support</a:t>
            </a:r>
          </a:p>
          <a:p>
            <a:endParaRPr lang="en-US" dirty="0"/>
          </a:p>
        </p:txBody>
      </p:sp>
    </p:spTree>
    <p:extLst>
      <p:ext uri="{BB962C8B-B14F-4D97-AF65-F5344CB8AC3E}">
        <p14:creationId xmlns:p14="http://schemas.microsoft.com/office/powerpoint/2010/main" val="3452447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21</a:t>
            </a:fld>
            <a:endParaRPr lang="en-US" dirty="0"/>
          </a:p>
        </p:txBody>
      </p:sp>
      <p:sp>
        <p:nvSpPr>
          <p:cNvPr id="3" name="Title 2"/>
          <p:cNvSpPr>
            <a:spLocks noGrp="1"/>
          </p:cNvSpPr>
          <p:nvPr>
            <p:ph type="title"/>
          </p:nvPr>
        </p:nvSpPr>
        <p:spPr/>
        <p:txBody>
          <a:bodyPr/>
          <a:lstStyle/>
          <a:p>
            <a:r>
              <a:rPr lang="en-US" dirty="0" smtClean="0"/>
              <a:t>Program Overview-Triad HPC</a:t>
            </a:r>
            <a:endParaRPr lang="en-US" dirty="0"/>
          </a:p>
        </p:txBody>
      </p:sp>
      <p:sp>
        <p:nvSpPr>
          <p:cNvPr id="5" name="Content Placeholder 2"/>
          <p:cNvSpPr>
            <a:spLocks noGrp="1"/>
          </p:cNvSpPr>
          <p:nvPr>
            <p:ph idx="1"/>
          </p:nvPr>
        </p:nvSpPr>
        <p:spPr>
          <a:xfrm>
            <a:off x="489284" y="993457"/>
            <a:ext cx="11173328" cy="5287027"/>
          </a:xfrm>
        </p:spPr>
        <p:txBody>
          <a:bodyPr/>
          <a:lstStyle/>
          <a:p>
            <a:pPr>
              <a:spcAft>
                <a:spcPts val="1200"/>
              </a:spcAft>
            </a:pPr>
            <a:r>
              <a:rPr lang="en-US" sz="2800" dirty="0" smtClean="0"/>
              <a:t>Triad Healthcare Preparedness Coalition meetings are the 1</a:t>
            </a:r>
            <a:r>
              <a:rPr lang="en-US" sz="2800" baseline="30000" dirty="0" smtClean="0"/>
              <a:t>st</a:t>
            </a:r>
            <a:r>
              <a:rPr lang="en-US" sz="2800" dirty="0" smtClean="0"/>
              <a:t> Thursday of every even month from 1PM till 3PM. Register on TERMS. Webinar meeting is available.</a:t>
            </a:r>
          </a:p>
          <a:p>
            <a:pPr>
              <a:spcAft>
                <a:spcPts val="1200"/>
              </a:spcAft>
            </a:pPr>
            <a:r>
              <a:rPr lang="en-US" sz="2800" dirty="0" smtClean="0"/>
              <a:t>Regional exercises and trainings.</a:t>
            </a:r>
          </a:p>
          <a:p>
            <a:pPr>
              <a:spcAft>
                <a:spcPts val="1200"/>
              </a:spcAft>
            </a:pPr>
            <a:r>
              <a:rPr lang="en-US" sz="2800" dirty="0" smtClean="0"/>
              <a:t>Stakeholder support for meetings and conferences.</a:t>
            </a:r>
          </a:p>
          <a:p>
            <a:pPr>
              <a:spcAft>
                <a:spcPts val="1200"/>
              </a:spcAft>
            </a:pPr>
            <a:r>
              <a:rPr lang="en-US" sz="2800" dirty="0" smtClean="0"/>
              <a:t>Subject Matter Expert (SME) assistance and support.</a:t>
            </a:r>
            <a:endParaRPr lang="en-US" sz="2800" dirty="0"/>
          </a:p>
          <a:p>
            <a:r>
              <a:rPr lang="en-US" dirty="0" smtClean="0"/>
              <a:t>Healthcare Facility Support</a:t>
            </a:r>
          </a:p>
          <a:p>
            <a:r>
              <a:rPr lang="en-US" dirty="0" smtClean="0"/>
              <a:t>Home of the Triad State Medical Assistance Team</a:t>
            </a:r>
            <a:endParaRPr lang="en-US" dirty="0"/>
          </a:p>
        </p:txBody>
      </p:sp>
    </p:spTree>
    <p:extLst>
      <p:ext uri="{BB962C8B-B14F-4D97-AF65-F5344CB8AC3E}">
        <p14:creationId xmlns:p14="http://schemas.microsoft.com/office/powerpoint/2010/main" val="3869577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22</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grpSp>
        <p:nvGrpSpPr>
          <p:cNvPr id="869" name="Group 868"/>
          <p:cNvGrpSpPr/>
          <p:nvPr/>
        </p:nvGrpSpPr>
        <p:grpSpPr>
          <a:xfrm>
            <a:off x="1169043" y="979162"/>
            <a:ext cx="9236739" cy="3896001"/>
            <a:chOff x="170656" y="708878"/>
            <a:chExt cx="8802688" cy="3278107"/>
          </a:xfrm>
        </p:grpSpPr>
        <p:sp>
          <p:nvSpPr>
            <p:cNvPr id="870" name="Freeform 869"/>
            <p:cNvSpPr>
              <a:spLocks/>
            </p:cNvSpPr>
            <p:nvPr/>
          </p:nvSpPr>
          <p:spPr bwMode="auto">
            <a:xfrm>
              <a:off x="7246144" y="1748075"/>
              <a:ext cx="712787" cy="617249"/>
            </a:xfrm>
            <a:custGeom>
              <a:avLst/>
              <a:gdLst>
                <a:gd name="T0" fmla="*/ 1244 w 1348"/>
                <a:gd name="T1" fmla="*/ 472 h 1166"/>
                <a:gd name="T2" fmla="*/ 1128 w 1348"/>
                <a:gd name="T3" fmla="*/ 430 h 1166"/>
                <a:gd name="T4" fmla="*/ 1069 w 1348"/>
                <a:gd name="T5" fmla="*/ 472 h 1166"/>
                <a:gd name="T6" fmla="*/ 1011 w 1348"/>
                <a:gd name="T7" fmla="*/ 333 h 1166"/>
                <a:gd name="T8" fmla="*/ 953 w 1348"/>
                <a:gd name="T9" fmla="*/ 402 h 1166"/>
                <a:gd name="T10" fmla="*/ 1011 w 1348"/>
                <a:gd name="T11" fmla="*/ 472 h 1166"/>
                <a:gd name="T12" fmla="*/ 1046 w 1348"/>
                <a:gd name="T13" fmla="*/ 472 h 1166"/>
                <a:gd name="T14" fmla="*/ 953 w 1348"/>
                <a:gd name="T15" fmla="*/ 527 h 1166"/>
                <a:gd name="T16" fmla="*/ 895 w 1348"/>
                <a:gd name="T17" fmla="*/ 527 h 1166"/>
                <a:gd name="T18" fmla="*/ 1046 w 1348"/>
                <a:gd name="T19" fmla="*/ 500 h 1166"/>
                <a:gd name="T20" fmla="*/ 1128 w 1348"/>
                <a:gd name="T21" fmla="*/ 638 h 1166"/>
                <a:gd name="T22" fmla="*/ 1128 w 1348"/>
                <a:gd name="T23" fmla="*/ 666 h 1166"/>
                <a:gd name="T24" fmla="*/ 1128 w 1348"/>
                <a:gd name="T25" fmla="*/ 763 h 1166"/>
                <a:gd name="T26" fmla="*/ 1151 w 1348"/>
                <a:gd name="T27" fmla="*/ 805 h 1166"/>
                <a:gd name="T28" fmla="*/ 1011 w 1348"/>
                <a:gd name="T29" fmla="*/ 708 h 1166"/>
                <a:gd name="T30" fmla="*/ 1011 w 1348"/>
                <a:gd name="T31" fmla="*/ 666 h 1166"/>
                <a:gd name="T32" fmla="*/ 953 w 1348"/>
                <a:gd name="T33" fmla="*/ 666 h 1166"/>
                <a:gd name="T34" fmla="*/ 895 w 1348"/>
                <a:gd name="T35" fmla="*/ 666 h 1166"/>
                <a:gd name="T36" fmla="*/ 814 w 1348"/>
                <a:gd name="T37" fmla="*/ 736 h 1166"/>
                <a:gd name="T38" fmla="*/ 709 w 1348"/>
                <a:gd name="T39" fmla="*/ 638 h 1166"/>
                <a:gd name="T40" fmla="*/ 709 w 1348"/>
                <a:gd name="T41" fmla="*/ 596 h 1166"/>
                <a:gd name="T42" fmla="*/ 674 w 1348"/>
                <a:gd name="T43" fmla="*/ 666 h 1166"/>
                <a:gd name="T44" fmla="*/ 616 w 1348"/>
                <a:gd name="T45" fmla="*/ 638 h 1166"/>
                <a:gd name="T46" fmla="*/ 476 w 1348"/>
                <a:gd name="T47" fmla="*/ 596 h 1166"/>
                <a:gd name="T48" fmla="*/ 453 w 1348"/>
                <a:gd name="T49" fmla="*/ 596 h 1166"/>
                <a:gd name="T50" fmla="*/ 419 w 1348"/>
                <a:gd name="T51" fmla="*/ 596 h 1166"/>
                <a:gd name="T52" fmla="*/ 315 w 1348"/>
                <a:gd name="T53" fmla="*/ 527 h 1166"/>
                <a:gd name="T54" fmla="*/ 222 w 1348"/>
                <a:gd name="T55" fmla="*/ 500 h 1166"/>
                <a:gd name="T56" fmla="*/ 396 w 1348"/>
                <a:gd name="T57" fmla="*/ 666 h 1166"/>
                <a:gd name="T58" fmla="*/ 419 w 1348"/>
                <a:gd name="T59" fmla="*/ 708 h 1166"/>
                <a:gd name="T60" fmla="*/ 512 w 1348"/>
                <a:gd name="T61" fmla="*/ 736 h 1166"/>
                <a:gd name="T62" fmla="*/ 652 w 1348"/>
                <a:gd name="T63" fmla="*/ 736 h 1166"/>
                <a:gd name="T64" fmla="*/ 709 w 1348"/>
                <a:gd name="T65" fmla="*/ 832 h 1166"/>
                <a:gd name="T66" fmla="*/ 732 w 1348"/>
                <a:gd name="T67" fmla="*/ 832 h 1166"/>
                <a:gd name="T68" fmla="*/ 872 w 1348"/>
                <a:gd name="T69" fmla="*/ 832 h 1166"/>
                <a:gd name="T70" fmla="*/ 849 w 1348"/>
                <a:gd name="T71" fmla="*/ 875 h 1166"/>
                <a:gd name="T72" fmla="*/ 791 w 1348"/>
                <a:gd name="T73" fmla="*/ 999 h 1166"/>
                <a:gd name="T74" fmla="*/ 895 w 1348"/>
                <a:gd name="T75" fmla="*/ 902 h 1166"/>
                <a:gd name="T76" fmla="*/ 953 w 1348"/>
                <a:gd name="T77" fmla="*/ 902 h 1166"/>
                <a:gd name="T78" fmla="*/ 1011 w 1348"/>
                <a:gd name="T79" fmla="*/ 944 h 1166"/>
                <a:gd name="T80" fmla="*/ 1011 w 1348"/>
                <a:gd name="T81" fmla="*/ 999 h 1166"/>
                <a:gd name="T82" fmla="*/ 1011 w 1348"/>
                <a:gd name="T83" fmla="*/ 1041 h 1166"/>
                <a:gd name="T84" fmla="*/ 988 w 1348"/>
                <a:gd name="T85" fmla="*/ 1041 h 1166"/>
                <a:gd name="T86" fmla="*/ 1069 w 1348"/>
                <a:gd name="T87" fmla="*/ 1138 h 1166"/>
                <a:gd name="T88" fmla="*/ 558 w 1348"/>
                <a:gd name="T89" fmla="*/ 1068 h 1166"/>
                <a:gd name="T90" fmla="*/ 82 w 1348"/>
                <a:gd name="T91" fmla="*/ 763 h 1166"/>
                <a:gd name="T92" fmla="*/ 59 w 1348"/>
                <a:gd name="T93" fmla="*/ 500 h 1166"/>
                <a:gd name="T94" fmla="*/ 198 w 1348"/>
                <a:gd name="T95" fmla="*/ 402 h 1166"/>
                <a:gd name="T96" fmla="*/ 117 w 1348"/>
                <a:gd name="T97" fmla="*/ 333 h 1166"/>
                <a:gd name="T98" fmla="*/ 0 w 1348"/>
                <a:gd name="T99" fmla="*/ 97 h 1166"/>
                <a:gd name="T100" fmla="*/ 419 w 1348"/>
                <a:gd name="T101" fmla="*/ 194 h 1166"/>
                <a:gd name="T102" fmla="*/ 1069 w 1348"/>
                <a:gd name="T103" fmla="*/ 69 h 1166"/>
                <a:gd name="T104" fmla="*/ 1128 w 1348"/>
                <a:gd name="T105" fmla="*/ 263 h 1166"/>
                <a:gd name="T106" fmla="*/ 1291 w 1348"/>
                <a:gd name="T107" fmla="*/ 333 h 1166"/>
                <a:gd name="T108" fmla="*/ 1291 w 1348"/>
                <a:gd name="T109" fmla="*/ 47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8" h="1166">
                  <a:moveTo>
                    <a:pt x="1291" y="472"/>
                  </a:moveTo>
                  <a:lnTo>
                    <a:pt x="1244" y="472"/>
                  </a:lnTo>
                  <a:lnTo>
                    <a:pt x="1185" y="472"/>
                  </a:lnTo>
                  <a:lnTo>
                    <a:pt x="1128" y="430"/>
                  </a:lnTo>
                  <a:lnTo>
                    <a:pt x="1151" y="402"/>
                  </a:lnTo>
                  <a:lnTo>
                    <a:pt x="1069" y="472"/>
                  </a:lnTo>
                  <a:lnTo>
                    <a:pt x="1011" y="402"/>
                  </a:lnTo>
                  <a:lnTo>
                    <a:pt x="1011" y="333"/>
                  </a:lnTo>
                  <a:lnTo>
                    <a:pt x="1011" y="430"/>
                  </a:lnTo>
                  <a:lnTo>
                    <a:pt x="953" y="402"/>
                  </a:lnTo>
                  <a:lnTo>
                    <a:pt x="953" y="430"/>
                  </a:lnTo>
                  <a:lnTo>
                    <a:pt x="1011" y="472"/>
                  </a:lnTo>
                  <a:lnTo>
                    <a:pt x="1011" y="430"/>
                  </a:lnTo>
                  <a:lnTo>
                    <a:pt x="1046" y="472"/>
                  </a:lnTo>
                  <a:lnTo>
                    <a:pt x="1069" y="500"/>
                  </a:lnTo>
                  <a:lnTo>
                    <a:pt x="953" y="527"/>
                  </a:lnTo>
                  <a:lnTo>
                    <a:pt x="872" y="500"/>
                  </a:lnTo>
                  <a:lnTo>
                    <a:pt x="895" y="527"/>
                  </a:lnTo>
                  <a:lnTo>
                    <a:pt x="953" y="569"/>
                  </a:lnTo>
                  <a:lnTo>
                    <a:pt x="1046" y="500"/>
                  </a:lnTo>
                  <a:lnTo>
                    <a:pt x="1128" y="596"/>
                  </a:lnTo>
                  <a:lnTo>
                    <a:pt x="1128" y="638"/>
                  </a:lnTo>
                  <a:lnTo>
                    <a:pt x="1069" y="638"/>
                  </a:lnTo>
                  <a:lnTo>
                    <a:pt x="1128" y="666"/>
                  </a:lnTo>
                  <a:lnTo>
                    <a:pt x="1128" y="736"/>
                  </a:lnTo>
                  <a:lnTo>
                    <a:pt x="1128" y="763"/>
                  </a:lnTo>
                  <a:lnTo>
                    <a:pt x="1151" y="736"/>
                  </a:lnTo>
                  <a:lnTo>
                    <a:pt x="1151" y="805"/>
                  </a:lnTo>
                  <a:lnTo>
                    <a:pt x="1011" y="736"/>
                  </a:lnTo>
                  <a:lnTo>
                    <a:pt x="1011" y="708"/>
                  </a:lnTo>
                  <a:lnTo>
                    <a:pt x="1069" y="736"/>
                  </a:lnTo>
                  <a:lnTo>
                    <a:pt x="1011" y="666"/>
                  </a:lnTo>
                  <a:lnTo>
                    <a:pt x="1011" y="708"/>
                  </a:lnTo>
                  <a:lnTo>
                    <a:pt x="953" y="666"/>
                  </a:lnTo>
                  <a:lnTo>
                    <a:pt x="953" y="736"/>
                  </a:lnTo>
                  <a:lnTo>
                    <a:pt x="895" y="666"/>
                  </a:lnTo>
                  <a:lnTo>
                    <a:pt x="895" y="736"/>
                  </a:lnTo>
                  <a:lnTo>
                    <a:pt x="814" y="736"/>
                  </a:lnTo>
                  <a:lnTo>
                    <a:pt x="709" y="666"/>
                  </a:lnTo>
                  <a:lnTo>
                    <a:pt x="709" y="638"/>
                  </a:lnTo>
                  <a:lnTo>
                    <a:pt x="756" y="596"/>
                  </a:lnTo>
                  <a:lnTo>
                    <a:pt x="709" y="596"/>
                  </a:lnTo>
                  <a:lnTo>
                    <a:pt x="732" y="527"/>
                  </a:lnTo>
                  <a:lnTo>
                    <a:pt x="674" y="666"/>
                  </a:lnTo>
                  <a:lnTo>
                    <a:pt x="616" y="666"/>
                  </a:lnTo>
                  <a:lnTo>
                    <a:pt x="616" y="638"/>
                  </a:lnTo>
                  <a:lnTo>
                    <a:pt x="512" y="666"/>
                  </a:lnTo>
                  <a:lnTo>
                    <a:pt x="476" y="596"/>
                  </a:lnTo>
                  <a:lnTo>
                    <a:pt x="512" y="596"/>
                  </a:lnTo>
                  <a:lnTo>
                    <a:pt x="453" y="596"/>
                  </a:lnTo>
                  <a:lnTo>
                    <a:pt x="419" y="527"/>
                  </a:lnTo>
                  <a:lnTo>
                    <a:pt x="419" y="596"/>
                  </a:lnTo>
                  <a:lnTo>
                    <a:pt x="222" y="430"/>
                  </a:lnTo>
                  <a:lnTo>
                    <a:pt x="315" y="527"/>
                  </a:lnTo>
                  <a:lnTo>
                    <a:pt x="256" y="527"/>
                  </a:lnTo>
                  <a:lnTo>
                    <a:pt x="222" y="500"/>
                  </a:lnTo>
                  <a:lnTo>
                    <a:pt x="222" y="527"/>
                  </a:lnTo>
                  <a:lnTo>
                    <a:pt x="396" y="666"/>
                  </a:lnTo>
                  <a:lnTo>
                    <a:pt x="396" y="805"/>
                  </a:lnTo>
                  <a:lnTo>
                    <a:pt x="419" y="708"/>
                  </a:lnTo>
                  <a:lnTo>
                    <a:pt x="476" y="666"/>
                  </a:lnTo>
                  <a:lnTo>
                    <a:pt x="512" y="736"/>
                  </a:lnTo>
                  <a:lnTo>
                    <a:pt x="535" y="708"/>
                  </a:lnTo>
                  <a:lnTo>
                    <a:pt x="652" y="736"/>
                  </a:lnTo>
                  <a:lnTo>
                    <a:pt x="674" y="805"/>
                  </a:lnTo>
                  <a:lnTo>
                    <a:pt x="709" y="832"/>
                  </a:lnTo>
                  <a:lnTo>
                    <a:pt x="709" y="805"/>
                  </a:lnTo>
                  <a:lnTo>
                    <a:pt x="732" y="832"/>
                  </a:lnTo>
                  <a:lnTo>
                    <a:pt x="756" y="805"/>
                  </a:lnTo>
                  <a:lnTo>
                    <a:pt x="872" y="832"/>
                  </a:lnTo>
                  <a:lnTo>
                    <a:pt x="930" y="875"/>
                  </a:lnTo>
                  <a:lnTo>
                    <a:pt x="849" y="875"/>
                  </a:lnTo>
                  <a:lnTo>
                    <a:pt x="732" y="972"/>
                  </a:lnTo>
                  <a:lnTo>
                    <a:pt x="791" y="999"/>
                  </a:lnTo>
                  <a:lnTo>
                    <a:pt x="791" y="972"/>
                  </a:lnTo>
                  <a:lnTo>
                    <a:pt x="895" y="902"/>
                  </a:lnTo>
                  <a:lnTo>
                    <a:pt x="895" y="972"/>
                  </a:lnTo>
                  <a:lnTo>
                    <a:pt x="953" y="902"/>
                  </a:lnTo>
                  <a:lnTo>
                    <a:pt x="1069" y="944"/>
                  </a:lnTo>
                  <a:lnTo>
                    <a:pt x="1011" y="944"/>
                  </a:lnTo>
                  <a:lnTo>
                    <a:pt x="1069" y="972"/>
                  </a:lnTo>
                  <a:lnTo>
                    <a:pt x="1011" y="999"/>
                  </a:lnTo>
                  <a:lnTo>
                    <a:pt x="1069" y="999"/>
                  </a:lnTo>
                  <a:lnTo>
                    <a:pt x="1011" y="1041"/>
                  </a:lnTo>
                  <a:lnTo>
                    <a:pt x="988" y="999"/>
                  </a:lnTo>
                  <a:lnTo>
                    <a:pt x="988" y="1041"/>
                  </a:lnTo>
                  <a:lnTo>
                    <a:pt x="1092" y="1068"/>
                  </a:lnTo>
                  <a:lnTo>
                    <a:pt x="1069" y="1138"/>
                  </a:lnTo>
                  <a:lnTo>
                    <a:pt x="674" y="1166"/>
                  </a:lnTo>
                  <a:lnTo>
                    <a:pt x="558" y="1068"/>
                  </a:lnTo>
                  <a:lnTo>
                    <a:pt x="360" y="944"/>
                  </a:lnTo>
                  <a:lnTo>
                    <a:pt x="82" y="763"/>
                  </a:lnTo>
                  <a:lnTo>
                    <a:pt x="0" y="736"/>
                  </a:lnTo>
                  <a:lnTo>
                    <a:pt x="59" y="500"/>
                  </a:lnTo>
                  <a:lnTo>
                    <a:pt x="117" y="402"/>
                  </a:lnTo>
                  <a:lnTo>
                    <a:pt x="198" y="402"/>
                  </a:lnTo>
                  <a:lnTo>
                    <a:pt x="222" y="402"/>
                  </a:lnTo>
                  <a:lnTo>
                    <a:pt x="117" y="333"/>
                  </a:lnTo>
                  <a:lnTo>
                    <a:pt x="59" y="194"/>
                  </a:lnTo>
                  <a:lnTo>
                    <a:pt x="0" y="97"/>
                  </a:lnTo>
                  <a:lnTo>
                    <a:pt x="59" y="0"/>
                  </a:lnTo>
                  <a:lnTo>
                    <a:pt x="419" y="194"/>
                  </a:lnTo>
                  <a:lnTo>
                    <a:pt x="674" y="69"/>
                  </a:lnTo>
                  <a:lnTo>
                    <a:pt x="1069" y="69"/>
                  </a:lnTo>
                  <a:lnTo>
                    <a:pt x="1128" y="166"/>
                  </a:lnTo>
                  <a:lnTo>
                    <a:pt x="1128" y="263"/>
                  </a:lnTo>
                  <a:lnTo>
                    <a:pt x="1244" y="333"/>
                  </a:lnTo>
                  <a:lnTo>
                    <a:pt x="1291" y="333"/>
                  </a:lnTo>
                  <a:lnTo>
                    <a:pt x="1348" y="402"/>
                  </a:lnTo>
                  <a:lnTo>
                    <a:pt x="1291" y="472"/>
                  </a:lnTo>
                  <a:close/>
                </a:path>
              </a:pathLst>
            </a:custGeom>
            <a:solidFill>
              <a:srgbClr val="CCFFCC"/>
            </a:solidFill>
            <a:ln>
              <a:noFill/>
            </a:ln>
          </p:spPr>
          <p:txBody>
            <a:bodyPr/>
            <a:lstStyle/>
            <a:p>
              <a:endParaRPr lang="en-US"/>
            </a:p>
          </p:txBody>
        </p:sp>
        <p:sp>
          <p:nvSpPr>
            <p:cNvPr id="871" name="Freeform 870"/>
            <p:cNvSpPr>
              <a:spLocks/>
            </p:cNvSpPr>
            <p:nvPr/>
          </p:nvSpPr>
          <p:spPr bwMode="auto">
            <a:xfrm>
              <a:off x="7246144" y="1748075"/>
              <a:ext cx="712787" cy="617249"/>
            </a:xfrm>
            <a:custGeom>
              <a:avLst/>
              <a:gdLst>
                <a:gd name="T0" fmla="*/ 1244 w 1348"/>
                <a:gd name="T1" fmla="*/ 472 h 1166"/>
                <a:gd name="T2" fmla="*/ 1128 w 1348"/>
                <a:gd name="T3" fmla="*/ 430 h 1166"/>
                <a:gd name="T4" fmla="*/ 1069 w 1348"/>
                <a:gd name="T5" fmla="*/ 472 h 1166"/>
                <a:gd name="T6" fmla="*/ 1011 w 1348"/>
                <a:gd name="T7" fmla="*/ 333 h 1166"/>
                <a:gd name="T8" fmla="*/ 953 w 1348"/>
                <a:gd name="T9" fmla="*/ 402 h 1166"/>
                <a:gd name="T10" fmla="*/ 1011 w 1348"/>
                <a:gd name="T11" fmla="*/ 472 h 1166"/>
                <a:gd name="T12" fmla="*/ 1046 w 1348"/>
                <a:gd name="T13" fmla="*/ 472 h 1166"/>
                <a:gd name="T14" fmla="*/ 953 w 1348"/>
                <a:gd name="T15" fmla="*/ 527 h 1166"/>
                <a:gd name="T16" fmla="*/ 895 w 1348"/>
                <a:gd name="T17" fmla="*/ 527 h 1166"/>
                <a:gd name="T18" fmla="*/ 1046 w 1348"/>
                <a:gd name="T19" fmla="*/ 500 h 1166"/>
                <a:gd name="T20" fmla="*/ 1128 w 1348"/>
                <a:gd name="T21" fmla="*/ 638 h 1166"/>
                <a:gd name="T22" fmla="*/ 1128 w 1348"/>
                <a:gd name="T23" fmla="*/ 666 h 1166"/>
                <a:gd name="T24" fmla="*/ 1128 w 1348"/>
                <a:gd name="T25" fmla="*/ 763 h 1166"/>
                <a:gd name="T26" fmla="*/ 1151 w 1348"/>
                <a:gd name="T27" fmla="*/ 805 h 1166"/>
                <a:gd name="T28" fmla="*/ 1011 w 1348"/>
                <a:gd name="T29" fmla="*/ 708 h 1166"/>
                <a:gd name="T30" fmla="*/ 1011 w 1348"/>
                <a:gd name="T31" fmla="*/ 666 h 1166"/>
                <a:gd name="T32" fmla="*/ 953 w 1348"/>
                <a:gd name="T33" fmla="*/ 666 h 1166"/>
                <a:gd name="T34" fmla="*/ 895 w 1348"/>
                <a:gd name="T35" fmla="*/ 666 h 1166"/>
                <a:gd name="T36" fmla="*/ 814 w 1348"/>
                <a:gd name="T37" fmla="*/ 736 h 1166"/>
                <a:gd name="T38" fmla="*/ 709 w 1348"/>
                <a:gd name="T39" fmla="*/ 638 h 1166"/>
                <a:gd name="T40" fmla="*/ 709 w 1348"/>
                <a:gd name="T41" fmla="*/ 596 h 1166"/>
                <a:gd name="T42" fmla="*/ 674 w 1348"/>
                <a:gd name="T43" fmla="*/ 666 h 1166"/>
                <a:gd name="T44" fmla="*/ 616 w 1348"/>
                <a:gd name="T45" fmla="*/ 638 h 1166"/>
                <a:gd name="T46" fmla="*/ 476 w 1348"/>
                <a:gd name="T47" fmla="*/ 596 h 1166"/>
                <a:gd name="T48" fmla="*/ 453 w 1348"/>
                <a:gd name="T49" fmla="*/ 596 h 1166"/>
                <a:gd name="T50" fmla="*/ 419 w 1348"/>
                <a:gd name="T51" fmla="*/ 596 h 1166"/>
                <a:gd name="T52" fmla="*/ 315 w 1348"/>
                <a:gd name="T53" fmla="*/ 527 h 1166"/>
                <a:gd name="T54" fmla="*/ 222 w 1348"/>
                <a:gd name="T55" fmla="*/ 500 h 1166"/>
                <a:gd name="T56" fmla="*/ 396 w 1348"/>
                <a:gd name="T57" fmla="*/ 666 h 1166"/>
                <a:gd name="T58" fmla="*/ 419 w 1348"/>
                <a:gd name="T59" fmla="*/ 708 h 1166"/>
                <a:gd name="T60" fmla="*/ 512 w 1348"/>
                <a:gd name="T61" fmla="*/ 736 h 1166"/>
                <a:gd name="T62" fmla="*/ 652 w 1348"/>
                <a:gd name="T63" fmla="*/ 736 h 1166"/>
                <a:gd name="T64" fmla="*/ 709 w 1348"/>
                <a:gd name="T65" fmla="*/ 832 h 1166"/>
                <a:gd name="T66" fmla="*/ 732 w 1348"/>
                <a:gd name="T67" fmla="*/ 832 h 1166"/>
                <a:gd name="T68" fmla="*/ 872 w 1348"/>
                <a:gd name="T69" fmla="*/ 832 h 1166"/>
                <a:gd name="T70" fmla="*/ 849 w 1348"/>
                <a:gd name="T71" fmla="*/ 875 h 1166"/>
                <a:gd name="T72" fmla="*/ 791 w 1348"/>
                <a:gd name="T73" fmla="*/ 999 h 1166"/>
                <a:gd name="T74" fmla="*/ 895 w 1348"/>
                <a:gd name="T75" fmla="*/ 902 h 1166"/>
                <a:gd name="T76" fmla="*/ 953 w 1348"/>
                <a:gd name="T77" fmla="*/ 902 h 1166"/>
                <a:gd name="T78" fmla="*/ 1011 w 1348"/>
                <a:gd name="T79" fmla="*/ 944 h 1166"/>
                <a:gd name="T80" fmla="*/ 1011 w 1348"/>
                <a:gd name="T81" fmla="*/ 999 h 1166"/>
                <a:gd name="T82" fmla="*/ 1011 w 1348"/>
                <a:gd name="T83" fmla="*/ 1041 h 1166"/>
                <a:gd name="T84" fmla="*/ 988 w 1348"/>
                <a:gd name="T85" fmla="*/ 1041 h 1166"/>
                <a:gd name="T86" fmla="*/ 1069 w 1348"/>
                <a:gd name="T87" fmla="*/ 1138 h 1166"/>
                <a:gd name="T88" fmla="*/ 558 w 1348"/>
                <a:gd name="T89" fmla="*/ 1068 h 1166"/>
                <a:gd name="T90" fmla="*/ 82 w 1348"/>
                <a:gd name="T91" fmla="*/ 763 h 1166"/>
                <a:gd name="T92" fmla="*/ 59 w 1348"/>
                <a:gd name="T93" fmla="*/ 500 h 1166"/>
                <a:gd name="T94" fmla="*/ 198 w 1348"/>
                <a:gd name="T95" fmla="*/ 402 h 1166"/>
                <a:gd name="T96" fmla="*/ 117 w 1348"/>
                <a:gd name="T97" fmla="*/ 333 h 1166"/>
                <a:gd name="T98" fmla="*/ 0 w 1348"/>
                <a:gd name="T99" fmla="*/ 97 h 1166"/>
                <a:gd name="T100" fmla="*/ 419 w 1348"/>
                <a:gd name="T101" fmla="*/ 194 h 1166"/>
                <a:gd name="T102" fmla="*/ 1069 w 1348"/>
                <a:gd name="T103" fmla="*/ 69 h 1166"/>
                <a:gd name="T104" fmla="*/ 1128 w 1348"/>
                <a:gd name="T105" fmla="*/ 263 h 1166"/>
                <a:gd name="T106" fmla="*/ 1291 w 1348"/>
                <a:gd name="T107" fmla="*/ 333 h 1166"/>
                <a:gd name="T108" fmla="*/ 1291 w 1348"/>
                <a:gd name="T109" fmla="*/ 47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8" h="1166">
                  <a:moveTo>
                    <a:pt x="1291" y="472"/>
                  </a:moveTo>
                  <a:lnTo>
                    <a:pt x="1244" y="472"/>
                  </a:lnTo>
                  <a:lnTo>
                    <a:pt x="1185" y="472"/>
                  </a:lnTo>
                  <a:lnTo>
                    <a:pt x="1128" y="430"/>
                  </a:lnTo>
                  <a:lnTo>
                    <a:pt x="1151" y="402"/>
                  </a:lnTo>
                  <a:lnTo>
                    <a:pt x="1069" y="472"/>
                  </a:lnTo>
                  <a:lnTo>
                    <a:pt x="1011" y="402"/>
                  </a:lnTo>
                  <a:lnTo>
                    <a:pt x="1011" y="333"/>
                  </a:lnTo>
                  <a:lnTo>
                    <a:pt x="1011" y="430"/>
                  </a:lnTo>
                  <a:lnTo>
                    <a:pt x="953" y="402"/>
                  </a:lnTo>
                  <a:lnTo>
                    <a:pt x="953" y="430"/>
                  </a:lnTo>
                  <a:lnTo>
                    <a:pt x="1011" y="472"/>
                  </a:lnTo>
                  <a:lnTo>
                    <a:pt x="1011" y="430"/>
                  </a:lnTo>
                  <a:lnTo>
                    <a:pt x="1046" y="472"/>
                  </a:lnTo>
                  <a:lnTo>
                    <a:pt x="1069" y="500"/>
                  </a:lnTo>
                  <a:lnTo>
                    <a:pt x="953" y="527"/>
                  </a:lnTo>
                  <a:lnTo>
                    <a:pt x="872" y="500"/>
                  </a:lnTo>
                  <a:lnTo>
                    <a:pt x="895" y="527"/>
                  </a:lnTo>
                  <a:lnTo>
                    <a:pt x="953" y="569"/>
                  </a:lnTo>
                  <a:lnTo>
                    <a:pt x="1046" y="500"/>
                  </a:lnTo>
                  <a:lnTo>
                    <a:pt x="1128" y="596"/>
                  </a:lnTo>
                  <a:lnTo>
                    <a:pt x="1128" y="638"/>
                  </a:lnTo>
                  <a:lnTo>
                    <a:pt x="1069" y="638"/>
                  </a:lnTo>
                  <a:lnTo>
                    <a:pt x="1128" y="666"/>
                  </a:lnTo>
                  <a:lnTo>
                    <a:pt x="1128" y="736"/>
                  </a:lnTo>
                  <a:lnTo>
                    <a:pt x="1128" y="763"/>
                  </a:lnTo>
                  <a:lnTo>
                    <a:pt x="1151" y="736"/>
                  </a:lnTo>
                  <a:lnTo>
                    <a:pt x="1151" y="805"/>
                  </a:lnTo>
                  <a:lnTo>
                    <a:pt x="1011" y="736"/>
                  </a:lnTo>
                  <a:lnTo>
                    <a:pt x="1011" y="708"/>
                  </a:lnTo>
                  <a:lnTo>
                    <a:pt x="1069" y="736"/>
                  </a:lnTo>
                  <a:lnTo>
                    <a:pt x="1011" y="666"/>
                  </a:lnTo>
                  <a:lnTo>
                    <a:pt x="1011" y="708"/>
                  </a:lnTo>
                  <a:lnTo>
                    <a:pt x="953" y="666"/>
                  </a:lnTo>
                  <a:lnTo>
                    <a:pt x="953" y="736"/>
                  </a:lnTo>
                  <a:lnTo>
                    <a:pt x="895" y="666"/>
                  </a:lnTo>
                  <a:lnTo>
                    <a:pt x="895" y="736"/>
                  </a:lnTo>
                  <a:lnTo>
                    <a:pt x="814" y="736"/>
                  </a:lnTo>
                  <a:lnTo>
                    <a:pt x="709" y="666"/>
                  </a:lnTo>
                  <a:lnTo>
                    <a:pt x="709" y="638"/>
                  </a:lnTo>
                  <a:lnTo>
                    <a:pt x="756" y="596"/>
                  </a:lnTo>
                  <a:lnTo>
                    <a:pt x="709" y="596"/>
                  </a:lnTo>
                  <a:lnTo>
                    <a:pt x="732" y="527"/>
                  </a:lnTo>
                  <a:lnTo>
                    <a:pt x="674" y="666"/>
                  </a:lnTo>
                  <a:lnTo>
                    <a:pt x="616" y="666"/>
                  </a:lnTo>
                  <a:lnTo>
                    <a:pt x="616" y="638"/>
                  </a:lnTo>
                  <a:lnTo>
                    <a:pt x="512" y="666"/>
                  </a:lnTo>
                  <a:lnTo>
                    <a:pt x="476" y="596"/>
                  </a:lnTo>
                  <a:lnTo>
                    <a:pt x="512" y="596"/>
                  </a:lnTo>
                  <a:lnTo>
                    <a:pt x="453" y="596"/>
                  </a:lnTo>
                  <a:lnTo>
                    <a:pt x="419" y="527"/>
                  </a:lnTo>
                  <a:lnTo>
                    <a:pt x="419" y="596"/>
                  </a:lnTo>
                  <a:lnTo>
                    <a:pt x="222" y="430"/>
                  </a:lnTo>
                  <a:lnTo>
                    <a:pt x="315" y="527"/>
                  </a:lnTo>
                  <a:lnTo>
                    <a:pt x="256" y="527"/>
                  </a:lnTo>
                  <a:lnTo>
                    <a:pt x="222" y="500"/>
                  </a:lnTo>
                  <a:lnTo>
                    <a:pt x="222" y="527"/>
                  </a:lnTo>
                  <a:lnTo>
                    <a:pt x="396" y="666"/>
                  </a:lnTo>
                  <a:lnTo>
                    <a:pt x="396" y="805"/>
                  </a:lnTo>
                  <a:lnTo>
                    <a:pt x="419" y="708"/>
                  </a:lnTo>
                  <a:lnTo>
                    <a:pt x="476" y="666"/>
                  </a:lnTo>
                  <a:lnTo>
                    <a:pt x="512" y="736"/>
                  </a:lnTo>
                  <a:lnTo>
                    <a:pt x="535" y="708"/>
                  </a:lnTo>
                  <a:lnTo>
                    <a:pt x="652" y="736"/>
                  </a:lnTo>
                  <a:lnTo>
                    <a:pt x="674" y="805"/>
                  </a:lnTo>
                  <a:lnTo>
                    <a:pt x="709" y="832"/>
                  </a:lnTo>
                  <a:lnTo>
                    <a:pt x="709" y="805"/>
                  </a:lnTo>
                  <a:lnTo>
                    <a:pt x="732" y="832"/>
                  </a:lnTo>
                  <a:lnTo>
                    <a:pt x="756" y="805"/>
                  </a:lnTo>
                  <a:lnTo>
                    <a:pt x="872" y="832"/>
                  </a:lnTo>
                  <a:lnTo>
                    <a:pt x="930" y="875"/>
                  </a:lnTo>
                  <a:lnTo>
                    <a:pt x="849" y="875"/>
                  </a:lnTo>
                  <a:lnTo>
                    <a:pt x="732" y="972"/>
                  </a:lnTo>
                  <a:lnTo>
                    <a:pt x="791" y="999"/>
                  </a:lnTo>
                  <a:lnTo>
                    <a:pt x="791" y="972"/>
                  </a:lnTo>
                  <a:lnTo>
                    <a:pt x="895" y="902"/>
                  </a:lnTo>
                  <a:lnTo>
                    <a:pt x="895" y="972"/>
                  </a:lnTo>
                  <a:lnTo>
                    <a:pt x="953" y="902"/>
                  </a:lnTo>
                  <a:lnTo>
                    <a:pt x="1069" y="944"/>
                  </a:lnTo>
                  <a:lnTo>
                    <a:pt x="1011" y="944"/>
                  </a:lnTo>
                  <a:lnTo>
                    <a:pt x="1069" y="972"/>
                  </a:lnTo>
                  <a:lnTo>
                    <a:pt x="1011" y="999"/>
                  </a:lnTo>
                  <a:lnTo>
                    <a:pt x="1069" y="999"/>
                  </a:lnTo>
                  <a:lnTo>
                    <a:pt x="1011" y="1041"/>
                  </a:lnTo>
                  <a:lnTo>
                    <a:pt x="988" y="999"/>
                  </a:lnTo>
                  <a:lnTo>
                    <a:pt x="988" y="1041"/>
                  </a:lnTo>
                  <a:lnTo>
                    <a:pt x="1092" y="1068"/>
                  </a:lnTo>
                  <a:lnTo>
                    <a:pt x="1069" y="1138"/>
                  </a:lnTo>
                  <a:lnTo>
                    <a:pt x="674" y="1166"/>
                  </a:lnTo>
                  <a:lnTo>
                    <a:pt x="558" y="1068"/>
                  </a:lnTo>
                  <a:lnTo>
                    <a:pt x="360" y="944"/>
                  </a:lnTo>
                  <a:lnTo>
                    <a:pt x="82" y="763"/>
                  </a:lnTo>
                  <a:lnTo>
                    <a:pt x="0" y="736"/>
                  </a:lnTo>
                  <a:lnTo>
                    <a:pt x="59" y="500"/>
                  </a:lnTo>
                  <a:lnTo>
                    <a:pt x="117" y="402"/>
                  </a:lnTo>
                  <a:lnTo>
                    <a:pt x="198" y="402"/>
                  </a:lnTo>
                  <a:lnTo>
                    <a:pt x="222" y="402"/>
                  </a:lnTo>
                  <a:lnTo>
                    <a:pt x="117" y="333"/>
                  </a:lnTo>
                  <a:lnTo>
                    <a:pt x="59" y="194"/>
                  </a:lnTo>
                  <a:lnTo>
                    <a:pt x="0" y="97"/>
                  </a:lnTo>
                  <a:lnTo>
                    <a:pt x="59" y="0"/>
                  </a:lnTo>
                  <a:lnTo>
                    <a:pt x="419" y="194"/>
                  </a:lnTo>
                  <a:lnTo>
                    <a:pt x="674" y="69"/>
                  </a:lnTo>
                  <a:lnTo>
                    <a:pt x="1069" y="69"/>
                  </a:lnTo>
                  <a:lnTo>
                    <a:pt x="1128" y="166"/>
                  </a:lnTo>
                  <a:lnTo>
                    <a:pt x="1128" y="263"/>
                  </a:lnTo>
                  <a:lnTo>
                    <a:pt x="1244" y="333"/>
                  </a:lnTo>
                  <a:lnTo>
                    <a:pt x="1291" y="333"/>
                  </a:lnTo>
                  <a:lnTo>
                    <a:pt x="1348" y="402"/>
                  </a:lnTo>
                  <a:lnTo>
                    <a:pt x="1291" y="47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2" name="Freeform 871"/>
            <p:cNvSpPr>
              <a:spLocks/>
            </p:cNvSpPr>
            <p:nvPr/>
          </p:nvSpPr>
          <p:spPr bwMode="auto">
            <a:xfrm>
              <a:off x="7904956" y="786504"/>
              <a:ext cx="619125" cy="461746"/>
            </a:xfrm>
            <a:custGeom>
              <a:avLst/>
              <a:gdLst>
                <a:gd name="T0" fmla="*/ 1010 w 1172"/>
                <a:gd name="T1" fmla="*/ 540 h 874"/>
                <a:gd name="T2" fmla="*/ 1068 w 1172"/>
                <a:gd name="T3" fmla="*/ 540 h 874"/>
                <a:gd name="T4" fmla="*/ 1010 w 1172"/>
                <a:gd name="T5" fmla="*/ 569 h 874"/>
                <a:gd name="T6" fmla="*/ 1068 w 1172"/>
                <a:gd name="T7" fmla="*/ 569 h 874"/>
                <a:gd name="T8" fmla="*/ 1092 w 1172"/>
                <a:gd name="T9" fmla="*/ 597 h 874"/>
                <a:gd name="T10" fmla="*/ 1068 w 1172"/>
                <a:gd name="T11" fmla="*/ 666 h 874"/>
                <a:gd name="T12" fmla="*/ 1115 w 1172"/>
                <a:gd name="T13" fmla="*/ 735 h 874"/>
                <a:gd name="T14" fmla="*/ 1068 w 1172"/>
                <a:gd name="T15" fmla="*/ 777 h 874"/>
                <a:gd name="T16" fmla="*/ 1010 w 1172"/>
                <a:gd name="T17" fmla="*/ 735 h 874"/>
                <a:gd name="T18" fmla="*/ 1010 w 1172"/>
                <a:gd name="T19" fmla="*/ 777 h 874"/>
                <a:gd name="T20" fmla="*/ 1068 w 1172"/>
                <a:gd name="T21" fmla="*/ 777 h 874"/>
                <a:gd name="T22" fmla="*/ 1172 w 1172"/>
                <a:gd name="T23" fmla="*/ 874 h 874"/>
                <a:gd name="T24" fmla="*/ 952 w 1172"/>
                <a:gd name="T25" fmla="*/ 804 h 874"/>
                <a:gd name="T26" fmla="*/ 755 w 1172"/>
                <a:gd name="T27" fmla="*/ 569 h 874"/>
                <a:gd name="T28" fmla="*/ 673 w 1172"/>
                <a:gd name="T29" fmla="*/ 540 h 874"/>
                <a:gd name="T30" fmla="*/ 616 w 1172"/>
                <a:gd name="T31" fmla="*/ 569 h 874"/>
                <a:gd name="T32" fmla="*/ 673 w 1172"/>
                <a:gd name="T33" fmla="*/ 499 h 874"/>
                <a:gd name="T34" fmla="*/ 616 w 1172"/>
                <a:gd name="T35" fmla="*/ 499 h 874"/>
                <a:gd name="T36" fmla="*/ 557 w 1172"/>
                <a:gd name="T37" fmla="*/ 403 h 874"/>
                <a:gd name="T38" fmla="*/ 534 w 1172"/>
                <a:gd name="T39" fmla="*/ 403 h 874"/>
                <a:gd name="T40" fmla="*/ 534 w 1172"/>
                <a:gd name="T41" fmla="*/ 361 h 874"/>
                <a:gd name="T42" fmla="*/ 476 w 1172"/>
                <a:gd name="T43" fmla="*/ 361 h 874"/>
                <a:gd name="T44" fmla="*/ 383 w 1172"/>
                <a:gd name="T45" fmla="*/ 263 h 874"/>
                <a:gd name="T46" fmla="*/ 336 w 1172"/>
                <a:gd name="T47" fmla="*/ 263 h 874"/>
                <a:gd name="T48" fmla="*/ 336 w 1172"/>
                <a:gd name="T49" fmla="*/ 236 h 874"/>
                <a:gd name="T50" fmla="*/ 220 w 1172"/>
                <a:gd name="T51" fmla="*/ 194 h 874"/>
                <a:gd name="T52" fmla="*/ 81 w 1172"/>
                <a:gd name="T53" fmla="*/ 68 h 874"/>
                <a:gd name="T54" fmla="*/ 0 w 1172"/>
                <a:gd name="T55" fmla="*/ 0 h 874"/>
                <a:gd name="T56" fmla="*/ 417 w 1172"/>
                <a:gd name="T57" fmla="*/ 0 h 874"/>
                <a:gd name="T58" fmla="*/ 732 w 1172"/>
                <a:gd name="T59" fmla="*/ 263 h 874"/>
                <a:gd name="T60" fmla="*/ 732 w 1172"/>
                <a:gd name="T61" fmla="*/ 333 h 874"/>
                <a:gd name="T62" fmla="*/ 813 w 1172"/>
                <a:gd name="T63" fmla="*/ 430 h 874"/>
                <a:gd name="T64" fmla="*/ 870 w 1172"/>
                <a:gd name="T65" fmla="*/ 471 h 874"/>
                <a:gd name="T66" fmla="*/ 929 w 1172"/>
                <a:gd name="T67" fmla="*/ 430 h 874"/>
                <a:gd name="T68" fmla="*/ 1010 w 1172"/>
                <a:gd name="T69" fmla="*/ 499 h 874"/>
                <a:gd name="T70" fmla="*/ 1010 w 1172"/>
                <a:gd name="T71" fmla="*/ 54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874">
                  <a:moveTo>
                    <a:pt x="1010" y="540"/>
                  </a:moveTo>
                  <a:lnTo>
                    <a:pt x="1068" y="540"/>
                  </a:lnTo>
                  <a:lnTo>
                    <a:pt x="1010" y="569"/>
                  </a:lnTo>
                  <a:lnTo>
                    <a:pt x="1068" y="569"/>
                  </a:lnTo>
                  <a:lnTo>
                    <a:pt x="1092" y="597"/>
                  </a:lnTo>
                  <a:lnTo>
                    <a:pt x="1068" y="666"/>
                  </a:lnTo>
                  <a:lnTo>
                    <a:pt x="1115" y="735"/>
                  </a:lnTo>
                  <a:lnTo>
                    <a:pt x="1068" y="777"/>
                  </a:lnTo>
                  <a:lnTo>
                    <a:pt x="1010" y="735"/>
                  </a:lnTo>
                  <a:lnTo>
                    <a:pt x="1010" y="777"/>
                  </a:lnTo>
                  <a:lnTo>
                    <a:pt x="1068" y="777"/>
                  </a:lnTo>
                  <a:lnTo>
                    <a:pt x="1172" y="874"/>
                  </a:lnTo>
                  <a:lnTo>
                    <a:pt x="952" y="804"/>
                  </a:lnTo>
                  <a:lnTo>
                    <a:pt x="755" y="569"/>
                  </a:lnTo>
                  <a:lnTo>
                    <a:pt x="673" y="540"/>
                  </a:lnTo>
                  <a:lnTo>
                    <a:pt x="616" y="569"/>
                  </a:lnTo>
                  <a:lnTo>
                    <a:pt x="673" y="499"/>
                  </a:lnTo>
                  <a:lnTo>
                    <a:pt x="616" y="499"/>
                  </a:lnTo>
                  <a:lnTo>
                    <a:pt x="557" y="403"/>
                  </a:lnTo>
                  <a:lnTo>
                    <a:pt x="534" y="403"/>
                  </a:lnTo>
                  <a:lnTo>
                    <a:pt x="534" y="361"/>
                  </a:lnTo>
                  <a:lnTo>
                    <a:pt x="476" y="361"/>
                  </a:lnTo>
                  <a:lnTo>
                    <a:pt x="383" y="263"/>
                  </a:lnTo>
                  <a:lnTo>
                    <a:pt x="336" y="263"/>
                  </a:lnTo>
                  <a:lnTo>
                    <a:pt x="336" y="236"/>
                  </a:lnTo>
                  <a:lnTo>
                    <a:pt x="220" y="194"/>
                  </a:lnTo>
                  <a:lnTo>
                    <a:pt x="81" y="68"/>
                  </a:lnTo>
                  <a:lnTo>
                    <a:pt x="0" y="0"/>
                  </a:lnTo>
                  <a:lnTo>
                    <a:pt x="417" y="0"/>
                  </a:lnTo>
                  <a:lnTo>
                    <a:pt x="732" y="263"/>
                  </a:lnTo>
                  <a:lnTo>
                    <a:pt x="732" y="333"/>
                  </a:lnTo>
                  <a:lnTo>
                    <a:pt x="813" y="430"/>
                  </a:lnTo>
                  <a:lnTo>
                    <a:pt x="870" y="471"/>
                  </a:lnTo>
                  <a:lnTo>
                    <a:pt x="929" y="430"/>
                  </a:lnTo>
                  <a:lnTo>
                    <a:pt x="1010" y="499"/>
                  </a:lnTo>
                  <a:lnTo>
                    <a:pt x="1010" y="540"/>
                  </a:lnTo>
                  <a:close/>
                </a:path>
              </a:pathLst>
            </a:custGeom>
            <a:solidFill>
              <a:srgbClr val="F6FA0C"/>
            </a:solidFill>
            <a:ln>
              <a:noFill/>
            </a:ln>
          </p:spPr>
          <p:txBody>
            <a:bodyPr/>
            <a:lstStyle/>
            <a:p>
              <a:endParaRPr lang="en-US"/>
            </a:p>
          </p:txBody>
        </p:sp>
        <p:sp>
          <p:nvSpPr>
            <p:cNvPr id="873" name="Freeform 872"/>
            <p:cNvSpPr>
              <a:spLocks/>
            </p:cNvSpPr>
            <p:nvPr/>
          </p:nvSpPr>
          <p:spPr bwMode="auto">
            <a:xfrm>
              <a:off x="7904956" y="786504"/>
              <a:ext cx="619125" cy="461746"/>
            </a:xfrm>
            <a:custGeom>
              <a:avLst/>
              <a:gdLst>
                <a:gd name="T0" fmla="*/ 1010 w 1172"/>
                <a:gd name="T1" fmla="*/ 540 h 874"/>
                <a:gd name="T2" fmla="*/ 1068 w 1172"/>
                <a:gd name="T3" fmla="*/ 540 h 874"/>
                <a:gd name="T4" fmla="*/ 1010 w 1172"/>
                <a:gd name="T5" fmla="*/ 569 h 874"/>
                <a:gd name="T6" fmla="*/ 1068 w 1172"/>
                <a:gd name="T7" fmla="*/ 569 h 874"/>
                <a:gd name="T8" fmla="*/ 1092 w 1172"/>
                <a:gd name="T9" fmla="*/ 597 h 874"/>
                <a:gd name="T10" fmla="*/ 1068 w 1172"/>
                <a:gd name="T11" fmla="*/ 666 h 874"/>
                <a:gd name="T12" fmla="*/ 1115 w 1172"/>
                <a:gd name="T13" fmla="*/ 735 h 874"/>
                <a:gd name="T14" fmla="*/ 1068 w 1172"/>
                <a:gd name="T15" fmla="*/ 777 h 874"/>
                <a:gd name="T16" fmla="*/ 1010 w 1172"/>
                <a:gd name="T17" fmla="*/ 735 h 874"/>
                <a:gd name="T18" fmla="*/ 1010 w 1172"/>
                <a:gd name="T19" fmla="*/ 777 h 874"/>
                <a:gd name="T20" fmla="*/ 1068 w 1172"/>
                <a:gd name="T21" fmla="*/ 777 h 874"/>
                <a:gd name="T22" fmla="*/ 1172 w 1172"/>
                <a:gd name="T23" fmla="*/ 874 h 874"/>
                <a:gd name="T24" fmla="*/ 952 w 1172"/>
                <a:gd name="T25" fmla="*/ 804 h 874"/>
                <a:gd name="T26" fmla="*/ 755 w 1172"/>
                <a:gd name="T27" fmla="*/ 569 h 874"/>
                <a:gd name="T28" fmla="*/ 673 w 1172"/>
                <a:gd name="T29" fmla="*/ 540 h 874"/>
                <a:gd name="T30" fmla="*/ 616 w 1172"/>
                <a:gd name="T31" fmla="*/ 569 h 874"/>
                <a:gd name="T32" fmla="*/ 673 w 1172"/>
                <a:gd name="T33" fmla="*/ 499 h 874"/>
                <a:gd name="T34" fmla="*/ 616 w 1172"/>
                <a:gd name="T35" fmla="*/ 499 h 874"/>
                <a:gd name="T36" fmla="*/ 557 w 1172"/>
                <a:gd name="T37" fmla="*/ 403 h 874"/>
                <a:gd name="T38" fmla="*/ 534 w 1172"/>
                <a:gd name="T39" fmla="*/ 403 h 874"/>
                <a:gd name="T40" fmla="*/ 534 w 1172"/>
                <a:gd name="T41" fmla="*/ 361 h 874"/>
                <a:gd name="T42" fmla="*/ 476 w 1172"/>
                <a:gd name="T43" fmla="*/ 361 h 874"/>
                <a:gd name="T44" fmla="*/ 383 w 1172"/>
                <a:gd name="T45" fmla="*/ 263 h 874"/>
                <a:gd name="T46" fmla="*/ 336 w 1172"/>
                <a:gd name="T47" fmla="*/ 263 h 874"/>
                <a:gd name="T48" fmla="*/ 336 w 1172"/>
                <a:gd name="T49" fmla="*/ 236 h 874"/>
                <a:gd name="T50" fmla="*/ 220 w 1172"/>
                <a:gd name="T51" fmla="*/ 194 h 874"/>
                <a:gd name="T52" fmla="*/ 81 w 1172"/>
                <a:gd name="T53" fmla="*/ 68 h 874"/>
                <a:gd name="T54" fmla="*/ 0 w 1172"/>
                <a:gd name="T55" fmla="*/ 0 h 874"/>
                <a:gd name="T56" fmla="*/ 417 w 1172"/>
                <a:gd name="T57" fmla="*/ 0 h 874"/>
                <a:gd name="T58" fmla="*/ 732 w 1172"/>
                <a:gd name="T59" fmla="*/ 263 h 874"/>
                <a:gd name="T60" fmla="*/ 732 w 1172"/>
                <a:gd name="T61" fmla="*/ 333 h 874"/>
                <a:gd name="T62" fmla="*/ 813 w 1172"/>
                <a:gd name="T63" fmla="*/ 430 h 874"/>
                <a:gd name="T64" fmla="*/ 870 w 1172"/>
                <a:gd name="T65" fmla="*/ 471 h 874"/>
                <a:gd name="T66" fmla="*/ 929 w 1172"/>
                <a:gd name="T67" fmla="*/ 430 h 874"/>
                <a:gd name="T68" fmla="*/ 1010 w 1172"/>
                <a:gd name="T69" fmla="*/ 499 h 874"/>
                <a:gd name="T70" fmla="*/ 1010 w 1172"/>
                <a:gd name="T71" fmla="*/ 54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874">
                  <a:moveTo>
                    <a:pt x="1010" y="540"/>
                  </a:moveTo>
                  <a:lnTo>
                    <a:pt x="1068" y="540"/>
                  </a:lnTo>
                  <a:lnTo>
                    <a:pt x="1010" y="569"/>
                  </a:lnTo>
                  <a:lnTo>
                    <a:pt x="1068" y="569"/>
                  </a:lnTo>
                  <a:lnTo>
                    <a:pt x="1092" y="597"/>
                  </a:lnTo>
                  <a:lnTo>
                    <a:pt x="1068" y="666"/>
                  </a:lnTo>
                  <a:lnTo>
                    <a:pt x="1115" y="735"/>
                  </a:lnTo>
                  <a:lnTo>
                    <a:pt x="1068" y="777"/>
                  </a:lnTo>
                  <a:lnTo>
                    <a:pt x="1010" y="735"/>
                  </a:lnTo>
                  <a:lnTo>
                    <a:pt x="1010" y="777"/>
                  </a:lnTo>
                  <a:lnTo>
                    <a:pt x="1068" y="777"/>
                  </a:lnTo>
                  <a:lnTo>
                    <a:pt x="1172" y="874"/>
                  </a:lnTo>
                  <a:lnTo>
                    <a:pt x="952" y="804"/>
                  </a:lnTo>
                  <a:lnTo>
                    <a:pt x="755" y="569"/>
                  </a:lnTo>
                  <a:lnTo>
                    <a:pt x="673" y="540"/>
                  </a:lnTo>
                  <a:lnTo>
                    <a:pt x="616" y="569"/>
                  </a:lnTo>
                  <a:lnTo>
                    <a:pt x="673" y="499"/>
                  </a:lnTo>
                  <a:lnTo>
                    <a:pt x="616" y="499"/>
                  </a:lnTo>
                  <a:lnTo>
                    <a:pt x="557" y="403"/>
                  </a:lnTo>
                  <a:lnTo>
                    <a:pt x="534" y="403"/>
                  </a:lnTo>
                  <a:lnTo>
                    <a:pt x="534" y="361"/>
                  </a:lnTo>
                  <a:lnTo>
                    <a:pt x="476" y="361"/>
                  </a:lnTo>
                  <a:lnTo>
                    <a:pt x="383" y="263"/>
                  </a:lnTo>
                  <a:lnTo>
                    <a:pt x="336" y="263"/>
                  </a:lnTo>
                  <a:lnTo>
                    <a:pt x="336" y="236"/>
                  </a:lnTo>
                  <a:lnTo>
                    <a:pt x="220" y="194"/>
                  </a:lnTo>
                  <a:lnTo>
                    <a:pt x="81" y="68"/>
                  </a:lnTo>
                  <a:lnTo>
                    <a:pt x="0" y="0"/>
                  </a:lnTo>
                  <a:lnTo>
                    <a:pt x="417" y="0"/>
                  </a:lnTo>
                  <a:lnTo>
                    <a:pt x="732" y="263"/>
                  </a:lnTo>
                  <a:lnTo>
                    <a:pt x="732" y="333"/>
                  </a:lnTo>
                  <a:lnTo>
                    <a:pt x="813" y="430"/>
                  </a:lnTo>
                  <a:lnTo>
                    <a:pt x="870" y="471"/>
                  </a:lnTo>
                  <a:lnTo>
                    <a:pt x="929" y="430"/>
                  </a:lnTo>
                  <a:lnTo>
                    <a:pt x="1010" y="499"/>
                  </a:lnTo>
                  <a:lnTo>
                    <a:pt x="1010" y="540"/>
                  </a:lnTo>
                </a:path>
              </a:pathLst>
            </a:custGeom>
            <a:solidFill>
              <a:srgbClr val="CCFFCC"/>
            </a:solidFill>
            <a:ln w="3175">
              <a:solidFill>
                <a:srgbClr val="1F1A17"/>
              </a:solidFill>
              <a:prstDash val="solid"/>
              <a:round/>
              <a:headEnd/>
              <a:tailEnd/>
            </a:ln>
          </p:spPr>
          <p:txBody>
            <a:bodyPr/>
            <a:lstStyle/>
            <a:p>
              <a:endParaRPr lang="en-US"/>
            </a:p>
          </p:txBody>
        </p:sp>
        <p:sp>
          <p:nvSpPr>
            <p:cNvPr id="874" name="Freeform 873"/>
            <p:cNvSpPr>
              <a:spLocks/>
            </p:cNvSpPr>
            <p:nvPr/>
          </p:nvSpPr>
          <p:spPr bwMode="auto">
            <a:xfrm>
              <a:off x="8419306" y="2385951"/>
              <a:ext cx="258763" cy="161849"/>
            </a:xfrm>
            <a:custGeom>
              <a:avLst/>
              <a:gdLst>
                <a:gd name="T0" fmla="*/ 140 w 488"/>
                <a:gd name="T1" fmla="*/ 194 h 305"/>
                <a:gd name="T2" fmla="*/ 488 w 488"/>
                <a:gd name="T3" fmla="*/ 0 h 305"/>
                <a:gd name="T4" fmla="*/ 0 w 488"/>
                <a:gd name="T5" fmla="*/ 305 h 305"/>
                <a:gd name="T6" fmla="*/ 58 w 488"/>
                <a:gd name="T7" fmla="*/ 194 h 305"/>
                <a:gd name="T8" fmla="*/ 140 w 488"/>
                <a:gd name="T9" fmla="*/ 194 h 305"/>
              </a:gdLst>
              <a:ahLst/>
              <a:cxnLst>
                <a:cxn ang="0">
                  <a:pos x="T0" y="T1"/>
                </a:cxn>
                <a:cxn ang="0">
                  <a:pos x="T2" y="T3"/>
                </a:cxn>
                <a:cxn ang="0">
                  <a:pos x="T4" y="T5"/>
                </a:cxn>
                <a:cxn ang="0">
                  <a:pos x="T6" y="T7"/>
                </a:cxn>
                <a:cxn ang="0">
                  <a:pos x="T8" y="T9"/>
                </a:cxn>
              </a:cxnLst>
              <a:rect l="0" t="0" r="r" b="b"/>
              <a:pathLst>
                <a:path w="488" h="305">
                  <a:moveTo>
                    <a:pt x="140" y="194"/>
                  </a:moveTo>
                  <a:lnTo>
                    <a:pt x="488" y="0"/>
                  </a:lnTo>
                  <a:lnTo>
                    <a:pt x="0" y="305"/>
                  </a:lnTo>
                  <a:lnTo>
                    <a:pt x="58" y="194"/>
                  </a:lnTo>
                  <a:lnTo>
                    <a:pt x="140" y="194"/>
                  </a:lnTo>
                  <a:close/>
                </a:path>
              </a:pathLst>
            </a:custGeom>
            <a:solidFill>
              <a:srgbClr val="CCFFCC"/>
            </a:solidFill>
            <a:ln>
              <a:noFill/>
            </a:ln>
          </p:spPr>
          <p:txBody>
            <a:bodyPr/>
            <a:lstStyle/>
            <a:p>
              <a:endParaRPr lang="en-US"/>
            </a:p>
          </p:txBody>
        </p:sp>
        <p:sp>
          <p:nvSpPr>
            <p:cNvPr id="875" name="Freeform 874"/>
            <p:cNvSpPr>
              <a:spLocks/>
            </p:cNvSpPr>
            <p:nvPr/>
          </p:nvSpPr>
          <p:spPr bwMode="auto">
            <a:xfrm>
              <a:off x="8419306" y="2385951"/>
              <a:ext cx="258763" cy="161849"/>
            </a:xfrm>
            <a:custGeom>
              <a:avLst/>
              <a:gdLst>
                <a:gd name="T0" fmla="*/ 140 w 488"/>
                <a:gd name="T1" fmla="*/ 194 h 305"/>
                <a:gd name="T2" fmla="*/ 488 w 488"/>
                <a:gd name="T3" fmla="*/ 0 h 305"/>
                <a:gd name="T4" fmla="*/ 0 w 488"/>
                <a:gd name="T5" fmla="*/ 305 h 305"/>
                <a:gd name="T6" fmla="*/ 58 w 488"/>
                <a:gd name="T7" fmla="*/ 194 h 305"/>
                <a:gd name="T8" fmla="*/ 140 w 488"/>
                <a:gd name="T9" fmla="*/ 194 h 305"/>
              </a:gdLst>
              <a:ahLst/>
              <a:cxnLst>
                <a:cxn ang="0">
                  <a:pos x="T0" y="T1"/>
                </a:cxn>
                <a:cxn ang="0">
                  <a:pos x="T2" y="T3"/>
                </a:cxn>
                <a:cxn ang="0">
                  <a:pos x="T4" y="T5"/>
                </a:cxn>
                <a:cxn ang="0">
                  <a:pos x="T6" y="T7"/>
                </a:cxn>
                <a:cxn ang="0">
                  <a:pos x="T8" y="T9"/>
                </a:cxn>
              </a:cxnLst>
              <a:rect l="0" t="0" r="r" b="b"/>
              <a:pathLst>
                <a:path w="488" h="305">
                  <a:moveTo>
                    <a:pt x="140" y="194"/>
                  </a:moveTo>
                  <a:lnTo>
                    <a:pt x="488" y="0"/>
                  </a:lnTo>
                  <a:lnTo>
                    <a:pt x="0" y="305"/>
                  </a:lnTo>
                  <a:lnTo>
                    <a:pt x="58" y="194"/>
                  </a:lnTo>
                  <a:lnTo>
                    <a:pt x="140" y="194"/>
                  </a:lnTo>
                </a:path>
              </a:pathLst>
            </a:custGeom>
            <a:solidFill>
              <a:srgbClr val="CCFFCC"/>
            </a:solidFill>
            <a:ln w="3175">
              <a:solidFill>
                <a:srgbClr val="1F1A17"/>
              </a:solidFill>
              <a:prstDash val="solid"/>
              <a:round/>
              <a:headEnd/>
              <a:tailEnd/>
            </a:ln>
          </p:spPr>
          <p:txBody>
            <a:bodyPr/>
            <a:lstStyle/>
            <a:p>
              <a:endParaRPr lang="en-US"/>
            </a:p>
          </p:txBody>
        </p:sp>
        <p:sp>
          <p:nvSpPr>
            <p:cNvPr id="876" name="Freeform 875"/>
            <p:cNvSpPr>
              <a:spLocks/>
            </p:cNvSpPr>
            <p:nvPr/>
          </p:nvSpPr>
          <p:spPr bwMode="auto">
            <a:xfrm>
              <a:off x="7811294" y="1784571"/>
              <a:ext cx="744537" cy="463333"/>
            </a:xfrm>
            <a:custGeom>
              <a:avLst/>
              <a:gdLst>
                <a:gd name="T0" fmla="*/ 1407 w 1407"/>
                <a:gd name="T1" fmla="*/ 291 h 875"/>
                <a:gd name="T2" fmla="*/ 1348 w 1407"/>
                <a:gd name="T3" fmla="*/ 361 h 875"/>
                <a:gd name="T4" fmla="*/ 1244 w 1407"/>
                <a:gd name="T5" fmla="*/ 458 h 875"/>
                <a:gd name="T6" fmla="*/ 1185 w 1407"/>
                <a:gd name="T7" fmla="*/ 569 h 875"/>
                <a:gd name="T8" fmla="*/ 1128 w 1407"/>
                <a:gd name="T9" fmla="*/ 639 h 875"/>
                <a:gd name="T10" fmla="*/ 1046 w 1407"/>
                <a:gd name="T11" fmla="*/ 763 h 875"/>
                <a:gd name="T12" fmla="*/ 872 w 1407"/>
                <a:gd name="T13" fmla="*/ 875 h 875"/>
                <a:gd name="T14" fmla="*/ 756 w 1407"/>
                <a:gd name="T15" fmla="*/ 806 h 875"/>
                <a:gd name="T16" fmla="*/ 733 w 1407"/>
                <a:gd name="T17" fmla="*/ 736 h 875"/>
                <a:gd name="T18" fmla="*/ 709 w 1407"/>
                <a:gd name="T19" fmla="*/ 806 h 875"/>
                <a:gd name="T20" fmla="*/ 616 w 1407"/>
                <a:gd name="T21" fmla="*/ 806 h 875"/>
                <a:gd name="T22" fmla="*/ 558 w 1407"/>
                <a:gd name="T23" fmla="*/ 763 h 875"/>
                <a:gd name="T24" fmla="*/ 558 w 1407"/>
                <a:gd name="T25" fmla="*/ 736 h 875"/>
                <a:gd name="T26" fmla="*/ 512 w 1407"/>
                <a:gd name="T27" fmla="*/ 736 h 875"/>
                <a:gd name="T28" fmla="*/ 419 w 1407"/>
                <a:gd name="T29" fmla="*/ 667 h 875"/>
                <a:gd name="T30" fmla="*/ 453 w 1407"/>
                <a:gd name="T31" fmla="*/ 639 h 875"/>
                <a:gd name="T32" fmla="*/ 419 w 1407"/>
                <a:gd name="T33" fmla="*/ 569 h 875"/>
                <a:gd name="T34" fmla="*/ 419 w 1407"/>
                <a:gd name="T35" fmla="*/ 527 h 875"/>
                <a:gd name="T36" fmla="*/ 372 w 1407"/>
                <a:gd name="T37" fmla="*/ 569 h 875"/>
                <a:gd name="T38" fmla="*/ 372 w 1407"/>
                <a:gd name="T39" fmla="*/ 639 h 875"/>
                <a:gd name="T40" fmla="*/ 338 w 1407"/>
                <a:gd name="T41" fmla="*/ 694 h 875"/>
                <a:gd name="T42" fmla="*/ 279 w 1407"/>
                <a:gd name="T43" fmla="*/ 667 h 875"/>
                <a:gd name="T44" fmla="*/ 256 w 1407"/>
                <a:gd name="T45" fmla="*/ 736 h 875"/>
                <a:gd name="T46" fmla="*/ 222 w 1407"/>
                <a:gd name="T47" fmla="*/ 694 h 875"/>
                <a:gd name="T48" fmla="*/ 199 w 1407"/>
                <a:gd name="T49" fmla="*/ 597 h 875"/>
                <a:gd name="T50" fmla="*/ 175 w 1407"/>
                <a:gd name="T51" fmla="*/ 597 h 875"/>
                <a:gd name="T52" fmla="*/ 175 w 1407"/>
                <a:gd name="T53" fmla="*/ 527 h 875"/>
                <a:gd name="T54" fmla="*/ 199 w 1407"/>
                <a:gd name="T55" fmla="*/ 500 h 875"/>
                <a:gd name="T56" fmla="*/ 140 w 1407"/>
                <a:gd name="T57" fmla="*/ 527 h 875"/>
                <a:gd name="T58" fmla="*/ 256 w 1407"/>
                <a:gd name="T59" fmla="*/ 458 h 875"/>
                <a:gd name="T60" fmla="*/ 338 w 1407"/>
                <a:gd name="T61" fmla="*/ 333 h 875"/>
                <a:gd name="T62" fmla="*/ 222 w 1407"/>
                <a:gd name="T63" fmla="*/ 264 h 875"/>
                <a:gd name="T64" fmla="*/ 59 w 1407"/>
                <a:gd name="T65" fmla="*/ 194 h 875"/>
                <a:gd name="T66" fmla="*/ 0 w 1407"/>
                <a:gd name="T67" fmla="*/ 0 h 875"/>
                <a:gd name="T68" fmla="*/ 674 w 1407"/>
                <a:gd name="T69" fmla="*/ 28 h 875"/>
                <a:gd name="T70" fmla="*/ 791 w 1407"/>
                <a:gd name="T71" fmla="*/ 264 h 875"/>
                <a:gd name="T72" fmla="*/ 906 w 1407"/>
                <a:gd name="T73" fmla="*/ 0 h 875"/>
                <a:gd name="T74" fmla="*/ 1104 w 1407"/>
                <a:gd name="T75" fmla="*/ 97 h 875"/>
                <a:gd name="T76" fmla="*/ 1348 w 1407"/>
                <a:gd name="T77" fmla="*/ 97 h 875"/>
                <a:gd name="T78" fmla="*/ 1348 w 1407"/>
                <a:gd name="T79" fmla="*/ 222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7" h="875">
                  <a:moveTo>
                    <a:pt x="1348" y="222"/>
                  </a:moveTo>
                  <a:lnTo>
                    <a:pt x="1407" y="291"/>
                  </a:lnTo>
                  <a:lnTo>
                    <a:pt x="1348" y="333"/>
                  </a:lnTo>
                  <a:lnTo>
                    <a:pt x="1348" y="361"/>
                  </a:lnTo>
                  <a:lnTo>
                    <a:pt x="1208" y="431"/>
                  </a:lnTo>
                  <a:lnTo>
                    <a:pt x="1244" y="458"/>
                  </a:lnTo>
                  <a:lnTo>
                    <a:pt x="1185" y="527"/>
                  </a:lnTo>
                  <a:lnTo>
                    <a:pt x="1185" y="569"/>
                  </a:lnTo>
                  <a:lnTo>
                    <a:pt x="1151" y="667"/>
                  </a:lnTo>
                  <a:lnTo>
                    <a:pt x="1128" y="639"/>
                  </a:lnTo>
                  <a:lnTo>
                    <a:pt x="1069" y="639"/>
                  </a:lnTo>
                  <a:lnTo>
                    <a:pt x="1046" y="763"/>
                  </a:lnTo>
                  <a:lnTo>
                    <a:pt x="906" y="806"/>
                  </a:lnTo>
                  <a:lnTo>
                    <a:pt x="872" y="875"/>
                  </a:lnTo>
                  <a:lnTo>
                    <a:pt x="849" y="806"/>
                  </a:lnTo>
                  <a:lnTo>
                    <a:pt x="756" y="806"/>
                  </a:lnTo>
                  <a:lnTo>
                    <a:pt x="709" y="763"/>
                  </a:lnTo>
                  <a:lnTo>
                    <a:pt x="733" y="736"/>
                  </a:lnTo>
                  <a:lnTo>
                    <a:pt x="709" y="736"/>
                  </a:lnTo>
                  <a:lnTo>
                    <a:pt x="709" y="806"/>
                  </a:lnTo>
                  <a:lnTo>
                    <a:pt x="674" y="806"/>
                  </a:lnTo>
                  <a:lnTo>
                    <a:pt x="616" y="806"/>
                  </a:lnTo>
                  <a:lnTo>
                    <a:pt x="651" y="763"/>
                  </a:lnTo>
                  <a:lnTo>
                    <a:pt x="558" y="763"/>
                  </a:lnTo>
                  <a:lnTo>
                    <a:pt x="593" y="694"/>
                  </a:lnTo>
                  <a:lnTo>
                    <a:pt x="558" y="736"/>
                  </a:lnTo>
                  <a:lnTo>
                    <a:pt x="512" y="667"/>
                  </a:lnTo>
                  <a:lnTo>
                    <a:pt x="512" y="736"/>
                  </a:lnTo>
                  <a:lnTo>
                    <a:pt x="453" y="736"/>
                  </a:lnTo>
                  <a:lnTo>
                    <a:pt x="419" y="667"/>
                  </a:lnTo>
                  <a:lnTo>
                    <a:pt x="453" y="667"/>
                  </a:lnTo>
                  <a:lnTo>
                    <a:pt x="453" y="639"/>
                  </a:lnTo>
                  <a:lnTo>
                    <a:pt x="396" y="597"/>
                  </a:lnTo>
                  <a:lnTo>
                    <a:pt x="419" y="569"/>
                  </a:lnTo>
                  <a:lnTo>
                    <a:pt x="453" y="569"/>
                  </a:lnTo>
                  <a:lnTo>
                    <a:pt x="419" y="527"/>
                  </a:lnTo>
                  <a:lnTo>
                    <a:pt x="396" y="569"/>
                  </a:lnTo>
                  <a:lnTo>
                    <a:pt x="372" y="569"/>
                  </a:lnTo>
                  <a:lnTo>
                    <a:pt x="396" y="639"/>
                  </a:lnTo>
                  <a:lnTo>
                    <a:pt x="372" y="639"/>
                  </a:lnTo>
                  <a:lnTo>
                    <a:pt x="372" y="694"/>
                  </a:lnTo>
                  <a:lnTo>
                    <a:pt x="338" y="694"/>
                  </a:lnTo>
                  <a:lnTo>
                    <a:pt x="338" y="639"/>
                  </a:lnTo>
                  <a:lnTo>
                    <a:pt x="279" y="667"/>
                  </a:lnTo>
                  <a:lnTo>
                    <a:pt x="315" y="736"/>
                  </a:lnTo>
                  <a:lnTo>
                    <a:pt x="256" y="736"/>
                  </a:lnTo>
                  <a:lnTo>
                    <a:pt x="222" y="667"/>
                  </a:lnTo>
                  <a:lnTo>
                    <a:pt x="222" y="694"/>
                  </a:lnTo>
                  <a:lnTo>
                    <a:pt x="175" y="667"/>
                  </a:lnTo>
                  <a:lnTo>
                    <a:pt x="199" y="597"/>
                  </a:lnTo>
                  <a:lnTo>
                    <a:pt x="222" y="639"/>
                  </a:lnTo>
                  <a:lnTo>
                    <a:pt x="175" y="597"/>
                  </a:lnTo>
                  <a:lnTo>
                    <a:pt x="117" y="569"/>
                  </a:lnTo>
                  <a:lnTo>
                    <a:pt x="175" y="527"/>
                  </a:lnTo>
                  <a:lnTo>
                    <a:pt x="256" y="569"/>
                  </a:lnTo>
                  <a:lnTo>
                    <a:pt x="199" y="500"/>
                  </a:lnTo>
                  <a:lnTo>
                    <a:pt x="175" y="500"/>
                  </a:lnTo>
                  <a:lnTo>
                    <a:pt x="140" y="527"/>
                  </a:lnTo>
                  <a:lnTo>
                    <a:pt x="82" y="458"/>
                  </a:lnTo>
                  <a:lnTo>
                    <a:pt x="256" y="458"/>
                  </a:lnTo>
                  <a:lnTo>
                    <a:pt x="279" y="431"/>
                  </a:lnTo>
                  <a:lnTo>
                    <a:pt x="338" y="333"/>
                  </a:lnTo>
                  <a:lnTo>
                    <a:pt x="279" y="333"/>
                  </a:lnTo>
                  <a:lnTo>
                    <a:pt x="222" y="264"/>
                  </a:lnTo>
                  <a:lnTo>
                    <a:pt x="175" y="264"/>
                  </a:lnTo>
                  <a:lnTo>
                    <a:pt x="59" y="194"/>
                  </a:lnTo>
                  <a:lnTo>
                    <a:pt x="59" y="97"/>
                  </a:lnTo>
                  <a:lnTo>
                    <a:pt x="0" y="0"/>
                  </a:lnTo>
                  <a:lnTo>
                    <a:pt x="419" y="28"/>
                  </a:lnTo>
                  <a:lnTo>
                    <a:pt x="674" y="28"/>
                  </a:lnTo>
                  <a:lnTo>
                    <a:pt x="616" y="222"/>
                  </a:lnTo>
                  <a:lnTo>
                    <a:pt x="791" y="264"/>
                  </a:lnTo>
                  <a:lnTo>
                    <a:pt x="849" y="28"/>
                  </a:lnTo>
                  <a:lnTo>
                    <a:pt x="906" y="0"/>
                  </a:lnTo>
                  <a:lnTo>
                    <a:pt x="1011" y="55"/>
                  </a:lnTo>
                  <a:lnTo>
                    <a:pt x="1104" y="97"/>
                  </a:lnTo>
                  <a:lnTo>
                    <a:pt x="1185" y="97"/>
                  </a:lnTo>
                  <a:lnTo>
                    <a:pt x="1348" y="97"/>
                  </a:lnTo>
                  <a:lnTo>
                    <a:pt x="1407" y="194"/>
                  </a:lnTo>
                  <a:lnTo>
                    <a:pt x="1348" y="222"/>
                  </a:lnTo>
                  <a:close/>
                </a:path>
              </a:pathLst>
            </a:custGeom>
            <a:solidFill>
              <a:srgbClr val="CCFFCC"/>
            </a:solidFill>
            <a:ln>
              <a:noFill/>
            </a:ln>
          </p:spPr>
          <p:txBody>
            <a:bodyPr/>
            <a:lstStyle/>
            <a:p>
              <a:endParaRPr lang="en-US"/>
            </a:p>
          </p:txBody>
        </p:sp>
        <p:sp>
          <p:nvSpPr>
            <p:cNvPr id="877" name="Freeform 876"/>
            <p:cNvSpPr>
              <a:spLocks/>
            </p:cNvSpPr>
            <p:nvPr/>
          </p:nvSpPr>
          <p:spPr bwMode="auto">
            <a:xfrm>
              <a:off x="7811294" y="1784571"/>
              <a:ext cx="744537" cy="463333"/>
            </a:xfrm>
            <a:custGeom>
              <a:avLst/>
              <a:gdLst>
                <a:gd name="T0" fmla="*/ 1407 w 1407"/>
                <a:gd name="T1" fmla="*/ 291 h 875"/>
                <a:gd name="T2" fmla="*/ 1348 w 1407"/>
                <a:gd name="T3" fmla="*/ 361 h 875"/>
                <a:gd name="T4" fmla="*/ 1244 w 1407"/>
                <a:gd name="T5" fmla="*/ 458 h 875"/>
                <a:gd name="T6" fmla="*/ 1185 w 1407"/>
                <a:gd name="T7" fmla="*/ 569 h 875"/>
                <a:gd name="T8" fmla="*/ 1128 w 1407"/>
                <a:gd name="T9" fmla="*/ 639 h 875"/>
                <a:gd name="T10" fmla="*/ 1046 w 1407"/>
                <a:gd name="T11" fmla="*/ 763 h 875"/>
                <a:gd name="T12" fmla="*/ 872 w 1407"/>
                <a:gd name="T13" fmla="*/ 875 h 875"/>
                <a:gd name="T14" fmla="*/ 756 w 1407"/>
                <a:gd name="T15" fmla="*/ 806 h 875"/>
                <a:gd name="T16" fmla="*/ 733 w 1407"/>
                <a:gd name="T17" fmla="*/ 736 h 875"/>
                <a:gd name="T18" fmla="*/ 709 w 1407"/>
                <a:gd name="T19" fmla="*/ 806 h 875"/>
                <a:gd name="T20" fmla="*/ 616 w 1407"/>
                <a:gd name="T21" fmla="*/ 806 h 875"/>
                <a:gd name="T22" fmla="*/ 558 w 1407"/>
                <a:gd name="T23" fmla="*/ 763 h 875"/>
                <a:gd name="T24" fmla="*/ 558 w 1407"/>
                <a:gd name="T25" fmla="*/ 736 h 875"/>
                <a:gd name="T26" fmla="*/ 512 w 1407"/>
                <a:gd name="T27" fmla="*/ 736 h 875"/>
                <a:gd name="T28" fmla="*/ 419 w 1407"/>
                <a:gd name="T29" fmla="*/ 667 h 875"/>
                <a:gd name="T30" fmla="*/ 453 w 1407"/>
                <a:gd name="T31" fmla="*/ 639 h 875"/>
                <a:gd name="T32" fmla="*/ 419 w 1407"/>
                <a:gd name="T33" fmla="*/ 569 h 875"/>
                <a:gd name="T34" fmla="*/ 419 w 1407"/>
                <a:gd name="T35" fmla="*/ 527 h 875"/>
                <a:gd name="T36" fmla="*/ 372 w 1407"/>
                <a:gd name="T37" fmla="*/ 569 h 875"/>
                <a:gd name="T38" fmla="*/ 372 w 1407"/>
                <a:gd name="T39" fmla="*/ 639 h 875"/>
                <a:gd name="T40" fmla="*/ 338 w 1407"/>
                <a:gd name="T41" fmla="*/ 694 h 875"/>
                <a:gd name="T42" fmla="*/ 279 w 1407"/>
                <a:gd name="T43" fmla="*/ 667 h 875"/>
                <a:gd name="T44" fmla="*/ 256 w 1407"/>
                <a:gd name="T45" fmla="*/ 736 h 875"/>
                <a:gd name="T46" fmla="*/ 222 w 1407"/>
                <a:gd name="T47" fmla="*/ 694 h 875"/>
                <a:gd name="T48" fmla="*/ 199 w 1407"/>
                <a:gd name="T49" fmla="*/ 597 h 875"/>
                <a:gd name="T50" fmla="*/ 175 w 1407"/>
                <a:gd name="T51" fmla="*/ 597 h 875"/>
                <a:gd name="T52" fmla="*/ 175 w 1407"/>
                <a:gd name="T53" fmla="*/ 527 h 875"/>
                <a:gd name="T54" fmla="*/ 199 w 1407"/>
                <a:gd name="T55" fmla="*/ 500 h 875"/>
                <a:gd name="T56" fmla="*/ 140 w 1407"/>
                <a:gd name="T57" fmla="*/ 527 h 875"/>
                <a:gd name="T58" fmla="*/ 256 w 1407"/>
                <a:gd name="T59" fmla="*/ 458 h 875"/>
                <a:gd name="T60" fmla="*/ 338 w 1407"/>
                <a:gd name="T61" fmla="*/ 333 h 875"/>
                <a:gd name="T62" fmla="*/ 222 w 1407"/>
                <a:gd name="T63" fmla="*/ 264 h 875"/>
                <a:gd name="T64" fmla="*/ 59 w 1407"/>
                <a:gd name="T65" fmla="*/ 194 h 875"/>
                <a:gd name="T66" fmla="*/ 0 w 1407"/>
                <a:gd name="T67" fmla="*/ 0 h 875"/>
                <a:gd name="T68" fmla="*/ 674 w 1407"/>
                <a:gd name="T69" fmla="*/ 28 h 875"/>
                <a:gd name="T70" fmla="*/ 791 w 1407"/>
                <a:gd name="T71" fmla="*/ 264 h 875"/>
                <a:gd name="T72" fmla="*/ 906 w 1407"/>
                <a:gd name="T73" fmla="*/ 0 h 875"/>
                <a:gd name="T74" fmla="*/ 1104 w 1407"/>
                <a:gd name="T75" fmla="*/ 97 h 875"/>
                <a:gd name="T76" fmla="*/ 1348 w 1407"/>
                <a:gd name="T77" fmla="*/ 97 h 875"/>
                <a:gd name="T78" fmla="*/ 1348 w 1407"/>
                <a:gd name="T79" fmla="*/ 222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7" h="875">
                  <a:moveTo>
                    <a:pt x="1348" y="222"/>
                  </a:moveTo>
                  <a:lnTo>
                    <a:pt x="1407" y="291"/>
                  </a:lnTo>
                  <a:lnTo>
                    <a:pt x="1348" y="333"/>
                  </a:lnTo>
                  <a:lnTo>
                    <a:pt x="1348" y="361"/>
                  </a:lnTo>
                  <a:lnTo>
                    <a:pt x="1208" y="431"/>
                  </a:lnTo>
                  <a:lnTo>
                    <a:pt x="1244" y="458"/>
                  </a:lnTo>
                  <a:lnTo>
                    <a:pt x="1185" y="527"/>
                  </a:lnTo>
                  <a:lnTo>
                    <a:pt x="1185" y="569"/>
                  </a:lnTo>
                  <a:lnTo>
                    <a:pt x="1151" y="667"/>
                  </a:lnTo>
                  <a:lnTo>
                    <a:pt x="1128" y="639"/>
                  </a:lnTo>
                  <a:lnTo>
                    <a:pt x="1069" y="639"/>
                  </a:lnTo>
                  <a:lnTo>
                    <a:pt x="1046" y="763"/>
                  </a:lnTo>
                  <a:lnTo>
                    <a:pt x="906" y="806"/>
                  </a:lnTo>
                  <a:lnTo>
                    <a:pt x="872" y="875"/>
                  </a:lnTo>
                  <a:lnTo>
                    <a:pt x="849" y="806"/>
                  </a:lnTo>
                  <a:lnTo>
                    <a:pt x="756" y="806"/>
                  </a:lnTo>
                  <a:lnTo>
                    <a:pt x="709" y="763"/>
                  </a:lnTo>
                  <a:lnTo>
                    <a:pt x="733" y="736"/>
                  </a:lnTo>
                  <a:lnTo>
                    <a:pt x="709" y="736"/>
                  </a:lnTo>
                  <a:lnTo>
                    <a:pt x="709" y="806"/>
                  </a:lnTo>
                  <a:lnTo>
                    <a:pt x="674" y="806"/>
                  </a:lnTo>
                  <a:lnTo>
                    <a:pt x="616" y="806"/>
                  </a:lnTo>
                  <a:lnTo>
                    <a:pt x="651" y="763"/>
                  </a:lnTo>
                  <a:lnTo>
                    <a:pt x="558" y="763"/>
                  </a:lnTo>
                  <a:lnTo>
                    <a:pt x="593" y="694"/>
                  </a:lnTo>
                  <a:lnTo>
                    <a:pt x="558" y="736"/>
                  </a:lnTo>
                  <a:lnTo>
                    <a:pt x="512" y="667"/>
                  </a:lnTo>
                  <a:lnTo>
                    <a:pt x="512" y="736"/>
                  </a:lnTo>
                  <a:lnTo>
                    <a:pt x="453" y="736"/>
                  </a:lnTo>
                  <a:lnTo>
                    <a:pt x="419" y="667"/>
                  </a:lnTo>
                  <a:lnTo>
                    <a:pt x="453" y="667"/>
                  </a:lnTo>
                  <a:lnTo>
                    <a:pt x="453" y="639"/>
                  </a:lnTo>
                  <a:lnTo>
                    <a:pt x="396" y="597"/>
                  </a:lnTo>
                  <a:lnTo>
                    <a:pt x="419" y="569"/>
                  </a:lnTo>
                  <a:lnTo>
                    <a:pt x="453" y="569"/>
                  </a:lnTo>
                  <a:lnTo>
                    <a:pt x="419" y="527"/>
                  </a:lnTo>
                  <a:lnTo>
                    <a:pt x="396" y="569"/>
                  </a:lnTo>
                  <a:lnTo>
                    <a:pt x="372" y="569"/>
                  </a:lnTo>
                  <a:lnTo>
                    <a:pt x="396" y="639"/>
                  </a:lnTo>
                  <a:lnTo>
                    <a:pt x="372" y="639"/>
                  </a:lnTo>
                  <a:lnTo>
                    <a:pt x="372" y="694"/>
                  </a:lnTo>
                  <a:lnTo>
                    <a:pt x="338" y="694"/>
                  </a:lnTo>
                  <a:lnTo>
                    <a:pt x="338" y="639"/>
                  </a:lnTo>
                  <a:lnTo>
                    <a:pt x="279" y="667"/>
                  </a:lnTo>
                  <a:lnTo>
                    <a:pt x="315" y="736"/>
                  </a:lnTo>
                  <a:lnTo>
                    <a:pt x="256" y="736"/>
                  </a:lnTo>
                  <a:lnTo>
                    <a:pt x="222" y="667"/>
                  </a:lnTo>
                  <a:lnTo>
                    <a:pt x="222" y="694"/>
                  </a:lnTo>
                  <a:lnTo>
                    <a:pt x="175" y="667"/>
                  </a:lnTo>
                  <a:lnTo>
                    <a:pt x="199" y="597"/>
                  </a:lnTo>
                  <a:lnTo>
                    <a:pt x="222" y="639"/>
                  </a:lnTo>
                  <a:lnTo>
                    <a:pt x="175" y="597"/>
                  </a:lnTo>
                  <a:lnTo>
                    <a:pt x="117" y="569"/>
                  </a:lnTo>
                  <a:lnTo>
                    <a:pt x="175" y="527"/>
                  </a:lnTo>
                  <a:lnTo>
                    <a:pt x="256" y="569"/>
                  </a:lnTo>
                  <a:lnTo>
                    <a:pt x="199" y="500"/>
                  </a:lnTo>
                  <a:lnTo>
                    <a:pt x="175" y="500"/>
                  </a:lnTo>
                  <a:lnTo>
                    <a:pt x="140" y="527"/>
                  </a:lnTo>
                  <a:lnTo>
                    <a:pt x="82" y="458"/>
                  </a:lnTo>
                  <a:lnTo>
                    <a:pt x="256" y="458"/>
                  </a:lnTo>
                  <a:lnTo>
                    <a:pt x="279" y="431"/>
                  </a:lnTo>
                  <a:lnTo>
                    <a:pt x="338" y="333"/>
                  </a:lnTo>
                  <a:lnTo>
                    <a:pt x="279" y="333"/>
                  </a:lnTo>
                  <a:lnTo>
                    <a:pt x="222" y="264"/>
                  </a:lnTo>
                  <a:lnTo>
                    <a:pt x="175" y="264"/>
                  </a:lnTo>
                  <a:lnTo>
                    <a:pt x="59" y="194"/>
                  </a:lnTo>
                  <a:lnTo>
                    <a:pt x="59" y="97"/>
                  </a:lnTo>
                  <a:lnTo>
                    <a:pt x="0" y="0"/>
                  </a:lnTo>
                  <a:lnTo>
                    <a:pt x="419" y="28"/>
                  </a:lnTo>
                  <a:lnTo>
                    <a:pt x="674" y="28"/>
                  </a:lnTo>
                  <a:lnTo>
                    <a:pt x="616" y="222"/>
                  </a:lnTo>
                  <a:lnTo>
                    <a:pt x="791" y="264"/>
                  </a:lnTo>
                  <a:lnTo>
                    <a:pt x="849" y="28"/>
                  </a:lnTo>
                  <a:lnTo>
                    <a:pt x="906" y="0"/>
                  </a:lnTo>
                  <a:lnTo>
                    <a:pt x="1011" y="55"/>
                  </a:lnTo>
                  <a:lnTo>
                    <a:pt x="1104" y="97"/>
                  </a:lnTo>
                  <a:lnTo>
                    <a:pt x="1185" y="97"/>
                  </a:lnTo>
                  <a:lnTo>
                    <a:pt x="1348" y="97"/>
                  </a:lnTo>
                  <a:lnTo>
                    <a:pt x="1407" y="194"/>
                  </a:lnTo>
                  <a:lnTo>
                    <a:pt x="1348" y="22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8" name="Freeform 877"/>
            <p:cNvSpPr>
              <a:spLocks/>
            </p:cNvSpPr>
            <p:nvPr/>
          </p:nvSpPr>
          <p:spPr bwMode="auto">
            <a:xfrm>
              <a:off x="7036592" y="1351388"/>
              <a:ext cx="639762" cy="499828"/>
            </a:xfrm>
            <a:custGeom>
              <a:avLst/>
              <a:gdLst>
                <a:gd name="T0" fmla="*/ 813 w 1209"/>
                <a:gd name="T1" fmla="*/ 943 h 943"/>
                <a:gd name="T2" fmla="*/ 454 w 1209"/>
                <a:gd name="T3" fmla="*/ 749 h 943"/>
                <a:gd name="T4" fmla="*/ 372 w 1209"/>
                <a:gd name="T5" fmla="*/ 680 h 943"/>
                <a:gd name="T6" fmla="*/ 279 w 1209"/>
                <a:gd name="T7" fmla="*/ 680 h 943"/>
                <a:gd name="T8" fmla="*/ 279 w 1209"/>
                <a:gd name="T9" fmla="*/ 639 h 943"/>
                <a:gd name="T10" fmla="*/ 117 w 1209"/>
                <a:gd name="T11" fmla="*/ 583 h 943"/>
                <a:gd name="T12" fmla="*/ 117 w 1209"/>
                <a:gd name="T13" fmla="*/ 347 h 943"/>
                <a:gd name="T14" fmla="*/ 58 w 1209"/>
                <a:gd name="T15" fmla="*/ 277 h 943"/>
                <a:gd name="T16" fmla="*/ 0 w 1209"/>
                <a:gd name="T17" fmla="*/ 138 h 943"/>
                <a:gd name="T18" fmla="*/ 174 w 1209"/>
                <a:gd name="T19" fmla="*/ 0 h 943"/>
                <a:gd name="T20" fmla="*/ 174 w 1209"/>
                <a:gd name="T21" fmla="*/ 41 h 943"/>
                <a:gd name="T22" fmla="*/ 395 w 1209"/>
                <a:gd name="T23" fmla="*/ 138 h 943"/>
                <a:gd name="T24" fmla="*/ 418 w 1209"/>
                <a:gd name="T25" fmla="*/ 304 h 943"/>
                <a:gd name="T26" fmla="*/ 511 w 1209"/>
                <a:gd name="T27" fmla="*/ 277 h 943"/>
                <a:gd name="T28" fmla="*/ 534 w 1209"/>
                <a:gd name="T29" fmla="*/ 347 h 943"/>
                <a:gd name="T30" fmla="*/ 558 w 1209"/>
                <a:gd name="T31" fmla="*/ 304 h 943"/>
                <a:gd name="T32" fmla="*/ 593 w 1209"/>
                <a:gd name="T33" fmla="*/ 347 h 943"/>
                <a:gd name="T34" fmla="*/ 674 w 1209"/>
                <a:gd name="T35" fmla="*/ 277 h 943"/>
                <a:gd name="T36" fmla="*/ 731 w 1209"/>
                <a:gd name="T37" fmla="*/ 304 h 943"/>
                <a:gd name="T38" fmla="*/ 674 w 1209"/>
                <a:gd name="T39" fmla="*/ 471 h 943"/>
                <a:gd name="T40" fmla="*/ 790 w 1209"/>
                <a:gd name="T41" fmla="*/ 471 h 943"/>
                <a:gd name="T42" fmla="*/ 871 w 1209"/>
                <a:gd name="T43" fmla="*/ 374 h 943"/>
                <a:gd name="T44" fmla="*/ 906 w 1209"/>
                <a:gd name="T45" fmla="*/ 403 h 943"/>
                <a:gd name="T46" fmla="*/ 988 w 1209"/>
                <a:gd name="T47" fmla="*/ 583 h 943"/>
                <a:gd name="T48" fmla="*/ 1069 w 1209"/>
                <a:gd name="T49" fmla="*/ 471 h 943"/>
                <a:gd name="T50" fmla="*/ 1104 w 1209"/>
                <a:gd name="T51" fmla="*/ 403 h 943"/>
                <a:gd name="T52" fmla="*/ 1209 w 1209"/>
                <a:gd name="T53" fmla="*/ 471 h 943"/>
                <a:gd name="T54" fmla="*/ 1069 w 1209"/>
                <a:gd name="T55" fmla="*/ 819 h 943"/>
                <a:gd name="T56" fmla="*/ 813 w 1209"/>
                <a:gd name="T57" fmla="*/ 94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9" h="943">
                  <a:moveTo>
                    <a:pt x="813" y="943"/>
                  </a:moveTo>
                  <a:lnTo>
                    <a:pt x="454" y="749"/>
                  </a:lnTo>
                  <a:lnTo>
                    <a:pt x="372" y="680"/>
                  </a:lnTo>
                  <a:lnTo>
                    <a:pt x="279" y="680"/>
                  </a:lnTo>
                  <a:lnTo>
                    <a:pt x="279" y="639"/>
                  </a:lnTo>
                  <a:lnTo>
                    <a:pt x="117" y="583"/>
                  </a:lnTo>
                  <a:lnTo>
                    <a:pt x="117" y="347"/>
                  </a:lnTo>
                  <a:lnTo>
                    <a:pt x="58" y="277"/>
                  </a:lnTo>
                  <a:lnTo>
                    <a:pt x="0" y="138"/>
                  </a:lnTo>
                  <a:lnTo>
                    <a:pt x="174" y="0"/>
                  </a:lnTo>
                  <a:lnTo>
                    <a:pt x="174" y="41"/>
                  </a:lnTo>
                  <a:lnTo>
                    <a:pt x="395" y="138"/>
                  </a:lnTo>
                  <a:lnTo>
                    <a:pt x="418" y="304"/>
                  </a:lnTo>
                  <a:lnTo>
                    <a:pt x="511" y="277"/>
                  </a:lnTo>
                  <a:lnTo>
                    <a:pt x="534" y="347"/>
                  </a:lnTo>
                  <a:lnTo>
                    <a:pt x="558" y="304"/>
                  </a:lnTo>
                  <a:lnTo>
                    <a:pt x="593" y="347"/>
                  </a:lnTo>
                  <a:lnTo>
                    <a:pt x="674" y="277"/>
                  </a:lnTo>
                  <a:lnTo>
                    <a:pt x="731" y="304"/>
                  </a:lnTo>
                  <a:lnTo>
                    <a:pt x="674" y="471"/>
                  </a:lnTo>
                  <a:lnTo>
                    <a:pt x="790" y="471"/>
                  </a:lnTo>
                  <a:lnTo>
                    <a:pt x="871" y="374"/>
                  </a:lnTo>
                  <a:lnTo>
                    <a:pt x="906" y="403"/>
                  </a:lnTo>
                  <a:lnTo>
                    <a:pt x="988" y="583"/>
                  </a:lnTo>
                  <a:lnTo>
                    <a:pt x="1069" y="471"/>
                  </a:lnTo>
                  <a:lnTo>
                    <a:pt x="1104" y="403"/>
                  </a:lnTo>
                  <a:lnTo>
                    <a:pt x="1209" y="471"/>
                  </a:lnTo>
                  <a:lnTo>
                    <a:pt x="1069" y="819"/>
                  </a:lnTo>
                  <a:lnTo>
                    <a:pt x="813" y="943"/>
                  </a:lnTo>
                  <a:close/>
                </a:path>
              </a:pathLst>
            </a:custGeom>
            <a:solidFill>
              <a:srgbClr val="CCFFCC"/>
            </a:solidFill>
            <a:ln>
              <a:noFill/>
            </a:ln>
          </p:spPr>
          <p:txBody>
            <a:bodyPr/>
            <a:lstStyle/>
            <a:p>
              <a:endParaRPr lang="en-US"/>
            </a:p>
          </p:txBody>
        </p:sp>
        <p:sp>
          <p:nvSpPr>
            <p:cNvPr id="879" name="Freeform 878"/>
            <p:cNvSpPr>
              <a:spLocks/>
            </p:cNvSpPr>
            <p:nvPr/>
          </p:nvSpPr>
          <p:spPr bwMode="auto">
            <a:xfrm>
              <a:off x="7036592" y="1351388"/>
              <a:ext cx="639762" cy="499828"/>
            </a:xfrm>
            <a:custGeom>
              <a:avLst/>
              <a:gdLst>
                <a:gd name="T0" fmla="*/ 813 w 1209"/>
                <a:gd name="T1" fmla="*/ 943 h 943"/>
                <a:gd name="T2" fmla="*/ 454 w 1209"/>
                <a:gd name="T3" fmla="*/ 749 h 943"/>
                <a:gd name="T4" fmla="*/ 372 w 1209"/>
                <a:gd name="T5" fmla="*/ 680 h 943"/>
                <a:gd name="T6" fmla="*/ 279 w 1209"/>
                <a:gd name="T7" fmla="*/ 680 h 943"/>
                <a:gd name="T8" fmla="*/ 279 w 1209"/>
                <a:gd name="T9" fmla="*/ 639 h 943"/>
                <a:gd name="T10" fmla="*/ 117 w 1209"/>
                <a:gd name="T11" fmla="*/ 583 h 943"/>
                <a:gd name="T12" fmla="*/ 117 w 1209"/>
                <a:gd name="T13" fmla="*/ 347 h 943"/>
                <a:gd name="T14" fmla="*/ 58 w 1209"/>
                <a:gd name="T15" fmla="*/ 277 h 943"/>
                <a:gd name="T16" fmla="*/ 0 w 1209"/>
                <a:gd name="T17" fmla="*/ 138 h 943"/>
                <a:gd name="T18" fmla="*/ 174 w 1209"/>
                <a:gd name="T19" fmla="*/ 0 h 943"/>
                <a:gd name="T20" fmla="*/ 174 w 1209"/>
                <a:gd name="T21" fmla="*/ 41 h 943"/>
                <a:gd name="T22" fmla="*/ 395 w 1209"/>
                <a:gd name="T23" fmla="*/ 138 h 943"/>
                <a:gd name="T24" fmla="*/ 418 w 1209"/>
                <a:gd name="T25" fmla="*/ 304 h 943"/>
                <a:gd name="T26" fmla="*/ 511 w 1209"/>
                <a:gd name="T27" fmla="*/ 277 h 943"/>
                <a:gd name="T28" fmla="*/ 534 w 1209"/>
                <a:gd name="T29" fmla="*/ 347 h 943"/>
                <a:gd name="T30" fmla="*/ 558 w 1209"/>
                <a:gd name="T31" fmla="*/ 304 h 943"/>
                <a:gd name="T32" fmla="*/ 593 w 1209"/>
                <a:gd name="T33" fmla="*/ 347 h 943"/>
                <a:gd name="T34" fmla="*/ 674 w 1209"/>
                <a:gd name="T35" fmla="*/ 277 h 943"/>
                <a:gd name="T36" fmla="*/ 731 w 1209"/>
                <a:gd name="T37" fmla="*/ 304 h 943"/>
                <a:gd name="T38" fmla="*/ 674 w 1209"/>
                <a:gd name="T39" fmla="*/ 471 h 943"/>
                <a:gd name="T40" fmla="*/ 790 w 1209"/>
                <a:gd name="T41" fmla="*/ 471 h 943"/>
                <a:gd name="T42" fmla="*/ 871 w 1209"/>
                <a:gd name="T43" fmla="*/ 374 h 943"/>
                <a:gd name="T44" fmla="*/ 906 w 1209"/>
                <a:gd name="T45" fmla="*/ 403 h 943"/>
                <a:gd name="T46" fmla="*/ 988 w 1209"/>
                <a:gd name="T47" fmla="*/ 583 h 943"/>
                <a:gd name="T48" fmla="*/ 1069 w 1209"/>
                <a:gd name="T49" fmla="*/ 471 h 943"/>
                <a:gd name="T50" fmla="*/ 1104 w 1209"/>
                <a:gd name="T51" fmla="*/ 403 h 943"/>
                <a:gd name="T52" fmla="*/ 1209 w 1209"/>
                <a:gd name="T53" fmla="*/ 471 h 943"/>
                <a:gd name="T54" fmla="*/ 1069 w 1209"/>
                <a:gd name="T55" fmla="*/ 819 h 943"/>
                <a:gd name="T56" fmla="*/ 813 w 1209"/>
                <a:gd name="T57" fmla="*/ 94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9" h="943">
                  <a:moveTo>
                    <a:pt x="813" y="943"/>
                  </a:moveTo>
                  <a:lnTo>
                    <a:pt x="454" y="749"/>
                  </a:lnTo>
                  <a:lnTo>
                    <a:pt x="372" y="680"/>
                  </a:lnTo>
                  <a:lnTo>
                    <a:pt x="279" y="680"/>
                  </a:lnTo>
                  <a:lnTo>
                    <a:pt x="279" y="639"/>
                  </a:lnTo>
                  <a:lnTo>
                    <a:pt x="117" y="583"/>
                  </a:lnTo>
                  <a:lnTo>
                    <a:pt x="117" y="347"/>
                  </a:lnTo>
                  <a:lnTo>
                    <a:pt x="58" y="277"/>
                  </a:lnTo>
                  <a:lnTo>
                    <a:pt x="0" y="138"/>
                  </a:lnTo>
                  <a:lnTo>
                    <a:pt x="174" y="0"/>
                  </a:lnTo>
                  <a:lnTo>
                    <a:pt x="174" y="41"/>
                  </a:lnTo>
                  <a:lnTo>
                    <a:pt x="395" y="138"/>
                  </a:lnTo>
                  <a:lnTo>
                    <a:pt x="418" y="304"/>
                  </a:lnTo>
                  <a:lnTo>
                    <a:pt x="511" y="277"/>
                  </a:lnTo>
                  <a:lnTo>
                    <a:pt x="534" y="347"/>
                  </a:lnTo>
                  <a:lnTo>
                    <a:pt x="558" y="304"/>
                  </a:lnTo>
                  <a:lnTo>
                    <a:pt x="593" y="347"/>
                  </a:lnTo>
                  <a:lnTo>
                    <a:pt x="674" y="277"/>
                  </a:lnTo>
                  <a:lnTo>
                    <a:pt x="731" y="304"/>
                  </a:lnTo>
                  <a:lnTo>
                    <a:pt x="674" y="471"/>
                  </a:lnTo>
                  <a:lnTo>
                    <a:pt x="790" y="471"/>
                  </a:lnTo>
                  <a:lnTo>
                    <a:pt x="871" y="374"/>
                  </a:lnTo>
                  <a:lnTo>
                    <a:pt x="906" y="403"/>
                  </a:lnTo>
                  <a:lnTo>
                    <a:pt x="988" y="583"/>
                  </a:lnTo>
                  <a:lnTo>
                    <a:pt x="1069" y="471"/>
                  </a:lnTo>
                  <a:lnTo>
                    <a:pt x="1104" y="403"/>
                  </a:lnTo>
                  <a:lnTo>
                    <a:pt x="1209" y="471"/>
                  </a:lnTo>
                  <a:lnTo>
                    <a:pt x="1069" y="819"/>
                  </a:lnTo>
                  <a:lnTo>
                    <a:pt x="813" y="94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 name="Freeform 879"/>
            <p:cNvSpPr>
              <a:spLocks/>
            </p:cNvSpPr>
            <p:nvPr/>
          </p:nvSpPr>
          <p:spPr bwMode="auto">
            <a:xfrm>
              <a:off x="7946231" y="823000"/>
              <a:ext cx="430213" cy="463333"/>
            </a:xfrm>
            <a:custGeom>
              <a:avLst/>
              <a:gdLst>
                <a:gd name="T0" fmla="*/ 674 w 813"/>
                <a:gd name="T1" fmla="*/ 597 h 874"/>
                <a:gd name="T2" fmla="*/ 697 w 813"/>
                <a:gd name="T3" fmla="*/ 666 h 874"/>
                <a:gd name="T4" fmla="*/ 616 w 813"/>
                <a:gd name="T5" fmla="*/ 666 h 874"/>
                <a:gd name="T6" fmla="*/ 674 w 813"/>
                <a:gd name="T7" fmla="*/ 666 h 874"/>
                <a:gd name="T8" fmla="*/ 755 w 813"/>
                <a:gd name="T9" fmla="*/ 736 h 874"/>
                <a:gd name="T10" fmla="*/ 790 w 813"/>
                <a:gd name="T11" fmla="*/ 736 h 874"/>
                <a:gd name="T12" fmla="*/ 813 w 813"/>
                <a:gd name="T13" fmla="*/ 805 h 874"/>
                <a:gd name="T14" fmla="*/ 732 w 813"/>
                <a:gd name="T15" fmla="*/ 874 h 874"/>
                <a:gd name="T16" fmla="*/ 650 w 813"/>
                <a:gd name="T17" fmla="*/ 805 h 874"/>
                <a:gd name="T18" fmla="*/ 697 w 813"/>
                <a:gd name="T19" fmla="*/ 874 h 874"/>
                <a:gd name="T20" fmla="*/ 558 w 813"/>
                <a:gd name="T21" fmla="*/ 874 h 874"/>
                <a:gd name="T22" fmla="*/ 477 w 813"/>
                <a:gd name="T23" fmla="*/ 764 h 874"/>
                <a:gd name="T24" fmla="*/ 418 w 813"/>
                <a:gd name="T25" fmla="*/ 707 h 874"/>
                <a:gd name="T26" fmla="*/ 337 w 813"/>
                <a:gd name="T27" fmla="*/ 638 h 874"/>
                <a:gd name="T28" fmla="*/ 220 w 813"/>
                <a:gd name="T29" fmla="*/ 597 h 874"/>
                <a:gd name="T30" fmla="*/ 82 w 813"/>
                <a:gd name="T31" fmla="*/ 334 h 874"/>
                <a:gd name="T32" fmla="*/ 0 w 813"/>
                <a:gd name="T33" fmla="*/ 125 h 874"/>
                <a:gd name="T34" fmla="*/ 0 w 813"/>
                <a:gd name="T35" fmla="*/ 0 h 874"/>
                <a:gd name="T36" fmla="*/ 140 w 813"/>
                <a:gd name="T37" fmla="*/ 125 h 874"/>
                <a:gd name="T38" fmla="*/ 256 w 813"/>
                <a:gd name="T39" fmla="*/ 167 h 874"/>
                <a:gd name="T40" fmla="*/ 256 w 813"/>
                <a:gd name="T41" fmla="*/ 194 h 874"/>
                <a:gd name="T42" fmla="*/ 302 w 813"/>
                <a:gd name="T43" fmla="*/ 194 h 874"/>
                <a:gd name="T44" fmla="*/ 396 w 813"/>
                <a:gd name="T45" fmla="*/ 292 h 874"/>
                <a:gd name="T46" fmla="*/ 453 w 813"/>
                <a:gd name="T47" fmla="*/ 292 h 874"/>
                <a:gd name="T48" fmla="*/ 453 w 813"/>
                <a:gd name="T49" fmla="*/ 334 h 874"/>
                <a:gd name="T50" fmla="*/ 477 w 813"/>
                <a:gd name="T51" fmla="*/ 334 h 874"/>
                <a:gd name="T52" fmla="*/ 535 w 813"/>
                <a:gd name="T53" fmla="*/ 430 h 874"/>
                <a:gd name="T54" fmla="*/ 593 w 813"/>
                <a:gd name="T55" fmla="*/ 430 h 874"/>
                <a:gd name="T56" fmla="*/ 535 w 813"/>
                <a:gd name="T57" fmla="*/ 500 h 874"/>
                <a:gd name="T58" fmla="*/ 674 w 813"/>
                <a:gd name="T59" fmla="*/ 597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3" h="874">
                  <a:moveTo>
                    <a:pt x="674" y="597"/>
                  </a:moveTo>
                  <a:lnTo>
                    <a:pt x="697" y="666"/>
                  </a:lnTo>
                  <a:lnTo>
                    <a:pt x="616" y="666"/>
                  </a:lnTo>
                  <a:lnTo>
                    <a:pt x="674" y="666"/>
                  </a:lnTo>
                  <a:lnTo>
                    <a:pt x="755" y="736"/>
                  </a:lnTo>
                  <a:lnTo>
                    <a:pt x="790" y="736"/>
                  </a:lnTo>
                  <a:lnTo>
                    <a:pt x="813" y="805"/>
                  </a:lnTo>
                  <a:lnTo>
                    <a:pt x="732" y="874"/>
                  </a:lnTo>
                  <a:lnTo>
                    <a:pt x="650" y="805"/>
                  </a:lnTo>
                  <a:lnTo>
                    <a:pt x="697" y="874"/>
                  </a:lnTo>
                  <a:lnTo>
                    <a:pt x="558" y="874"/>
                  </a:lnTo>
                  <a:lnTo>
                    <a:pt x="477" y="764"/>
                  </a:lnTo>
                  <a:lnTo>
                    <a:pt x="418" y="707"/>
                  </a:lnTo>
                  <a:lnTo>
                    <a:pt x="337" y="638"/>
                  </a:lnTo>
                  <a:lnTo>
                    <a:pt x="220" y="597"/>
                  </a:lnTo>
                  <a:lnTo>
                    <a:pt x="82" y="334"/>
                  </a:lnTo>
                  <a:lnTo>
                    <a:pt x="0" y="125"/>
                  </a:lnTo>
                  <a:lnTo>
                    <a:pt x="0" y="0"/>
                  </a:lnTo>
                  <a:lnTo>
                    <a:pt x="140" y="125"/>
                  </a:lnTo>
                  <a:lnTo>
                    <a:pt x="256" y="167"/>
                  </a:lnTo>
                  <a:lnTo>
                    <a:pt x="256" y="194"/>
                  </a:lnTo>
                  <a:lnTo>
                    <a:pt x="302" y="194"/>
                  </a:lnTo>
                  <a:lnTo>
                    <a:pt x="396" y="292"/>
                  </a:lnTo>
                  <a:lnTo>
                    <a:pt x="453" y="292"/>
                  </a:lnTo>
                  <a:lnTo>
                    <a:pt x="453" y="334"/>
                  </a:lnTo>
                  <a:lnTo>
                    <a:pt x="477" y="334"/>
                  </a:lnTo>
                  <a:lnTo>
                    <a:pt x="535" y="430"/>
                  </a:lnTo>
                  <a:lnTo>
                    <a:pt x="593" y="430"/>
                  </a:lnTo>
                  <a:lnTo>
                    <a:pt x="535" y="500"/>
                  </a:lnTo>
                  <a:lnTo>
                    <a:pt x="674" y="597"/>
                  </a:lnTo>
                  <a:close/>
                </a:path>
              </a:pathLst>
            </a:custGeom>
            <a:solidFill>
              <a:srgbClr val="F6C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 name="Freeform 880"/>
            <p:cNvSpPr>
              <a:spLocks/>
            </p:cNvSpPr>
            <p:nvPr/>
          </p:nvSpPr>
          <p:spPr bwMode="auto">
            <a:xfrm>
              <a:off x="7946231" y="823000"/>
              <a:ext cx="430213" cy="463333"/>
            </a:xfrm>
            <a:custGeom>
              <a:avLst/>
              <a:gdLst>
                <a:gd name="T0" fmla="*/ 674 w 813"/>
                <a:gd name="T1" fmla="*/ 597 h 874"/>
                <a:gd name="T2" fmla="*/ 697 w 813"/>
                <a:gd name="T3" fmla="*/ 666 h 874"/>
                <a:gd name="T4" fmla="*/ 616 w 813"/>
                <a:gd name="T5" fmla="*/ 666 h 874"/>
                <a:gd name="T6" fmla="*/ 674 w 813"/>
                <a:gd name="T7" fmla="*/ 666 h 874"/>
                <a:gd name="T8" fmla="*/ 755 w 813"/>
                <a:gd name="T9" fmla="*/ 736 h 874"/>
                <a:gd name="T10" fmla="*/ 790 w 813"/>
                <a:gd name="T11" fmla="*/ 736 h 874"/>
                <a:gd name="T12" fmla="*/ 813 w 813"/>
                <a:gd name="T13" fmla="*/ 805 h 874"/>
                <a:gd name="T14" fmla="*/ 732 w 813"/>
                <a:gd name="T15" fmla="*/ 874 h 874"/>
                <a:gd name="T16" fmla="*/ 650 w 813"/>
                <a:gd name="T17" fmla="*/ 805 h 874"/>
                <a:gd name="T18" fmla="*/ 697 w 813"/>
                <a:gd name="T19" fmla="*/ 874 h 874"/>
                <a:gd name="T20" fmla="*/ 558 w 813"/>
                <a:gd name="T21" fmla="*/ 874 h 874"/>
                <a:gd name="T22" fmla="*/ 477 w 813"/>
                <a:gd name="T23" fmla="*/ 764 h 874"/>
                <a:gd name="T24" fmla="*/ 418 w 813"/>
                <a:gd name="T25" fmla="*/ 707 h 874"/>
                <a:gd name="T26" fmla="*/ 337 w 813"/>
                <a:gd name="T27" fmla="*/ 638 h 874"/>
                <a:gd name="T28" fmla="*/ 220 w 813"/>
                <a:gd name="T29" fmla="*/ 597 h 874"/>
                <a:gd name="T30" fmla="*/ 82 w 813"/>
                <a:gd name="T31" fmla="*/ 334 h 874"/>
                <a:gd name="T32" fmla="*/ 0 w 813"/>
                <a:gd name="T33" fmla="*/ 125 h 874"/>
                <a:gd name="T34" fmla="*/ 0 w 813"/>
                <a:gd name="T35" fmla="*/ 0 h 874"/>
                <a:gd name="T36" fmla="*/ 140 w 813"/>
                <a:gd name="T37" fmla="*/ 125 h 874"/>
                <a:gd name="T38" fmla="*/ 256 w 813"/>
                <a:gd name="T39" fmla="*/ 167 h 874"/>
                <a:gd name="T40" fmla="*/ 256 w 813"/>
                <a:gd name="T41" fmla="*/ 194 h 874"/>
                <a:gd name="T42" fmla="*/ 302 w 813"/>
                <a:gd name="T43" fmla="*/ 194 h 874"/>
                <a:gd name="T44" fmla="*/ 396 w 813"/>
                <a:gd name="T45" fmla="*/ 292 h 874"/>
                <a:gd name="T46" fmla="*/ 453 w 813"/>
                <a:gd name="T47" fmla="*/ 292 h 874"/>
                <a:gd name="T48" fmla="*/ 453 w 813"/>
                <a:gd name="T49" fmla="*/ 334 h 874"/>
                <a:gd name="T50" fmla="*/ 477 w 813"/>
                <a:gd name="T51" fmla="*/ 334 h 874"/>
                <a:gd name="T52" fmla="*/ 535 w 813"/>
                <a:gd name="T53" fmla="*/ 430 h 874"/>
                <a:gd name="T54" fmla="*/ 593 w 813"/>
                <a:gd name="T55" fmla="*/ 430 h 874"/>
                <a:gd name="T56" fmla="*/ 535 w 813"/>
                <a:gd name="T57" fmla="*/ 500 h 874"/>
                <a:gd name="T58" fmla="*/ 674 w 813"/>
                <a:gd name="T59" fmla="*/ 597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3" h="874">
                  <a:moveTo>
                    <a:pt x="674" y="597"/>
                  </a:moveTo>
                  <a:lnTo>
                    <a:pt x="697" y="666"/>
                  </a:lnTo>
                  <a:lnTo>
                    <a:pt x="616" y="666"/>
                  </a:lnTo>
                  <a:lnTo>
                    <a:pt x="674" y="666"/>
                  </a:lnTo>
                  <a:lnTo>
                    <a:pt x="755" y="736"/>
                  </a:lnTo>
                  <a:lnTo>
                    <a:pt x="790" y="736"/>
                  </a:lnTo>
                  <a:lnTo>
                    <a:pt x="813" y="805"/>
                  </a:lnTo>
                  <a:lnTo>
                    <a:pt x="732" y="874"/>
                  </a:lnTo>
                  <a:lnTo>
                    <a:pt x="650" y="805"/>
                  </a:lnTo>
                  <a:lnTo>
                    <a:pt x="697" y="874"/>
                  </a:lnTo>
                  <a:lnTo>
                    <a:pt x="558" y="874"/>
                  </a:lnTo>
                  <a:lnTo>
                    <a:pt x="477" y="764"/>
                  </a:lnTo>
                  <a:lnTo>
                    <a:pt x="418" y="707"/>
                  </a:lnTo>
                  <a:lnTo>
                    <a:pt x="337" y="638"/>
                  </a:lnTo>
                  <a:lnTo>
                    <a:pt x="220" y="597"/>
                  </a:lnTo>
                  <a:lnTo>
                    <a:pt x="82" y="334"/>
                  </a:lnTo>
                  <a:lnTo>
                    <a:pt x="0" y="125"/>
                  </a:lnTo>
                  <a:lnTo>
                    <a:pt x="0" y="0"/>
                  </a:lnTo>
                  <a:lnTo>
                    <a:pt x="140" y="125"/>
                  </a:lnTo>
                  <a:lnTo>
                    <a:pt x="256" y="167"/>
                  </a:lnTo>
                  <a:lnTo>
                    <a:pt x="256" y="194"/>
                  </a:lnTo>
                  <a:lnTo>
                    <a:pt x="302" y="194"/>
                  </a:lnTo>
                  <a:lnTo>
                    <a:pt x="396" y="292"/>
                  </a:lnTo>
                  <a:lnTo>
                    <a:pt x="453" y="292"/>
                  </a:lnTo>
                  <a:lnTo>
                    <a:pt x="453" y="334"/>
                  </a:lnTo>
                  <a:lnTo>
                    <a:pt x="477" y="334"/>
                  </a:lnTo>
                  <a:lnTo>
                    <a:pt x="535" y="430"/>
                  </a:lnTo>
                  <a:lnTo>
                    <a:pt x="593" y="430"/>
                  </a:lnTo>
                  <a:lnTo>
                    <a:pt x="535" y="500"/>
                  </a:lnTo>
                  <a:lnTo>
                    <a:pt x="674" y="597"/>
                  </a:lnTo>
                </a:path>
              </a:pathLst>
            </a:custGeom>
            <a:solidFill>
              <a:srgbClr val="CCFFCC"/>
            </a:solidFill>
            <a:ln w="3175">
              <a:solidFill>
                <a:srgbClr val="1F1A17"/>
              </a:solidFill>
              <a:prstDash val="solid"/>
              <a:round/>
              <a:headEnd/>
              <a:tailEnd/>
            </a:ln>
          </p:spPr>
          <p:txBody>
            <a:bodyPr/>
            <a:lstStyle/>
            <a:p>
              <a:endParaRPr lang="en-US"/>
            </a:p>
          </p:txBody>
        </p:sp>
        <p:sp>
          <p:nvSpPr>
            <p:cNvPr id="882" name="Freeform 881"/>
            <p:cNvSpPr>
              <a:spLocks/>
            </p:cNvSpPr>
            <p:nvPr/>
          </p:nvSpPr>
          <p:spPr bwMode="auto">
            <a:xfrm>
              <a:off x="6754017" y="1638592"/>
              <a:ext cx="608012" cy="587099"/>
            </a:xfrm>
            <a:custGeom>
              <a:avLst/>
              <a:gdLst>
                <a:gd name="T0" fmla="*/ 929 w 1151"/>
                <a:gd name="T1" fmla="*/ 306 h 1111"/>
                <a:gd name="T2" fmla="*/ 989 w 1151"/>
                <a:gd name="T3" fmla="*/ 403 h 1111"/>
                <a:gd name="T4" fmla="*/ 1046 w 1151"/>
                <a:gd name="T5" fmla="*/ 542 h 1111"/>
                <a:gd name="T6" fmla="*/ 1151 w 1151"/>
                <a:gd name="T7" fmla="*/ 611 h 1111"/>
                <a:gd name="T8" fmla="*/ 1128 w 1151"/>
                <a:gd name="T9" fmla="*/ 611 h 1111"/>
                <a:gd name="T10" fmla="*/ 1046 w 1151"/>
                <a:gd name="T11" fmla="*/ 611 h 1111"/>
                <a:gd name="T12" fmla="*/ 989 w 1151"/>
                <a:gd name="T13" fmla="*/ 709 h 1111"/>
                <a:gd name="T14" fmla="*/ 929 w 1151"/>
                <a:gd name="T15" fmla="*/ 945 h 1111"/>
                <a:gd name="T16" fmla="*/ 872 w 1151"/>
                <a:gd name="T17" fmla="*/ 1014 h 1111"/>
                <a:gd name="T18" fmla="*/ 872 w 1151"/>
                <a:gd name="T19" fmla="*/ 1041 h 1111"/>
                <a:gd name="T20" fmla="*/ 813 w 1151"/>
                <a:gd name="T21" fmla="*/ 1083 h 1111"/>
                <a:gd name="T22" fmla="*/ 756 w 1151"/>
                <a:gd name="T23" fmla="*/ 1014 h 1111"/>
                <a:gd name="T24" fmla="*/ 652 w 1151"/>
                <a:gd name="T25" fmla="*/ 1111 h 1111"/>
                <a:gd name="T26" fmla="*/ 593 w 1151"/>
                <a:gd name="T27" fmla="*/ 1083 h 1111"/>
                <a:gd name="T28" fmla="*/ 477 w 1151"/>
                <a:gd name="T29" fmla="*/ 1014 h 1111"/>
                <a:gd name="T30" fmla="*/ 419 w 1151"/>
                <a:gd name="T31" fmla="*/ 917 h 1111"/>
                <a:gd name="T32" fmla="*/ 337 w 1151"/>
                <a:gd name="T33" fmla="*/ 709 h 1111"/>
                <a:gd name="T34" fmla="*/ 140 w 1151"/>
                <a:gd name="T35" fmla="*/ 542 h 1111"/>
                <a:gd name="T36" fmla="*/ 0 w 1151"/>
                <a:gd name="T37" fmla="*/ 403 h 1111"/>
                <a:gd name="T38" fmla="*/ 82 w 1151"/>
                <a:gd name="T39" fmla="*/ 333 h 1111"/>
                <a:gd name="T40" fmla="*/ 419 w 1151"/>
                <a:gd name="T41" fmla="*/ 70 h 1111"/>
                <a:gd name="T42" fmla="*/ 512 w 1151"/>
                <a:gd name="T43" fmla="*/ 70 h 1111"/>
                <a:gd name="T44" fmla="*/ 559 w 1151"/>
                <a:gd name="T45" fmla="*/ 0 h 1111"/>
                <a:gd name="T46" fmla="*/ 652 w 1151"/>
                <a:gd name="T47" fmla="*/ 42 h 1111"/>
                <a:gd name="T48" fmla="*/ 813 w 1151"/>
                <a:gd name="T49" fmla="*/ 98 h 1111"/>
                <a:gd name="T50" fmla="*/ 813 w 1151"/>
                <a:gd name="T51" fmla="*/ 139 h 1111"/>
                <a:gd name="T52" fmla="*/ 906 w 1151"/>
                <a:gd name="T53" fmla="*/ 139 h 1111"/>
                <a:gd name="T54" fmla="*/ 989 w 1151"/>
                <a:gd name="T55" fmla="*/ 209 h 1111"/>
                <a:gd name="T56" fmla="*/ 929 w 1151"/>
                <a:gd name="T57" fmla="*/ 30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1" h="1111">
                  <a:moveTo>
                    <a:pt x="929" y="306"/>
                  </a:moveTo>
                  <a:lnTo>
                    <a:pt x="989" y="403"/>
                  </a:lnTo>
                  <a:lnTo>
                    <a:pt x="1046" y="542"/>
                  </a:lnTo>
                  <a:lnTo>
                    <a:pt x="1151" y="611"/>
                  </a:lnTo>
                  <a:lnTo>
                    <a:pt x="1128" y="611"/>
                  </a:lnTo>
                  <a:lnTo>
                    <a:pt x="1046" y="611"/>
                  </a:lnTo>
                  <a:lnTo>
                    <a:pt x="989" y="709"/>
                  </a:lnTo>
                  <a:lnTo>
                    <a:pt x="929" y="945"/>
                  </a:lnTo>
                  <a:lnTo>
                    <a:pt x="872" y="1014"/>
                  </a:lnTo>
                  <a:lnTo>
                    <a:pt x="872" y="1041"/>
                  </a:lnTo>
                  <a:lnTo>
                    <a:pt x="813" y="1083"/>
                  </a:lnTo>
                  <a:lnTo>
                    <a:pt x="756" y="1014"/>
                  </a:lnTo>
                  <a:lnTo>
                    <a:pt x="652" y="1111"/>
                  </a:lnTo>
                  <a:lnTo>
                    <a:pt x="593" y="1083"/>
                  </a:lnTo>
                  <a:lnTo>
                    <a:pt x="477" y="1014"/>
                  </a:lnTo>
                  <a:lnTo>
                    <a:pt x="419" y="917"/>
                  </a:lnTo>
                  <a:lnTo>
                    <a:pt x="337" y="709"/>
                  </a:lnTo>
                  <a:lnTo>
                    <a:pt x="140" y="542"/>
                  </a:lnTo>
                  <a:lnTo>
                    <a:pt x="0" y="403"/>
                  </a:lnTo>
                  <a:lnTo>
                    <a:pt x="82" y="333"/>
                  </a:lnTo>
                  <a:lnTo>
                    <a:pt x="419" y="70"/>
                  </a:lnTo>
                  <a:lnTo>
                    <a:pt x="512" y="70"/>
                  </a:lnTo>
                  <a:lnTo>
                    <a:pt x="559" y="0"/>
                  </a:lnTo>
                  <a:lnTo>
                    <a:pt x="652" y="42"/>
                  </a:lnTo>
                  <a:lnTo>
                    <a:pt x="813" y="98"/>
                  </a:lnTo>
                  <a:lnTo>
                    <a:pt x="813" y="139"/>
                  </a:lnTo>
                  <a:lnTo>
                    <a:pt x="906" y="139"/>
                  </a:lnTo>
                  <a:lnTo>
                    <a:pt x="989" y="209"/>
                  </a:lnTo>
                  <a:lnTo>
                    <a:pt x="929" y="306"/>
                  </a:lnTo>
                  <a:close/>
                </a:path>
              </a:pathLst>
            </a:custGeom>
            <a:solidFill>
              <a:srgbClr val="CCFFCC"/>
            </a:solidFill>
            <a:ln>
              <a:noFill/>
            </a:ln>
          </p:spPr>
          <p:txBody>
            <a:bodyPr/>
            <a:lstStyle/>
            <a:p>
              <a:endParaRPr lang="en-US"/>
            </a:p>
          </p:txBody>
        </p:sp>
        <p:sp>
          <p:nvSpPr>
            <p:cNvPr id="883" name="Freeform 882"/>
            <p:cNvSpPr>
              <a:spLocks/>
            </p:cNvSpPr>
            <p:nvPr/>
          </p:nvSpPr>
          <p:spPr bwMode="auto">
            <a:xfrm>
              <a:off x="6754017" y="1638592"/>
              <a:ext cx="608012" cy="587099"/>
            </a:xfrm>
            <a:custGeom>
              <a:avLst/>
              <a:gdLst>
                <a:gd name="T0" fmla="*/ 929 w 1151"/>
                <a:gd name="T1" fmla="*/ 306 h 1111"/>
                <a:gd name="T2" fmla="*/ 989 w 1151"/>
                <a:gd name="T3" fmla="*/ 403 h 1111"/>
                <a:gd name="T4" fmla="*/ 1046 w 1151"/>
                <a:gd name="T5" fmla="*/ 542 h 1111"/>
                <a:gd name="T6" fmla="*/ 1151 w 1151"/>
                <a:gd name="T7" fmla="*/ 611 h 1111"/>
                <a:gd name="T8" fmla="*/ 1128 w 1151"/>
                <a:gd name="T9" fmla="*/ 611 h 1111"/>
                <a:gd name="T10" fmla="*/ 1046 w 1151"/>
                <a:gd name="T11" fmla="*/ 611 h 1111"/>
                <a:gd name="T12" fmla="*/ 989 w 1151"/>
                <a:gd name="T13" fmla="*/ 709 h 1111"/>
                <a:gd name="T14" fmla="*/ 929 w 1151"/>
                <a:gd name="T15" fmla="*/ 945 h 1111"/>
                <a:gd name="T16" fmla="*/ 872 w 1151"/>
                <a:gd name="T17" fmla="*/ 1014 h 1111"/>
                <a:gd name="T18" fmla="*/ 872 w 1151"/>
                <a:gd name="T19" fmla="*/ 1041 h 1111"/>
                <a:gd name="T20" fmla="*/ 813 w 1151"/>
                <a:gd name="T21" fmla="*/ 1083 h 1111"/>
                <a:gd name="T22" fmla="*/ 756 w 1151"/>
                <a:gd name="T23" fmla="*/ 1014 h 1111"/>
                <a:gd name="T24" fmla="*/ 652 w 1151"/>
                <a:gd name="T25" fmla="*/ 1111 h 1111"/>
                <a:gd name="T26" fmla="*/ 593 w 1151"/>
                <a:gd name="T27" fmla="*/ 1083 h 1111"/>
                <a:gd name="T28" fmla="*/ 477 w 1151"/>
                <a:gd name="T29" fmla="*/ 1014 h 1111"/>
                <a:gd name="T30" fmla="*/ 419 w 1151"/>
                <a:gd name="T31" fmla="*/ 917 h 1111"/>
                <a:gd name="T32" fmla="*/ 337 w 1151"/>
                <a:gd name="T33" fmla="*/ 709 h 1111"/>
                <a:gd name="T34" fmla="*/ 140 w 1151"/>
                <a:gd name="T35" fmla="*/ 542 h 1111"/>
                <a:gd name="T36" fmla="*/ 0 w 1151"/>
                <a:gd name="T37" fmla="*/ 403 h 1111"/>
                <a:gd name="T38" fmla="*/ 82 w 1151"/>
                <a:gd name="T39" fmla="*/ 333 h 1111"/>
                <a:gd name="T40" fmla="*/ 419 w 1151"/>
                <a:gd name="T41" fmla="*/ 70 h 1111"/>
                <a:gd name="T42" fmla="*/ 512 w 1151"/>
                <a:gd name="T43" fmla="*/ 70 h 1111"/>
                <a:gd name="T44" fmla="*/ 559 w 1151"/>
                <a:gd name="T45" fmla="*/ 0 h 1111"/>
                <a:gd name="T46" fmla="*/ 652 w 1151"/>
                <a:gd name="T47" fmla="*/ 42 h 1111"/>
                <a:gd name="T48" fmla="*/ 813 w 1151"/>
                <a:gd name="T49" fmla="*/ 98 h 1111"/>
                <a:gd name="T50" fmla="*/ 813 w 1151"/>
                <a:gd name="T51" fmla="*/ 139 h 1111"/>
                <a:gd name="T52" fmla="*/ 906 w 1151"/>
                <a:gd name="T53" fmla="*/ 139 h 1111"/>
                <a:gd name="T54" fmla="*/ 989 w 1151"/>
                <a:gd name="T55" fmla="*/ 209 h 1111"/>
                <a:gd name="T56" fmla="*/ 929 w 1151"/>
                <a:gd name="T57" fmla="*/ 30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1" h="1111">
                  <a:moveTo>
                    <a:pt x="929" y="306"/>
                  </a:moveTo>
                  <a:lnTo>
                    <a:pt x="989" y="403"/>
                  </a:lnTo>
                  <a:lnTo>
                    <a:pt x="1046" y="542"/>
                  </a:lnTo>
                  <a:lnTo>
                    <a:pt x="1151" y="611"/>
                  </a:lnTo>
                  <a:lnTo>
                    <a:pt x="1128" y="611"/>
                  </a:lnTo>
                  <a:lnTo>
                    <a:pt x="1046" y="611"/>
                  </a:lnTo>
                  <a:lnTo>
                    <a:pt x="989" y="709"/>
                  </a:lnTo>
                  <a:lnTo>
                    <a:pt x="929" y="945"/>
                  </a:lnTo>
                  <a:lnTo>
                    <a:pt x="872" y="1014"/>
                  </a:lnTo>
                  <a:lnTo>
                    <a:pt x="872" y="1041"/>
                  </a:lnTo>
                  <a:lnTo>
                    <a:pt x="813" y="1083"/>
                  </a:lnTo>
                  <a:lnTo>
                    <a:pt x="756" y="1014"/>
                  </a:lnTo>
                  <a:lnTo>
                    <a:pt x="652" y="1111"/>
                  </a:lnTo>
                  <a:lnTo>
                    <a:pt x="593" y="1083"/>
                  </a:lnTo>
                  <a:lnTo>
                    <a:pt x="477" y="1014"/>
                  </a:lnTo>
                  <a:lnTo>
                    <a:pt x="419" y="917"/>
                  </a:lnTo>
                  <a:lnTo>
                    <a:pt x="337" y="709"/>
                  </a:lnTo>
                  <a:lnTo>
                    <a:pt x="140" y="542"/>
                  </a:lnTo>
                  <a:lnTo>
                    <a:pt x="0" y="403"/>
                  </a:lnTo>
                  <a:lnTo>
                    <a:pt x="82" y="333"/>
                  </a:lnTo>
                  <a:lnTo>
                    <a:pt x="419" y="70"/>
                  </a:lnTo>
                  <a:lnTo>
                    <a:pt x="512" y="70"/>
                  </a:lnTo>
                  <a:lnTo>
                    <a:pt x="559" y="0"/>
                  </a:lnTo>
                  <a:lnTo>
                    <a:pt x="652" y="42"/>
                  </a:lnTo>
                  <a:lnTo>
                    <a:pt x="813" y="98"/>
                  </a:lnTo>
                  <a:lnTo>
                    <a:pt x="813" y="139"/>
                  </a:lnTo>
                  <a:lnTo>
                    <a:pt x="906" y="139"/>
                  </a:lnTo>
                  <a:lnTo>
                    <a:pt x="989" y="209"/>
                  </a:lnTo>
                  <a:lnTo>
                    <a:pt x="929" y="30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4" name="Freeform 883"/>
            <p:cNvSpPr>
              <a:spLocks/>
            </p:cNvSpPr>
            <p:nvPr/>
          </p:nvSpPr>
          <p:spPr bwMode="auto">
            <a:xfrm>
              <a:off x="8031954" y="1424379"/>
              <a:ext cx="406400" cy="499828"/>
            </a:xfrm>
            <a:custGeom>
              <a:avLst/>
              <a:gdLst>
                <a:gd name="T0" fmla="*/ 94 w 767"/>
                <a:gd name="T1" fmla="*/ 140 h 945"/>
                <a:gd name="T2" fmla="*/ 140 w 767"/>
                <a:gd name="T3" fmla="*/ 140 h 945"/>
                <a:gd name="T4" fmla="*/ 198 w 767"/>
                <a:gd name="T5" fmla="*/ 167 h 945"/>
                <a:gd name="T6" fmla="*/ 291 w 767"/>
                <a:gd name="T7" fmla="*/ 167 h 945"/>
                <a:gd name="T8" fmla="*/ 291 w 767"/>
                <a:gd name="T9" fmla="*/ 236 h 945"/>
                <a:gd name="T10" fmla="*/ 314 w 767"/>
                <a:gd name="T11" fmla="*/ 209 h 945"/>
                <a:gd name="T12" fmla="*/ 198 w 767"/>
                <a:gd name="T13" fmla="*/ 140 h 945"/>
                <a:gd name="T14" fmla="*/ 256 w 767"/>
                <a:gd name="T15" fmla="*/ 70 h 945"/>
                <a:gd name="T16" fmla="*/ 489 w 767"/>
                <a:gd name="T17" fmla="*/ 0 h 945"/>
                <a:gd name="T18" fmla="*/ 651 w 767"/>
                <a:gd name="T19" fmla="*/ 0 h 945"/>
                <a:gd name="T20" fmla="*/ 767 w 767"/>
                <a:gd name="T21" fmla="*/ 29 h 945"/>
                <a:gd name="T22" fmla="*/ 733 w 767"/>
                <a:gd name="T23" fmla="*/ 99 h 945"/>
                <a:gd name="T24" fmla="*/ 686 w 767"/>
                <a:gd name="T25" fmla="*/ 70 h 945"/>
                <a:gd name="T26" fmla="*/ 651 w 767"/>
                <a:gd name="T27" fmla="*/ 140 h 945"/>
                <a:gd name="T28" fmla="*/ 593 w 767"/>
                <a:gd name="T29" fmla="*/ 70 h 945"/>
                <a:gd name="T30" fmla="*/ 534 w 767"/>
                <a:gd name="T31" fmla="*/ 99 h 945"/>
                <a:gd name="T32" fmla="*/ 651 w 767"/>
                <a:gd name="T33" fmla="*/ 209 h 945"/>
                <a:gd name="T34" fmla="*/ 710 w 767"/>
                <a:gd name="T35" fmla="*/ 140 h 945"/>
                <a:gd name="T36" fmla="*/ 767 w 767"/>
                <a:gd name="T37" fmla="*/ 140 h 945"/>
                <a:gd name="T38" fmla="*/ 710 w 767"/>
                <a:gd name="T39" fmla="*/ 265 h 945"/>
                <a:gd name="T40" fmla="*/ 593 w 767"/>
                <a:gd name="T41" fmla="*/ 265 h 945"/>
                <a:gd name="T42" fmla="*/ 593 w 767"/>
                <a:gd name="T43" fmla="*/ 236 h 945"/>
                <a:gd name="T44" fmla="*/ 593 w 767"/>
                <a:gd name="T45" fmla="*/ 306 h 945"/>
                <a:gd name="T46" fmla="*/ 686 w 767"/>
                <a:gd name="T47" fmla="*/ 335 h 945"/>
                <a:gd name="T48" fmla="*/ 686 w 767"/>
                <a:gd name="T49" fmla="*/ 542 h 945"/>
                <a:gd name="T50" fmla="*/ 651 w 767"/>
                <a:gd name="T51" fmla="*/ 473 h 945"/>
                <a:gd name="T52" fmla="*/ 627 w 767"/>
                <a:gd name="T53" fmla="*/ 501 h 945"/>
                <a:gd name="T54" fmla="*/ 593 w 767"/>
                <a:gd name="T55" fmla="*/ 445 h 945"/>
                <a:gd name="T56" fmla="*/ 534 w 767"/>
                <a:gd name="T57" fmla="*/ 473 h 945"/>
                <a:gd name="T58" fmla="*/ 627 w 767"/>
                <a:gd name="T59" fmla="*/ 542 h 945"/>
                <a:gd name="T60" fmla="*/ 651 w 767"/>
                <a:gd name="T61" fmla="*/ 542 h 945"/>
                <a:gd name="T62" fmla="*/ 686 w 767"/>
                <a:gd name="T63" fmla="*/ 542 h 945"/>
                <a:gd name="T64" fmla="*/ 651 w 767"/>
                <a:gd name="T65" fmla="*/ 681 h 945"/>
                <a:gd name="T66" fmla="*/ 710 w 767"/>
                <a:gd name="T67" fmla="*/ 681 h 945"/>
                <a:gd name="T68" fmla="*/ 686 w 767"/>
                <a:gd name="T69" fmla="*/ 778 h 945"/>
                <a:gd name="T70" fmla="*/ 593 w 767"/>
                <a:gd name="T71" fmla="*/ 736 h 945"/>
                <a:gd name="T72" fmla="*/ 489 w 767"/>
                <a:gd name="T73" fmla="*/ 681 h 945"/>
                <a:gd name="T74" fmla="*/ 430 w 767"/>
                <a:gd name="T75" fmla="*/ 709 h 945"/>
                <a:gd name="T76" fmla="*/ 373 w 767"/>
                <a:gd name="T77" fmla="*/ 945 h 945"/>
                <a:gd name="T78" fmla="*/ 198 w 767"/>
                <a:gd name="T79" fmla="*/ 903 h 945"/>
                <a:gd name="T80" fmla="*/ 256 w 767"/>
                <a:gd name="T81" fmla="*/ 709 h 945"/>
                <a:gd name="T82" fmla="*/ 0 w 767"/>
                <a:gd name="T83" fmla="*/ 709 h 945"/>
                <a:gd name="T84" fmla="*/ 0 w 767"/>
                <a:gd name="T85" fmla="*/ 501 h 945"/>
                <a:gd name="T86" fmla="*/ 94 w 767"/>
                <a:gd name="T87" fmla="*/ 335 h 945"/>
                <a:gd name="T88" fmla="*/ 58 w 767"/>
                <a:gd name="T89" fmla="*/ 209 h 945"/>
                <a:gd name="T90" fmla="*/ 94 w 767"/>
                <a:gd name="T91" fmla="*/ 140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7" h="945">
                  <a:moveTo>
                    <a:pt x="94" y="140"/>
                  </a:moveTo>
                  <a:lnTo>
                    <a:pt x="140" y="140"/>
                  </a:lnTo>
                  <a:lnTo>
                    <a:pt x="198" y="167"/>
                  </a:lnTo>
                  <a:lnTo>
                    <a:pt x="291" y="167"/>
                  </a:lnTo>
                  <a:lnTo>
                    <a:pt x="291" y="236"/>
                  </a:lnTo>
                  <a:lnTo>
                    <a:pt x="314" y="209"/>
                  </a:lnTo>
                  <a:lnTo>
                    <a:pt x="198" y="140"/>
                  </a:lnTo>
                  <a:lnTo>
                    <a:pt x="256" y="70"/>
                  </a:lnTo>
                  <a:lnTo>
                    <a:pt x="489" y="0"/>
                  </a:lnTo>
                  <a:lnTo>
                    <a:pt x="651" y="0"/>
                  </a:lnTo>
                  <a:lnTo>
                    <a:pt x="767" y="29"/>
                  </a:lnTo>
                  <a:lnTo>
                    <a:pt x="733" y="99"/>
                  </a:lnTo>
                  <a:lnTo>
                    <a:pt x="686" y="70"/>
                  </a:lnTo>
                  <a:lnTo>
                    <a:pt x="651" y="140"/>
                  </a:lnTo>
                  <a:lnTo>
                    <a:pt x="593" y="70"/>
                  </a:lnTo>
                  <a:lnTo>
                    <a:pt x="534" y="99"/>
                  </a:lnTo>
                  <a:lnTo>
                    <a:pt x="651" y="209"/>
                  </a:lnTo>
                  <a:lnTo>
                    <a:pt x="710" y="140"/>
                  </a:lnTo>
                  <a:lnTo>
                    <a:pt x="767" y="140"/>
                  </a:lnTo>
                  <a:lnTo>
                    <a:pt x="710" y="265"/>
                  </a:lnTo>
                  <a:lnTo>
                    <a:pt x="593" y="265"/>
                  </a:lnTo>
                  <a:lnTo>
                    <a:pt x="593" y="236"/>
                  </a:lnTo>
                  <a:lnTo>
                    <a:pt x="593" y="306"/>
                  </a:lnTo>
                  <a:lnTo>
                    <a:pt x="686" y="335"/>
                  </a:lnTo>
                  <a:lnTo>
                    <a:pt x="686" y="542"/>
                  </a:lnTo>
                  <a:lnTo>
                    <a:pt x="651" y="473"/>
                  </a:lnTo>
                  <a:lnTo>
                    <a:pt x="627" y="501"/>
                  </a:lnTo>
                  <a:lnTo>
                    <a:pt x="593" y="445"/>
                  </a:lnTo>
                  <a:lnTo>
                    <a:pt x="534" y="473"/>
                  </a:lnTo>
                  <a:lnTo>
                    <a:pt x="627" y="542"/>
                  </a:lnTo>
                  <a:lnTo>
                    <a:pt x="651" y="542"/>
                  </a:lnTo>
                  <a:lnTo>
                    <a:pt x="686" y="542"/>
                  </a:lnTo>
                  <a:lnTo>
                    <a:pt x="651" y="681"/>
                  </a:lnTo>
                  <a:lnTo>
                    <a:pt x="710" y="681"/>
                  </a:lnTo>
                  <a:lnTo>
                    <a:pt x="686" y="778"/>
                  </a:lnTo>
                  <a:lnTo>
                    <a:pt x="593" y="736"/>
                  </a:lnTo>
                  <a:lnTo>
                    <a:pt x="489" y="681"/>
                  </a:lnTo>
                  <a:lnTo>
                    <a:pt x="430" y="709"/>
                  </a:lnTo>
                  <a:lnTo>
                    <a:pt x="373" y="945"/>
                  </a:lnTo>
                  <a:lnTo>
                    <a:pt x="198" y="903"/>
                  </a:lnTo>
                  <a:lnTo>
                    <a:pt x="256" y="709"/>
                  </a:lnTo>
                  <a:lnTo>
                    <a:pt x="0" y="709"/>
                  </a:lnTo>
                  <a:lnTo>
                    <a:pt x="0" y="501"/>
                  </a:lnTo>
                  <a:lnTo>
                    <a:pt x="94" y="335"/>
                  </a:lnTo>
                  <a:lnTo>
                    <a:pt x="58" y="209"/>
                  </a:lnTo>
                  <a:lnTo>
                    <a:pt x="94" y="140"/>
                  </a:lnTo>
                  <a:close/>
                </a:path>
              </a:pathLst>
            </a:custGeom>
            <a:solidFill>
              <a:srgbClr val="CCFFCC"/>
            </a:solidFill>
            <a:ln>
              <a:noFill/>
            </a:ln>
          </p:spPr>
          <p:txBody>
            <a:bodyPr/>
            <a:lstStyle/>
            <a:p>
              <a:endParaRPr lang="en-US"/>
            </a:p>
          </p:txBody>
        </p:sp>
        <p:sp>
          <p:nvSpPr>
            <p:cNvPr id="885" name="Freeform 884"/>
            <p:cNvSpPr>
              <a:spLocks/>
            </p:cNvSpPr>
            <p:nvPr/>
          </p:nvSpPr>
          <p:spPr bwMode="auto">
            <a:xfrm>
              <a:off x="8031954" y="1424379"/>
              <a:ext cx="406400" cy="499828"/>
            </a:xfrm>
            <a:custGeom>
              <a:avLst/>
              <a:gdLst>
                <a:gd name="T0" fmla="*/ 94 w 767"/>
                <a:gd name="T1" fmla="*/ 140 h 945"/>
                <a:gd name="T2" fmla="*/ 140 w 767"/>
                <a:gd name="T3" fmla="*/ 140 h 945"/>
                <a:gd name="T4" fmla="*/ 198 w 767"/>
                <a:gd name="T5" fmla="*/ 167 h 945"/>
                <a:gd name="T6" fmla="*/ 291 w 767"/>
                <a:gd name="T7" fmla="*/ 167 h 945"/>
                <a:gd name="T8" fmla="*/ 291 w 767"/>
                <a:gd name="T9" fmla="*/ 236 h 945"/>
                <a:gd name="T10" fmla="*/ 314 w 767"/>
                <a:gd name="T11" fmla="*/ 209 h 945"/>
                <a:gd name="T12" fmla="*/ 198 w 767"/>
                <a:gd name="T13" fmla="*/ 140 h 945"/>
                <a:gd name="T14" fmla="*/ 256 w 767"/>
                <a:gd name="T15" fmla="*/ 70 h 945"/>
                <a:gd name="T16" fmla="*/ 489 w 767"/>
                <a:gd name="T17" fmla="*/ 0 h 945"/>
                <a:gd name="T18" fmla="*/ 651 w 767"/>
                <a:gd name="T19" fmla="*/ 0 h 945"/>
                <a:gd name="T20" fmla="*/ 767 w 767"/>
                <a:gd name="T21" fmla="*/ 29 h 945"/>
                <a:gd name="T22" fmla="*/ 733 w 767"/>
                <a:gd name="T23" fmla="*/ 99 h 945"/>
                <a:gd name="T24" fmla="*/ 686 w 767"/>
                <a:gd name="T25" fmla="*/ 70 h 945"/>
                <a:gd name="T26" fmla="*/ 651 w 767"/>
                <a:gd name="T27" fmla="*/ 140 h 945"/>
                <a:gd name="T28" fmla="*/ 593 w 767"/>
                <a:gd name="T29" fmla="*/ 70 h 945"/>
                <a:gd name="T30" fmla="*/ 534 w 767"/>
                <a:gd name="T31" fmla="*/ 99 h 945"/>
                <a:gd name="T32" fmla="*/ 651 w 767"/>
                <a:gd name="T33" fmla="*/ 209 h 945"/>
                <a:gd name="T34" fmla="*/ 710 w 767"/>
                <a:gd name="T35" fmla="*/ 140 h 945"/>
                <a:gd name="T36" fmla="*/ 767 w 767"/>
                <a:gd name="T37" fmla="*/ 140 h 945"/>
                <a:gd name="T38" fmla="*/ 710 w 767"/>
                <a:gd name="T39" fmla="*/ 265 h 945"/>
                <a:gd name="T40" fmla="*/ 593 w 767"/>
                <a:gd name="T41" fmla="*/ 265 h 945"/>
                <a:gd name="T42" fmla="*/ 593 w 767"/>
                <a:gd name="T43" fmla="*/ 236 h 945"/>
                <a:gd name="T44" fmla="*/ 593 w 767"/>
                <a:gd name="T45" fmla="*/ 306 h 945"/>
                <a:gd name="T46" fmla="*/ 686 w 767"/>
                <a:gd name="T47" fmla="*/ 335 h 945"/>
                <a:gd name="T48" fmla="*/ 686 w 767"/>
                <a:gd name="T49" fmla="*/ 542 h 945"/>
                <a:gd name="T50" fmla="*/ 651 w 767"/>
                <a:gd name="T51" fmla="*/ 473 h 945"/>
                <a:gd name="T52" fmla="*/ 627 w 767"/>
                <a:gd name="T53" fmla="*/ 501 h 945"/>
                <a:gd name="T54" fmla="*/ 593 w 767"/>
                <a:gd name="T55" fmla="*/ 445 h 945"/>
                <a:gd name="T56" fmla="*/ 534 w 767"/>
                <a:gd name="T57" fmla="*/ 473 h 945"/>
                <a:gd name="T58" fmla="*/ 627 w 767"/>
                <a:gd name="T59" fmla="*/ 542 h 945"/>
                <a:gd name="T60" fmla="*/ 651 w 767"/>
                <a:gd name="T61" fmla="*/ 542 h 945"/>
                <a:gd name="T62" fmla="*/ 686 w 767"/>
                <a:gd name="T63" fmla="*/ 542 h 945"/>
                <a:gd name="T64" fmla="*/ 651 w 767"/>
                <a:gd name="T65" fmla="*/ 681 h 945"/>
                <a:gd name="T66" fmla="*/ 710 w 767"/>
                <a:gd name="T67" fmla="*/ 681 h 945"/>
                <a:gd name="T68" fmla="*/ 686 w 767"/>
                <a:gd name="T69" fmla="*/ 778 h 945"/>
                <a:gd name="T70" fmla="*/ 593 w 767"/>
                <a:gd name="T71" fmla="*/ 736 h 945"/>
                <a:gd name="T72" fmla="*/ 489 w 767"/>
                <a:gd name="T73" fmla="*/ 681 h 945"/>
                <a:gd name="T74" fmla="*/ 430 w 767"/>
                <a:gd name="T75" fmla="*/ 709 h 945"/>
                <a:gd name="T76" fmla="*/ 373 w 767"/>
                <a:gd name="T77" fmla="*/ 945 h 945"/>
                <a:gd name="T78" fmla="*/ 198 w 767"/>
                <a:gd name="T79" fmla="*/ 903 h 945"/>
                <a:gd name="T80" fmla="*/ 256 w 767"/>
                <a:gd name="T81" fmla="*/ 709 h 945"/>
                <a:gd name="T82" fmla="*/ 0 w 767"/>
                <a:gd name="T83" fmla="*/ 709 h 945"/>
                <a:gd name="T84" fmla="*/ 0 w 767"/>
                <a:gd name="T85" fmla="*/ 501 h 945"/>
                <a:gd name="T86" fmla="*/ 94 w 767"/>
                <a:gd name="T87" fmla="*/ 335 h 945"/>
                <a:gd name="T88" fmla="*/ 58 w 767"/>
                <a:gd name="T89" fmla="*/ 209 h 945"/>
                <a:gd name="T90" fmla="*/ 94 w 767"/>
                <a:gd name="T91" fmla="*/ 140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7" h="945">
                  <a:moveTo>
                    <a:pt x="94" y="140"/>
                  </a:moveTo>
                  <a:lnTo>
                    <a:pt x="140" y="140"/>
                  </a:lnTo>
                  <a:lnTo>
                    <a:pt x="198" y="167"/>
                  </a:lnTo>
                  <a:lnTo>
                    <a:pt x="291" y="167"/>
                  </a:lnTo>
                  <a:lnTo>
                    <a:pt x="291" y="236"/>
                  </a:lnTo>
                  <a:lnTo>
                    <a:pt x="314" y="209"/>
                  </a:lnTo>
                  <a:lnTo>
                    <a:pt x="198" y="140"/>
                  </a:lnTo>
                  <a:lnTo>
                    <a:pt x="256" y="70"/>
                  </a:lnTo>
                  <a:lnTo>
                    <a:pt x="489" y="0"/>
                  </a:lnTo>
                  <a:lnTo>
                    <a:pt x="651" y="0"/>
                  </a:lnTo>
                  <a:lnTo>
                    <a:pt x="767" y="29"/>
                  </a:lnTo>
                  <a:lnTo>
                    <a:pt x="733" y="99"/>
                  </a:lnTo>
                  <a:lnTo>
                    <a:pt x="686" y="70"/>
                  </a:lnTo>
                  <a:lnTo>
                    <a:pt x="651" y="140"/>
                  </a:lnTo>
                  <a:lnTo>
                    <a:pt x="593" y="70"/>
                  </a:lnTo>
                  <a:lnTo>
                    <a:pt x="534" y="99"/>
                  </a:lnTo>
                  <a:lnTo>
                    <a:pt x="651" y="209"/>
                  </a:lnTo>
                  <a:lnTo>
                    <a:pt x="710" y="140"/>
                  </a:lnTo>
                  <a:lnTo>
                    <a:pt x="767" y="140"/>
                  </a:lnTo>
                  <a:lnTo>
                    <a:pt x="710" y="265"/>
                  </a:lnTo>
                  <a:lnTo>
                    <a:pt x="593" y="265"/>
                  </a:lnTo>
                  <a:lnTo>
                    <a:pt x="593" y="236"/>
                  </a:lnTo>
                  <a:lnTo>
                    <a:pt x="593" y="306"/>
                  </a:lnTo>
                  <a:lnTo>
                    <a:pt x="686" y="335"/>
                  </a:lnTo>
                  <a:lnTo>
                    <a:pt x="686" y="542"/>
                  </a:lnTo>
                  <a:lnTo>
                    <a:pt x="651" y="473"/>
                  </a:lnTo>
                  <a:lnTo>
                    <a:pt x="627" y="501"/>
                  </a:lnTo>
                  <a:lnTo>
                    <a:pt x="593" y="445"/>
                  </a:lnTo>
                  <a:lnTo>
                    <a:pt x="534" y="473"/>
                  </a:lnTo>
                  <a:lnTo>
                    <a:pt x="627" y="542"/>
                  </a:lnTo>
                  <a:lnTo>
                    <a:pt x="651" y="542"/>
                  </a:lnTo>
                  <a:lnTo>
                    <a:pt x="686" y="542"/>
                  </a:lnTo>
                  <a:lnTo>
                    <a:pt x="651" y="681"/>
                  </a:lnTo>
                  <a:lnTo>
                    <a:pt x="710" y="681"/>
                  </a:lnTo>
                  <a:lnTo>
                    <a:pt x="686" y="778"/>
                  </a:lnTo>
                  <a:lnTo>
                    <a:pt x="593" y="736"/>
                  </a:lnTo>
                  <a:lnTo>
                    <a:pt x="489" y="681"/>
                  </a:lnTo>
                  <a:lnTo>
                    <a:pt x="430" y="709"/>
                  </a:lnTo>
                  <a:lnTo>
                    <a:pt x="373" y="945"/>
                  </a:lnTo>
                  <a:lnTo>
                    <a:pt x="198" y="903"/>
                  </a:lnTo>
                  <a:lnTo>
                    <a:pt x="256" y="709"/>
                  </a:lnTo>
                  <a:lnTo>
                    <a:pt x="0" y="709"/>
                  </a:lnTo>
                  <a:lnTo>
                    <a:pt x="0" y="501"/>
                  </a:lnTo>
                  <a:lnTo>
                    <a:pt x="94" y="335"/>
                  </a:lnTo>
                  <a:lnTo>
                    <a:pt x="58" y="209"/>
                  </a:lnTo>
                  <a:lnTo>
                    <a:pt x="94" y="14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6" name="Freeform 885"/>
            <p:cNvSpPr>
              <a:spLocks/>
            </p:cNvSpPr>
            <p:nvPr/>
          </p:nvSpPr>
          <p:spPr bwMode="auto">
            <a:xfrm>
              <a:off x="7601744" y="1460876"/>
              <a:ext cx="479425" cy="337978"/>
            </a:xfrm>
            <a:custGeom>
              <a:avLst/>
              <a:gdLst>
                <a:gd name="T0" fmla="*/ 221 w 906"/>
                <a:gd name="T1" fmla="*/ 195 h 639"/>
                <a:gd name="T2" fmla="*/ 278 w 906"/>
                <a:gd name="T3" fmla="*/ 97 h 639"/>
                <a:gd name="T4" fmla="*/ 593 w 906"/>
                <a:gd name="T5" fmla="*/ 97 h 639"/>
                <a:gd name="T6" fmla="*/ 790 w 906"/>
                <a:gd name="T7" fmla="*/ 0 h 639"/>
                <a:gd name="T8" fmla="*/ 848 w 906"/>
                <a:gd name="T9" fmla="*/ 29 h 639"/>
                <a:gd name="T10" fmla="*/ 870 w 906"/>
                <a:gd name="T11" fmla="*/ 139 h 639"/>
                <a:gd name="T12" fmla="*/ 906 w 906"/>
                <a:gd name="T13" fmla="*/ 264 h 639"/>
                <a:gd name="T14" fmla="*/ 813 w 906"/>
                <a:gd name="T15" fmla="*/ 430 h 639"/>
                <a:gd name="T16" fmla="*/ 813 w 906"/>
                <a:gd name="T17" fmla="*/ 639 h 639"/>
                <a:gd name="T18" fmla="*/ 394 w 906"/>
                <a:gd name="T19" fmla="*/ 611 h 639"/>
                <a:gd name="T20" fmla="*/ 0 w 906"/>
                <a:gd name="T21" fmla="*/ 611 h 639"/>
                <a:gd name="T22" fmla="*/ 139 w 906"/>
                <a:gd name="T23" fmla="*/ 264 h 639"/>
                <a:gd name="T24" fmla="*/ 221 w 906"/>
                <a:gd name="T25" fmla="*/ 166 h 639"/>
                <a:gd name="T26" fmla="*/ 221 w 906"/>
                <a:gd name="T27" fmla="*/ 195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6" h="639">
                  <a:moveTo>
                    <a:pt x="221" y="195"/>
                  </a:moveTo>
                  <a:lnTo>
                    <a:pt x="278" y="97"/>
                  </a:lnTo>
                  <a:lnTo>
                    <a:pt x="593" y="97"/>
                  </a:lnTo>
                  <a:lnTo>
                    <a:pt x="790" y="0"/>
                  </a:lnTo>
                  <a:lnTo>
                    <a:pt x="848" y="29"/>
                  </a:lnTo>
                  <a:lnTo>
                    <a:pt x="870" y="139"/>
                  </a:lnTo>
                  <a:lnTo>
                    <a:pt x="906" y="264"/>
                  </a:lnTo>
                  <a:lnTo>
                    <a:pt x="813" y="430"/>
                  </a:lnTo>
                  <a:lnTo>
                    <a:pt x="813" y="639"/>
                  </a:lnTo>
                  <a:lnTo>
                    <a:pt x="394" y="611"/>
                  </a:lnTo>
                  <a:lnTo>
                    <a:pt x="0" y="611"/>
                  </a:lnTo>
                  <a:lnTo>
                    <a:pt x="139" y="264"/>
                  </a:lnTo>
                  <a:lnTo>
                    <a:pt x="221" y="166"/>
                  </a:lnTo>
                  <a:lnTo>
                    <a:pt x="221" y="195"/>
                  </a:lnTo>
                  <a:close/>
                </a:path>
              </a:pathLst>
            </a:custGeom>
            <a:solidFill>
              <a:srgbClr val="CCFFCC"/>
            </a:solidFill>
            <a:ln>
              <a:noFill/>
            </a:ln>
          </p:spPr>
          <p:txBody>
            <a:bodyPr/>
            <a:lstStyle/>
            <a:p>
              <a:endParaRPr lang="en-US"/>
            </a:p>
          </p:txBody>
        </p:sp>
        <p:sp>
          <p:nvSpPr>
            <p:cNvPr id="887" name="Freeform 886"/>
            <p:cNvSpPr>
              <a:spLocks/>
            </p:cNvSpPr>
            <p:nvPr/>
          </p:nvSpPr>
          <p:spPr bwMode="auto">
            <a:xfrm>
              <a:off x="7601744" y="1460876"/>
              <a:ext cx="479425" cy="337978"/>
            </a:xfrm>
            <a:custGeom>
              <a:avLst/>
              <a:gdLst>
                <a:gd name="T0" fmla="*/ 221 w 906"/>
                <a:gd name="T1" fmla="*/ 195 h 639"/>
                <a:gd name="T2" fmla="*/ 278 w 906"/>
                <a:gd name="T3" fmla="*/ 97 h 639"/>
                <a:gd name="T4" fmla="*/ 593 w 906"/>
                <a:gd name="T5" fmla="*/ 97 h 639"/>
                <a:gd name="T6" fmla="*/ 790 w 906"/>
                <a:gd name="T7" fmla="*/ 0 h 639"/>
                <a:gd name="T8" fmla="*/ 848 w 906"/>
                <a:gd name="T9" fmla="*/ 29 h 639"/>
                <a:gd name="T10" fmla="*/ 870 w 906"/>
                <a:gd name="T11" fmla="*/ 139 h 639"/>
                <a:gd name="T12" fmla="*/ 906 w 906"/>
                <a:gd name="T13" fmla="*/ 264 h 639"/>
                <a:gd name="T14" fmla="*/ 813 w 906"/>
                <a:gd name="T15" fmla="*/ 430 h 639"/>
                <a:gd name="T16" fmla="*/ 813 w 906"/>
                <a:gd name="T17" fmla="*/ 639 h 639"/>
                <a:gd name="T18" fmla="*/ 394 w 906"/>
                <a:gd name="T19" fmla="*/ 611 h 639"/>
                <a:gd name="T20" fmla="*/ 0 w 906"/>
                <a:gd name="T21" fmla="*/ 611 h 639"/>
                <a:gd name="T22" fmla="*/ 139 w 906"/>
                <a:gd name="T23" fmla="*/ 264 h 639"/>
                <a:gd name="T24" fmla="*/ 221 w 906"/>
                <a:gd name="T25" fmla="*/ 166 h 639"/>
                <a:gd name="T26" fmla="*/ 221 w 906"/>
                <a:gd name="T27" fmla="*/ 195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6" h="639">
                  <a:moveTo>
                    <a:pt x="221" y="195"/>
                  </a:moveTo>
                  <a:lnTo>
                    <a:pt x="278" y="97"/>
                  </a:lnTo>
                  <a:lnTo>
                    <a:pt x="593" y="97"/>
                  </a:lnTo>
                  <a:lnTo>
                    <a:pt x="790" y="0"/>
                  </a:lnTo>
                  <a:lnTo>
                    <a:pt x="848" y="29"/>
                  </a:lnTo>
                  <a:lnTo>
                    <a:pt x="870" y="139"/>
                  </a:lnTo>
                  <a:lnTo>
                    <a:pt x="906" y="264"/>
                  </a:lnTo>
                  <a:lnTo>
                    <a:pt x="813" y="430"/>
                  </a:lnTo>
                  <a:lnTo>
                    <a:pt x="813" y="639"/>
                  </a:lnTo>
                  <a:lnTo>
                    <a:pt x="394" y="611"/>
                  </a:lnTo>
                  <a:lnTo>
                    <a:pt x="0" y="611"/>
                  </a:lnTo>
                  <a:lnTo>
                    <a:pt x="139" y="264"/>
                  </a:lnTo>
                  <a:lnTo>
                    <a:pt x="221" y="166"/>
                  </a:lnTo>
                  <a:lnTo>
                    <a:pt x="221" y="19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8" name="Freeform 887"/>
            <p:cNvSpPr>
              <a:spLocks/>
            </p:cNvSpPr>
            <p:nvPr/>
          </p:nvSpPr>
          <p:spPr bwMode="auto">
            <a:xfrm>
              <a:off x="6144419" y="1922619"/>
              <a:ext cx="504825" cy="536323"/>
            </a:xfrm>
            <a:custGeom>
              <a:avLst/>
              <a:gdLst>
                <a:gd name="T0" fmla="*/ 778 w 953"/>
                <a:gd name="T1" fmla="*/ 943 h 1013"/>
                <a:gd name="T2" fmla="*/ 778 w 953"/>
                <a:gd name="T3" fmla="*/ 1013 h 1013"/>
                <a:gd name="T4" fmla="*/ 732 w 953"/>
                <a:gd name="T5" fmla="*/ 943 h 1013"/>
                <a:gd name="T6" fmla="*/ 616 w 953"/>
                <a:gd name="T7" fmla="*/ 943 h 1013"/>
                <a:gd name="T8" fmla="*/ 616 w 953"/>
                <a:gd name="T9" fmla="*/ 901 h 1013"/>
                <a:gd name="T10" fmla="*/ 534 w 953"/>
                <a:gd name="T11" fmla="*/ 874 h 1013"/>
                <a:gd name="T12" fmla="*/ 442 w 953"/>
                <a:gd name="T13" fmla="*/ 943 h 1013"/>
                <a:gd name="T14" fmla="*/ 278 w 953"/>
                <a:gd name="T15" fmla="*/ 901 h 1013"/>
                <a:gd name="T16" fmla="*/ 278 w 953"/>
                <a:gd name="T17" fmla="*/ 874 h 1013"/>
                <a:gd name="T18" fmla="*/ 105 w 953"/>
                <a:gd name="T19" fmla="*/ 805 h 1013"/>
                <a:gd name="T20" fmla="*/ 0 w 953"/>
                <a:gd name="T21" fmla="*/ 666 h 1013"/>
                <a:gd name="T22" fmla="*/ 47 w 953"/>
                <a:gd name="T23" fmla="*/ 611 h 1013"/>
                <a:gd name="T24" fmla="*/ 278 w 953"/>
                <a:gd name="T25" fmla="*/ 541 h 1013"/>
                <a:gd name="T26" fmla="*/ 278 w 953"/>
                <a:gd name="T27" fmla="*/ 403 h 1013"/>
                <a:gd name="T28" fmla="*/ 442 w 953"/>
                <a:gd name="T29" fmla="*/ 0 h 1013"/>
                <a:gd name="T30" fmla="*/ 477 w 953"/>
                <a:gd name="T31" fmla="*/ 0 h 1013"/>
                <a:gd name="T32" fmla="*/ 894 w 953"/>
                <a:gd name="T33" fmla="*/ 0 h 1013"/>
                <a:gd name="T34" fmla="*/ 894 w 953"/>
                <a:gd name="T35" fmla="*/ 27 h 1013"/>
                <a:gd name="T36" fmla="*/ 894 w 953"/>
                <a:gd name="T37" fmla="*/ 375 h 1013"/>
                <a:gd name="T38" fmla="*/ 953 w 953"/>
                <a:gd name="T39" fmla="*/ 499 h 1013"/>
                <a:gd name="T40" fmla="*/ 894 w 953"/>
                <a:gd name="T41" fmla="*/ 541 h 1013"/>
                <a:gd name="T42" fmla="*/ 894 w 953"/>
                <a:gd name="T43" fmla="*/ 943 h 1013"/>
                <a:gd name="T44" fmla="*/ 778 w 953"/>
                <a:gd name="T45" fmla="*/ 94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3" h="1013">
                  <a:moveTo>
                    <a:pt x="778" y="943"/>
                  </a:moveTo>
                  <a:lnTo>
                    <a:pt x="778" y="1013"/>
                  </a:lnTo>
                  <a:lnTo>
                    <a:pt x="732" y="943"/>
                  </a:lnTo>
                  <a:lnTo>
                    <a:pt x="616" y="943"/>
                  </a:lnTo>
                  <a:lnTo>
                    <a:pt x="616" y="901"/>
                  </a:lnTo>
                  <a:lnTo>
                    <a:pt x="534" y="874"/>
                  </a:lnTo>
                  <a:lnTo>
                    <a:pt x="442" y="943"/>
                  </a:lnTo>
                  <a:lnTo>
                    <a:pt x="278" y="901"/>
                  </a:lnTo>
                  <a:lnTo>
                    <a:pt x="278" y="874"/>
                  </a:lnTo>
                  <a:lnTo>
                    <a:pt x="105" y="805"/>
                  </a:lnTo>
                  <a:lnTo>
                    <a:pt x="0" y="666"/>
                  </a:lnTo>
                  <a:lnTo>
                    <a:pt x="47" y="611"/>
                  </a:lnTo>
                  <a:lnTo>
                    <a:pt x="278" y="541"/>
                  </a:lnTo>
                  <a:lnTo>
                    <a:pt x="278" y="403"/>
                  </a:lnTo>
                  <a:lnTo>
                    <a:pt x="442" y="0"/>
                  </a:lnTo>
                  <a:lnTo>
                    <a:pt x="477" y="0"/>
                  </a:lnTo>
                  <a:lnTo>
                    <a:pt x="894" y="0"/>
                  </a:lnTo>
                  <a:lnTo>
                    <a:pt x="894" y="27"/>
                  </a:lnTo>
                  <a:lnTo>
                    <a:pt x="894" y="375"/>
                  </a:lnTo>
                  <a:lnTo>
                    <a:pt x="953" y="499"/>
                  </a:lnTo>
                  <a:lnTo>
                    <a:pt x="894" y="541"/>
                  </a:lnTo>
                  <a:lnTo>
                    <a:pt x="894" y="943"/>
                  </a:lnTo>
                  <a:lnTo>
                    <a:pt x="778" y="943"/>
                  </a:lnTo>
                  <a:close/>
                </a:path>
              </a:pathLst>
            </a:custGeom>
            <a:solidFill>
              <a:srgbClr val="CCFFCC"/>
            </a:solidFill>
            <a:ln>
              <a:noFill/>
            </a:ln>
          </p:spPr>
          <p:txBody>
            <a:bodyPr/>
            <a:lstStyle/>
            <a:p>
              <a:endParaRPr lang="en-US"/>
            </a:p>
          </p:txBody>
        </p:sp>
        <p:sp>
          <p:nvSpPr>
            <p:cNvPr id="889" name="Freeform 888"/>
            <p:cNvSpPr>
              <a:spLocks/>
            </p:cNvSpPr>
            <p:nvPr/>
          </p:nvSpPr>
          <p:spPr bwMode="auto">
            <a:xfrm>
              <a:off x="6144419" y="1922619"/>
              <a:ext cx="504825" cy="536323"/>
            </a:xfrm>
            <a:custGeom>
              <a:avLst/>
              <a:gdLst>
                <a:gd name="T0" fmla="*/ 778 w 953"/>
                <a:gd name="T1" fmla="*/ 943 h 1013"/>
                <a:gd name="T2" fmla="*/ 778 w 953"/>
                <a:gd name="T3" fmla="*/ 1013 h 1013"/>
                <a:gd name="T4" fmla="*/ 732 w 953"/>
                <a:gd name="T5" fmla="*/ 943 h 1013"/>
                <a:gd name="T6" fmla="*/ 616 w 953"/>
                <a:gd name="T7" fmla="*/ 943 h 1013"/>
                <a:gd name="T8" fmla="*/ 616 w 953"/>
                <a:gd name="T9" fmla="*/ 901 h 1013"/>
                <a:gd name="T10" fmla="*/ 534 w 953"/>
                <a:gd name="T11" fmla="*/ 874 h 1013"/>
                <a:gd name="T12" fmla="*/ 442 w 953"/>
                <a:gd name="T13" fmla="*/ 943 h 1013"/>
                <a:gd name="T14" fmla="*/ 278 w 953"/>
                <a:gd name="T15" fmla="*/ 901 h 1013"/>
                <a:gd name="T16" fmla="*/ 278 w 953"/>
                <a:gd name="T17" fmla="*/ 874 h 1013"/>
                <a:gd name="T18" fmla="*/ 105 w 953"/>
                <a:gd name="T19" fmla="*/ 805 h 1013"/>
                <a:gd name="T20" fmla="*/ 0 w 953"/>
                <a:gd name="T21" fmla="*/ 666 h 1013"/>
                <a:gd name="T22" fmla="*/ 47 w 953"/>
                <a:gd name="T23" fmla="*/ 611 h 1013"/>
                <a:gd name="T24" fmla="*/ 278 w 953"/>
                <a:gd name="T25" fmla="*/ 541 h 1013"/>
                <a:gd name="T26" fmla="*/ 278 w 953"/>
                <a:gd name="T27" fmla="*/ 403 h 1013"/>
                <a:gd name="T28" fmla="*/ 442 w 953"/>
                <a:gd name="T29" fmla="*/ 0 h 1013"/>
                <a:gd name="T30" fmla="*/ 477 w 953"/>
                <a:gd name="T31" fmla="*/ 0 h 1013"/>
                <a:gd name="T32" fmla="*/ 894 w 953"/>
                <a:gd name="T33" fmla="*/ 0 h 1013"/>
                <a:gd name="T34" fmla="*/ 894 w 953"/>
                <a:gd name="T35" fmla="*/ 27 h 1013"/>
                <a:gd name="T36" fmla="*/ 894 w 953"/>
                <a:gd name="T37" fmla="*/ 375 h 1013"/>
                <a:gd name="T38" fmla="*/ 953 w 953"/>
                <a:gd name="T39" fmla="*/ 499 h 1013"/>
                <a:gd name="T40" fmla="*/ 894 w 953"/>
                <a:gd name="T41" fmla="*/ 541 h 1013"/>
                <a:gd name="T42" fmla="*/ 894 w 953"/>
                <a:gd name="T43" fmla="*/ 943 h 1013"/>
                <a:gd name="T44" fmla="*/ 778 w 953"/>
                <a:gd name="T45" fmla="*/ 94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3" h="1013">
                  <a:moveTo>
                    <a:pt x="778" y="943"/>
                  </a:moveTo>
                  <a:lnTo>
                    <a:pt x="778" y="1013"/>
                  </a:lnTo>
                  <a:lnTo>
                    <a:pt x="732" y="943"/>
                  </a:lnTo>
                  <a:lnTo>
                    <a:pt x="616" y="943"/>
                  </a:lnTo>
                  <a:lnTo>
                    <a:pt x="616" y="901"/>
                  </a:lnTo>
                  <a:lnTo>
                    <a:pt x="534" y="874"/>
                  </a:lnTo>
                  <a:lnTo>
                    <a:pt x="442" y="943"/>
                  </a:lnTo>
                  <a:lnTo>
                    <a:pt x="278" y="901"/>
                  </a:lnTo>
                  <a:lnTo>
                    <a:pt x="278" y="874"/>
                  </a:lnTo>
                  <a:lnTo>
                    <a:pt x="105" y="805"/>
                  </a:lnTo>
                  <a:lnTo>
                    <a:pt x="0" y="666"/>
                  </a:lnTo>
                  <a:lnTo>
                    <a:pt x="47" y="611"/>
                  </a:lnTo>
                  <a:lnTo>
                    <a:pt x="278" y="541"/>
                  </a:lnTo>
                  <a:lnTo>
                    <a:pt x="278" y="403"/>
                  </a:lnTo>
                  <a:lnTo>
                    <a:pt x="442" y="0"/>
                  </a:lnTo>
                  <a:lnTo>
                    <a:pt x="477" y="0"/>
                  </a:lnTo>
                  <a:lnTo>
                    <a:pt x="894" y="0"/>
                  </a:lnTo>
                  <a:lnTo>
                    <a:pt x="894" y="27"/>
                  </a:lnTo>
                  <a:lnTo>
                    <a:pt x="894" y="375"/>
                  </a:lnTo>
                  <a:lnTo>
                    <a:pt x="953" y="499"/>
                  </a:lnTo>
                  <a:lnTo>
                    <a:pt x="894" y="541"/>
                  </a:lnTo>
                  <a:lnTo>
                    <a:pt x="894" y="943"/>
                  </a:lnTo>
                  <a:lnTo>
                    <a:pt x="778" y="94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0" name="Freeform 889"/>
            <p:cNvSpPr>
              <a:spLocks/>
            </p:cNvSpPr>
            <p:nvPr/>
          </p:nvSpPr>
          <p:spPr bwMode="auto">
            <a:xfrm>
              <a:off x="6976269" y="2136831"/>
              <a:ext cx="835025" cy="674370"/>
            </a:xfrm>
            <a:custGeom>
              <a:avLst/>
              <a:gdLst>
                <a:gd name="T0" fmla="*/ 929 w 1579"/>
                <a:gd name="T1" fmla="*/ 777 h 1277"/>
                <a:gd name="T2" fmla="*/ 790 w 1579"/>
                <a:gd name="T3" fmla="*/ 610 h 1277"/>
                <a:gd name="T4" fmla="*/ 767 w 1579"/>
                <a:gd name="T5" fmla="*/ 568 h 1277"/>
                <a:gd name="T6" fmla="*/ 732 w 1579"/>
                <a:gd name="T7" fmla="*/ 610 h 1277"/>
                <a:gd name="T8" fmla="*/ 906 w 1579"/>
                <a:gd name="T9" fmla="*/ 902 h 1277"/>
                <a:gd name="T10" fmla="*/ 1045 w 1579"/>
                <a:gd name="T11" fmla="*/ 1013 h 1277"/>
                <a:gd name="T12" fmla="*/ 1045 w 1579"/>
                <a:gd name="T13" fmla="*/ 1082 h 1277"/>
                <a:gd name="T14" fmla="*/ 1069 w 1579"/>
                <a:gd name="T15" fmla="*/ 1013 h 1277"/>
                <a:gd name="T16" fmla="*/ 1162 w 1579"/>
                <a:gd name="T17" fmla="*/ 1082 h 1277"/>
                <a:gd name="T18" fmla="*/ 1243 w 1579"/>
                <a:gd name="T19" fmla="*/ 1041 h 1277"/>
                <a:gd name="T20" fmla="*/ 1325 w 1579"/>
                <a:gd name="T21" fmla="*/ 1082 h 1277"/>
                <a:gd name="T22" fmla="*/ 1302 w 1579"/>
                <a:gd name="T23" fmla="*/ 1138 h 1277"/>
                <a:gd name="T24" fmla="*/ 1440 w 1579"/>
                <a:gd name="T25" fmla="*/ 1013 h 1277"/>
                <a:gd name="T26" fmla="*/ 1522 w 1579"/>
                <a:gd name="T27" fmla="*/ 1082 h 1277"/>
                <a:gd name="T28" fmla="*/ 1522 w 1579"/>
                <a:gd name="T29" fmla="*/ 1110 h 1277"/>
                <a:gd name="T30" fmla="*/ 1579 w 1579"/>
                <a:gd name="T31" fmla="*/ 1138 h 1277"/>
                <a:gd name="T32" fmla="*/ 1359 w 1579"/>
                <a:gd name="T33" fmla="*/ 1277 h 1277"/>
                <a:gd name="T34" fmla="*/ 790 w 1579"/>
                <a:gd name="T35" fmla="*/ 1277 h 1277"/>
                <a:gd name="T36" fmla="*/ 674 w 1579"/>
                <a:gd name="T37" fmla="*/ 1277 h 1277"/>
                <a:gd name="T38" fmla="*/ 674 w 1579"/>
                <a:gd name="T39" fmla="*/ 735 h 1277"/>
                <a:gd name="T40" fmla="*/ 650 w 1579"/>
                <a:gd name="T41" fmla="*/ 735 h 1277"/>
                <a:gd name="T42" fmla="*/ 627 w 1579"/>
                <a:gd name="T43" fmla="*/ 804 h 1277"/>
                <a:gd name="T44" fmla="*/ 534 w 1579"/>
                <a:gd name="T45" fmla="*/ 777 h 1277"/>
                <a:gd name="T46" fmla="*/ 511 w 1579"/>
                <a:gd name="T47" fmla="*/ 735 h 1277"/>
                <a:gd name="T48" fmla="*/ 140 w 1579"/>
                <a:gd name="T49" fmla="*/ 541 h 1277"/>
                <a:gd name="T50" fmla="*/ 0 w 1579"/>
                <a:gd name="T51" fmla="*/ 403 h 1277"/>
                <a:gd name="T52" fmla="*/ 116 w 1579"/>
                <a:gd name="T53" fmla="*/ 333 h 1277"/>
                <a:gd name="T54" fmla="*/ 58 w 1579"/>
                <a:gd name="T55" fmla="*/ 264 h 1277"/>
                <a:gd name="T56" fmla="*/ 58 w 1579"/>
                <a:gd name="T57" fmla="*/ 208 h 1277"/>
                <a:gd name="T58" fmla="*/ 174 w 1579"/>
                <a:gd name="T59" fmla="*/ 139 h 1277"/>
                <a:gd name="T60" fmla="*/ 233 w 1579"/>
                <a:gd name="T61" fmla="*/ 166 h 1277"/>
                <a:gd name="T62" fmla="*/ 337 w 1579"/>
                <a:gd name="T63" fmla="*/ 70 h 1277"/>
                <a:gd name="T64" fmla="*/ 395 w 1579"/>
                <a:gd name="T65" fmla="*/ 139 h 1277"/>
                <a:gd name="T66" fmla="*/ 453 w 1579"/>
                <a:gd name="T67" fmla="*/ 97 h 1277"/>
                <a:gd name="T68" fmla="*/ 453 w 1579"/>
                <a:gd name="T69" fmla="*/ 70 h 1277"/>
                <a:gd name="T70" fmla="*/ 511 w 1579"/>
                <a:gd name="T71" fmla="*/ 0 h 1277"/>
                <a:gd name="T72" fmla="*/ 593 w 1579"/>
                <a:gd name="T73" fmla="*/ 28 h 1277"/>
                <a:gd name="T74" fmla="*/ 872 w 1579"/>
                <a:gd name="T75" fmla="*/ 208 h 1277"/>
                <a:gd name="T76" fmla="*/ 1069 w 1579"/>
                <a:gd name="T77" fmla="*/ 333 h 1277"/>
                <a:gd name="T78" fmla="*/ 987 w 1579"/>
                <a:gd name="T79" fmla="*/ 403 h 1277"/>
                <a:gd name="T80" fmla="*/ 906 w 1579"/>
                <a:gd name="T81" fmla="*/ 568 h 1277"/>
                <a:gd name="T82" fmla="*/ 1022 w 1579"/>
                <a:gd name="T83" fmla="*/ 666 h 1277"/>
                <a:gd name="T84" fmla="*/ 1022 w 1579"/>
                <a:gd name="T85" fmla="*/ 735 h 1277"/>
                <a:gd name="T86" fmla="*/ 929 w 1579"/>
                <a:gd name="T87" fmla="*/ 777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9" h="1277">
                  <a:moveTo>
                    <a:pt x="929" y="777"/>
                  </a:moveTo>
                  <a:lnTo>
                    <a:pt x="790" y="610"/>
                  </a:lnTo>
                  <a:lnTo>
                    <a:pt x="767" y="568"/>
                  </a:lnTo>
                  <a:lnTo>
                    <a:pt x="732" y="610"/>
                  </a:lnTo>
                  <a:lnTo>
                    <a:pt x="906" y="902"/>
                  </a:lnTo>
                  <a:lnTo>
                    <a:pt x="1045" y="1013"/>
                  </a:lnTo>
                  <a:lnTo>
                    <a:pt x="1045" y="1082"/>
                  </a:lnTo>
                  <a:lnTo>
                    <a:pt x="1069" y="1013"/>
                  </a:lnTo>
                  <a:lnTo>
                    <a:pt x="1162" y="1082"/>
                  </a:lnTo>
                  <a:lnTo>
                    <a:pt x="1243" y="1041"/>
                  </a:lnTo>
                  <a:lnTo>
                    <a:pt x="1325" y="1082"/>
                  </a:lnTo>
                  <a:lnTo>
                    <a:pt x="1302" y="1138"/>
                  </a:lnTo>
                  <a:lnTo>
                    <a:pt x="1440" y="1013"/>
                  </a:lnTo>
                  <a:lnTo>
                    <a:pt x="1522" y="1082"/>
                  </a:lnTo>
                  <a:lnTo>
                    <a:pt x="1522" y="1110"/>
                  </a:lnTo>
                  <a:lnTo>
                    <a:pt x="1579" y="1138"/>
                  </a:lnTo>
                  <a:lnTo>
                    <a:pt x="1359" y="1277"/>
                  </a:lnTo>
                  <a:lnTo>
                    <a:pt x="790" y="1277"/>
                  </a:lnTo>
                  <a:lnTo>
                    <a:pt x="674" y="1277"/>
                  </a:lnTo>
                  <a:lnTo>
                    <a:pt x="674" y="735"/>
                  </a:lnTo>
                  <a:lnTo>
                    <a:pt x="650" y="735"/>
                  </a:lnTo>
                  <a:lnTo>
                    <a:pt x="627" y="804"/>
                  </a:lnTo>
                  <a:lnTo>
                    <a:pt x="534" y="777"/>
                  </a:lnTo>
                  <a:lnTo>
                    <a:pt x="511" y="735"/>
                  </a:lnTo>
                  <a:lnTo>
                    <a:pt x="140" y="541"/>
                  </a:lnTo>
                  <a:lnTo>
                    <a:pt x="0" y="403"/>
                  </a:lnTo>
                  <a:lnTo>
                    <a:pt x="116" y="333"/>
                  </a:lnTo>
                  <a:lnTo>
                    <a:pt x="58" y="264"/>
                  </a:lnTo>
                  <a:lnTo>
                    <a:pt x="58" y="208"/>
                  </a:lnTo>
                  <a:lnTo>
                    <a:pt x="174" y="139"/>
                  </a:lnTo>
                  <a:lnTo>
                    <a:pt x="233" y="166"/>
                  </a:lnTo>
                  <a:lnTo>
                    <a:pt x="337" y="70"/>
                  </a:lnTo>
                  <a:lnTo>
                    <a:pt x="395" y="139"/>
                  </a:lnTo>
                  <a:lnTo>
                    <a:pt x="453" y="97"/>
                  </a:lnTo>
                  <a:lnTo>
                    <a:pt x="453" y="70"/>
                  </a:lnTo>
                  <a:lnTo>
                    <a:pt x="511" y="0"/>
                  </a:lnTo>
                  <a:lnTo>
                    <a:pt x="593" y="28"/>
                  </a:lnTo>
                  <a:lnTo>
                    <a:pt x="872" y="208"/>
                  </a:lnTo>
                  <a:lnTo>
                    <a:pt x="1069" y="333"/>
                  </a:lnTo>
                  <a:lnTo>
                    <a:pt x="987" y="403"/>
                  </a:lnTo>
                  <a:lnTo>
                    <a:pt x="906" y="568"/>
                  </a:lnTo>
                  <a:lnTo>
                    <a:pt x="1022" y="666"/>
                  </a:lnTo>
                  <a:lnTo>
                    <a:pt x="1022" y="735"/>
                  </a:lnTo>
                  <a:lnTo>
                    <a:pt x="929" y="777"/>
                  </a:lnTo>
                  <a:close/>
                </a:path>
              </a:pathLst>
            </a:custGeom>
            <a:solidFill>
              <a:schemeClr val="accent4">
                <a:lumMod val="50000"/>
                <a:lumOff val="50000"/>
              </a:schemeClr>
            </a:solidFill>
            <a:ln>
              <a:noFill/>
            </a:ln>
          </p:spPr>
          <p:txBody>
            <a:bodyPr/>
            <a:lstStyle/>
            <a:p>
              <a:endParaRPr lang="en-US"/>
            </a:p>
          </p:txBody>
        </p:sp>
        <p:sp>
          <p:nvSpPr>
            <p:cNvPr id="891" name="Freeform 890"/>
            <p:cNvSpPr>
              <a:spLocks/>
            </p:cNvSpPr>
            <p:nvPr/>
          </p:nvSpPr>
          <p:spPr bwMode="auto">
            <a:xfrm>
              <a:off x="6976269" y="2136831"/>
              <a:ext cx="835025" cy="674370"/>
            </a:xfrm>
            <a:custGeom>
              <a:avLst/>
              <a:gdLst>
                <a:gd name="T0" fmla="*/ 929 w 1579"/>
                <a:gd name="T1" fmla="*/ 777 h 1277"/>
                <a:gd name="T2" fmla="*/ 790 w 1579"/>
                <a:gd name="T3" fmla="*/ 610 h 1277"/>
                <a:gd name="T4" fmla="*/ 767 w 1579"/>
                <a:gd name="T5" fmla="*/ 568 h 1277"/>
                <a:gd name="T6" fmla="*/ 732 w 1579"/>
                <a:gd name="T7" fmla="*/ 610 h 1277"/>
                <a:gd name="T8" fmla="*/ 906 w 1579"/>
                <a:gd name="T9" fmla="*/ 902 h 1277"/>
                <a:gd name="T10" fmla="*/ 1045 w 1579"/>
                <a:gd name="T11" fmla="*/ 1013 h 1277"/>
                <a:gd name="T12" fmla="*/ 1045 w 1579"/>
                <a:gd name="T13" fmla="*/ 1082 h 1277"/>
                <a:gd name="T14" fmla="*/ 1069 w 1579"/>
                <a:gd name="T15" fmla="*/ 1013 h 1277"/>
                <a:gd name="T16" fmla="*/ 1162 w 1579"/>
                <a:gd name="T17" fmla="*/ 1082 h 1277"/>
                <a:gd name="T18" fmla="*/ 1243 w 1579"/>
                <a:gd name="T19" fmla="*/ 1041 h 1277"/>
                <a:gd name="T20" fmla="*/ 1325 w 1579"/>
                <a:gd name="T21" fmla="*/ 1082 h 1277"/>
                <a:gd name="T22" fmla="*/ 1302 w 1579"/>
                <a:gd name="T23" fmla="*/ 1138 h 1277"/>
                <a:gd name="T24" fmla="*/ 1440 w 1579"/>
                <a:gd name="T25" fmla="*/ 1013 h 1277"/>
                <a:gd name="T26" fmla="*/ 1522 w 1579"/>
                <a:gd name="T27" fmla="*/ 1082 h 1277"/>
                <a:gd name="T28" fmla="*/ 1522 w 1579"/>
                <a:gd name="T29" fmla="*/ 1110 h 1277"/>
                <a:gd name="T30" fmla="*/ 1579 w 1579"/>
                <a:gd name="T31" fmla="*/ 1138 h 1277"/>
                <a:gd name="T32" fmla="*/ 1359 w 1579"/>
                <a:gd name="T33" fmla="*/ 1277 h 1277"/>
                <a:gd name="T34" fmla="*/ 790 w 1579"/>
                <a:gd name="T35" fmla="*/ 1277 h 1277"/>
                <a:gd name="T36" fmla="*/ 674 w 1579"/>
                <a:gd name="T37" fmla="*/ 1277 h 1277"/>
                <a:gd name="T38" fmla="*/ 674 w 1579"/>
                <a:gd name="T39" fmla="*/ 735 h 1277"/>
                <a:gd name="T40" fmla="*/ 650 w 1579"/>
                <a:gd name="T41" fmla="*/ 735 h 1277"/>
                <a:gd name="T42" fmla="*/ 627 w 1579"/>
                <a:gd name="T43" fmla="*/ 804 h 1277"/>
                <a:gd name="T44" fmla="*/ 534 w 1579"/>
                <a:gd name="T45" fmla="*/ 777 h 1277"/>
                <a:gd name="T46" fmla="*/ 511 w 1579"/>
                <a:gd name="T47" fmla="*/ 735 h 1277"/>
                <a:gd name="T48" fmla="*/ 140 w 1579"/>
                <a:gd name="T49" fmla="*/ 541 h 1277"/>
                <a:gd name="T50" fmla="*/ 0 w 1579"/>
                <a:gd name="T51" fmla="*/ 403 h 1277"/>
                <a:gd name="T52" fmla="*/ 116 w 1579"/>
                <a:gd name="T53" fmla="*/ 333 h 1277"/>
                <a:gd name="T54" fmla="*/ 58 w 1579"/>
                <a:gd name="T55" fmla="*/ 264 h 1277"/>
                <a:gd name="T56" fmla="*/ 58 w 1579"/>
                <a:gd name="T57" fmla="*/ 208 h 1277"/>
                <a:gd name="T58" fmla="*/ 174 w 1579"/>
                <a:gd name="T59" fmla="*/ 139 h 1277"/>
                <a:gd name="T60" fmla="*/ 233 w 1579"/>
                <a:gd name="T61" fmla="*/ 166 h 1277"/>
                <a:gd name="T62" fmla="*/ 337 w 1579"/>
                <a:gd name="T63" fmla="*/ 70 h 1277"/>
                <a:gd name="T64" fmla="*/ 395 w 1579"/>
                <a:gd name="T65" fmla="*/ 139 h 1277"/>
                <a:gd name="T66" fmla="*/ 453 w 1579"/>
                <a:gd name="T67" fmla="*/ 97 h 1277"/>
                <a:gd name="T68" fmla="*/ 453 w 1579"/>
                <a:gd name="T69" fmla="*/ 70 h 1277"/>
                <a:gd name="T70" fmla="*/ 511 w 1579"/>
                <a:gd name="T71" fmla="*/ 0 h 1277"/>
                <a:gd name="T72" fmla="*/ 593 w 1579"/>
                <a:gd name="T73" fmla="*/ 28 h 1277"/>
                <a:gd name="T74" fmla="*/ 872 w 1579"/>
                <a:gd name="T75" fmla="*/ 208 h 1277"/>
                <a:gd name="T76" fmla="*/ 1069 w 1579"/>
                <a:gd name="T77" fmla="*/ 333 h 1277"/>
                <a:gd name="T78" fmla="*/ 987 w 1579"/>
                <a:gd name="T79" fmla="*/ 403 h 1277"/>
                <a:gd name="T80" fmla="*/ 906 w 1579"/>
                <a:gd name="T81" fmla="*/ 568 h 1277"/>
                <a:gd name="T82" fmla="*/ 1022 w 1579"/>
                <a:gd name="T83" fmla="*/ 666 h 1277"/>
                <a:gd name="T84" fmla="*/ 1022 w 1579"/>
                <a:gd name="T85" fmla="*/ 735 h 1277"/>
                <a:gd name="T86" fmla="*/ 929 w 1579"/>
                <a:gd name="T87" fmla="*/ 777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9" h="1277">
                  <a:moveTo>
                    <a:pt x="929" y="777"/>
                  </a:moveTo>
                  <a:lnTo>
                    <a:pt x="790" y="610"/>
                  </a:lnTo>
                  <a:lnTo>
                    <a:pt x="767" y="568"/>
                  </a:lnTo>
                  <a:lnTo>
                    <a:pt x="732" y="610"/>
                  </a:lnTo>
                  <a:lnTo>
                    <a:pt x="906" y="902"/>
                  </a:lnTo>
                  <a:lnTo>
                    <a:pt x="1045" y="1013"/>
                  </a:lnTo>
                  <a:lnTo>
                    <a:pt x="1045" y="1082"/>
                  </a:lnTo>
                  <a:lnTo>
                    <a:pt x="1069" y="1013"/>
                  </a:lnTo>
                  <a:lnTo>
                    <a:pt x="1162" y="1082"/>
                  </a:lnTo>
                  <a:lnTo>
                    <a:pt x="1243" y="1041"/>
                  </a:lnTo>
                  <a:lnTo>
                    <a:pt x="1325" y="1082"/>
                  </a:lnTo>
                  <a:lnTo>
                    <a:pt x="1302" y="1138"/>
                  </a:lnTo>
                  <a:lnTo>
                    <a:pt x="1440" y="1013"/>
                  </a:lnTo>
                  <a:lnTo>
                    <a:pt x="1522" y="1082"/>
                  </a:lnTo>
                  <a:lnTo>
                    <a:pt x="1522" y="1110"/>
                  </a:lnTo>
                  <a:lnTo>
                    <a:pt x="1579" y="1138"/>
                  </a:lnTo>
                  <a:lnTo>
                    <a:pt x="1359" y="1277"/>
                  </a:lnTo>
                  <a:lnTo>
                    <a:pt x="790" y="1277"/>
                  </a:lnTo>
                  <a:lnTo>
                    <a:pt x="674" y="1277"/>
                  </a:lnTo>
                  <a:lnTo>
                    <a:pt x="674" y="735"/>
                  </a:lnTo>
                  <a:lnTo>
                    <a:pt x="650" y="735"/>
                  </a:lnTo>
                  <a:lnTo>
                    <a:pt x="627" y="804"/>
                  </a:lnTo>
                  <a:lnTo>
                    <a:pt x="534" y="777"/>
                  </a:lnTo>
                  <a:lnTo>
                    <a:pt x="511" y="735"/>
                  </a:lnTo>
                  <a:lnTo>
                    <a:pt x="140" y="541"/>
                  </a:lnTo>
                  <a:lnTo>
                    <a:pt x="0" y="403"/>
                  </a:lnTo>
                  <a:lnTo>
                    <a:pt x="116" y="333"/>
                  </a:lnTo>
                  <a:lnTo>
                    <a:pt x="58" y="264"/>
                  </a:lnTo>
                  <a:lnTo>
                    <a:pt x="58" y="208"/>
                  </a:lnTo>
                  <a:lnTo>
                    <a:pt x="174" y="139"/>
                  </a:lnTo>
                  <a:lnTo>
                    <a:pt x="233" y="166"/>
                  </a:lnTo>
                  <a:lnTo>
                    <a:pt x="337" y="70"/>
                  </a:lnTo>
                  <a:lnTo>
                    <a:pt x="395" y="139"/>
                  </a:lnTo>
                  <a:lnTo>
                    <a:pt x="453" y="97"/>
                  </a:lnTo>
                  <a:lnTo>
                    <a:pt x="453" y="70"/>
                  </a:lnTo>
                  <a:lnTo>
                    <a:pt x="511" y="0"/>
                  </a:lnTo>
                  <a:lnTo>
                    <a:pt x="593" y="28"/>
                  </a:lnTo>
                  <a:lnTo>
                    <a:pt x="872" y="208"/>
                  </a:lnTo>
                  <a:lnTo>
                    <a:pt x="1069" y="333"/>
                  </a:lnTo>
                  <a:lnTo>
                    <a:pt x="987" y="403"/>
                  </a:lnTo>
                  <a:lnTo>
                    <a:pt x="906" y="568"/>
                  </a:lnTo>
                  <a:lnTo>
                    <a:pt x="1022" y="666"/>
                  </a:lnTo>
                  <a:lnTo>
                    <a:pt x="1022" y="735"/>
                  </a:lnTo>
                  <a:lnTo>
                    <a:pt x="929" y="777"/>
                  </a:lnTo>
                </a:path>
              </a:pathLst>
            </a:custGeom>
            <a:solidFill>
              <a:srgbClr val="CCFFCC"/>
            </a:solidFill>
            <a:ln w="3175">
              <a:solidFill>
                <a:srgbClr val="1F1A17"/>
              </a:solidFill>
              <a:prstDash val="solid"/>
              <a:round/>
              <a:headEnd/>
              <a:tailEnd/>
            </a:ln>
          </p:spPr>
          <p:txBody>
            <a:bodyPr/>
            <a:lstStyle/>
            <a:p>
              <a:endParaRPr lang="en-US"/>
            </a:p>
          </p:txBody>
        </p:sp>
        <p:sp>
          <p:nvSpPr>
            <p:cNvPr id="892" name="Freeform 891"/>
            <p:cNvSpPr>
              <a:spLocks/>
            </p:cNvSpPr>
            <p:nvPr/>
          </p:nvSpPr>
          <p:spPr bwMode="auto">
            <a:xfrm>
              <a:off x="6619079" y="1851215"/>
              <a:ext cx="355600" cy="360194"/>
            </a:xfrm>
            <a:custGeom>
              <a:avLst/>
              <a:gdLst>
                <a:gd name="T0" fmla="*/ 232 w 674"/>
                <a:gd name="T1" fmla="*/ 611 h 681"/>
                <a:gd name="T2" fmla="*/ 279 w 674"/>
                <a:gd name="T3" fmla="*/ 681 h 681"/>
                <a:gd name="T4" fmla="*/ 372 w 674"/>
                <a:gd name="T5" fmla="*/ 681 h 681"/>
                <a:gd name="T6" fmla="*/ 395 w 674"/>
                <a:gd name="T7" fmla="*/ 611 h 681"/>
                <a:gd name="T8" fmla="*/ 476 w 674"/>
                <a:gd name="T9" fmla="*/ 611 h 681"/>
                <a:gd name="T10" fmla="*/ 592 w 674"/>
                <a:gd name="T11" fmla="*/ 542 h 681"/>
                <a:gd name="T12" fmla="*/ 651 w 674"/>
                <a:gd name="T13" fmla="*/ 542 h 681"/>
                <a:gd name="T14" fmla="*/ 674 w 674"/>
                <a:gd name="T15" fmla="*/ 514 h 681"/>
                <a:gd name="T16" fmla="*/ 592 w 674"/>
                <a:gd name="T17" fmla="*/ 306 h 681"/>
                <a:gd name="T18" fmla="*/ 395 w 674"/>
                <a:gd name="T19" fmla="*/ 139 h 681"/>
                <a:gd name="T20" fmla="*/ 255 w 674"/>
                <a:gd name="T21" fmla="*/ 0 h 681"/>
                <a:gd name="T22" fmla="*/ 0 w 674"/>
                <a:gd name="T23" fmla="*/ 167 h 681"/>
                <a:gd name="T24" fmla="*/ 0 w 674"/>
                <a:gd name="T25" fmla="*/ 514 h 681"/>
                <a:gd name="T26" fmla="*/ 58 w 674"/>
                <a:gd name="T27" fmla="*/ 639 h 681"/>
                <a:gd name="T28" fmla="*/ 232 w 674"/>
                <a:gd name="T29" fmla="*/ 61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681">
                  <a:moveTo>
                    <a:pt x="232" y="611"/>
                  </a:moveTo>
                  <a:lnTo>
                    <a:pt x="279" y="681"/>
                  </a:lnTo>
                  <a:lnTo>
                    <a:pt x="372" y="681"/>
                  </a:lnTo>
                  <a:lnTo>
                    <a:pt x="395" y="611"/>
                  </a:lnTo>
                  <a:lnTo>
                    <a:pt x="476" y="611"/>
                  </a:lnTo>
                  <a:lnTo>
                    <a:pt x="592" y="542"/>
                  </a:lnTo>
                  <a:lnTo>
                    <a:pt x="651" y="542"/>
                  </a:lnTo>
                  <a:lnTo>
                    <a:pt x="674" y="514"/>
                  </a:lnTo>
                  <a:lnTo>
                    <a:pt x="592" y="306"/>
                  </a:lnTo>
                  <a:lnTo>
                    <a:pt x="395" y="139"/>
                  </a:lnTo>
                  <a:lnTo>
                    <a:pt x="255" y="0"/>
                  </a:lnTo>
                  <a:lnTo>
                    <a:pt x="0" y="167"/>
                  </a:lnTo>
                  <a:lnTo>
                    <a:pt x="0" y="514"/>
                  </a:lnTo>
                  <a:lnTo>
                    <a:pt x="58" y="639"/>
                  </a:lnTo>
                  <a:lnTo>
                    <a:pt x="232" y="611"/>
                  </a:lnTo>
                  <a:close/>
                </a:path>
              </a:pathLst>
            </a:custGeom>
            <a:solidFill>
              <a:srgbClr val="CCFFCC"/>
            </a:solidFill>
            <a:ln>
              <a:noFill/>
            </a:ln>
          </p:spPr>
          <p:txBody>
            <a:bodyPr/>
            <a:lstStyle/>
            <a:p>
              <a:endParaRPr lang="en-US"/>
            </a:p>
          </p:txBody>
        </p:sp>
        <p:sp>
          <p:nvSpPr>
            <p:cNvPr id="893" name="Freeform 892"/>
            <p:cNvSpPr>
              <a:spLocks/>
            </p:cNvSpPr>
            <p:nvPr/>
          </p:nvSpPr>
          <p:spPr bwMode="auto">
            <a:xfrm>
              <a:off x="6619079" y="1851215"/>
              <a:ext cx="355600" cy="360194"/>
            </a:xfrm>
            <a:custGeom>
              <a:avLst/>
              <a:gdLst>
                <a:gd name="T0" fmla="*/ 232 w 674"/>
                <a:gd name="T1" fmla="*/ 611 h 681"/>
                <a:gd name="T2" fmla="*/ 279 w 674"/>
                <a:gd name="T3" fmla="*/ 681 h 681"/>
                <a:gd name="T4" fmla="*/ 372 w 674"/>
                <a:gd name="T5" fmla="*/ 681 h 681"/>
                <a:gd name="T6" fmla="*/ 395 w 674"/>
                <a:gd name="T7" fmla="*/ 611 h 681"/>
                <a:gd name="T8" fmla="*/ 476 w 674"/>
                <a:gd name="T9" fmla="*/ 611 h 681"/>
                <a:gd name="T10" fmla="*/ 592 w 674"/>
                <a:gd name="T11" fmla="*/ 542 h 681"/>
                <a:gd name="T12" fmla="*/ 651 w 674"/>
                <a:gd name="T13" fmla="*/ 542 h 681"/>
                <a:gd name="T14" fmla="*/ 674 w 674"/>
                <a:gd name="T15" fmla="*/ 514 h 681"/>
                <a:gd name="T16" fmla="*/ 592 w 674"/>
                <a:gd name="T17" fmla="*/ 306 h 681"/>
                <a:gd name="T18" fmla="*/ 395 w 674"/>
                <a:gd name="T19" fmla="*/ 139 h 681"/>
                <a:gd name="T20" fmla="*/ 255 w 674"/>
                <a:gd name="T21" fmla="*/ 0 h 681"/>
                <a:gd name="T22" fmla="*/ 0 w 674"/>
                <a:gd name="T23" fmla="*/ 167 h 681"/>
                <a:gd name="T24" fmla="*/ 0 w 674"/>
                <a:gd name="T25" fmla="*/ 514 h 681"/>
                <a:gd name="T26" fmla="*/ 58 w 674"/>
                <a:gd name="T27" fmla="*/ 639 h 681"/>
                <a:gd name="T28" fmla="*/ 232 w 674"/>
                <a:gd name="T29" fmla="*/ 61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681">
                  <a:moveTo>
                    <a:pt x="232" y="611"/>
                  </a:moveTo>
                  <a:lnTo>
                    <a:pt x="279" y="681"/>
                  </a:lnTo>
                  <a:lnTo>
                    <a:pt x="372" y="681"/>
                  </a:lnTo>
                  <a:lnTo>
                    <a:pt x="395" y="611"/>
                  </a:lnTo>
                  <a:lnTo>
                    <a:pt x="476" y="611"/>
                  </a:lnTo>
                  <a:lnTo>
                    <a:pt x="592" y="542"/>
                  </a:lnTo>
                  <a:lnTo>
                    <a:pt x="651" y="542"/>
                  </a:lnTo>
                  <a:lnTo>
                    <a:pt x="674" y="514"/>
                  </a:lnTo>
                  <a:lnTo>
                    <a:pt x="592" y="306"/>
                  </a:lnTo>
                  <a:lnTo>
                    <a:pt x="395" y="139"/>
                  </a:lnTo>
                  <a:lnTo>
                    <a:pt x="255" y="0"/>
                  </a:lnTo>
                  <a:lnTo>
                    <a:pt x="0" y="167"/>
                  </a:lnTo>
                  <a:lnTo>
                    <a:pt x="0" y="514"/>
                  </a:lnTo>
                  <a:lnTo>
                    <a:pt x="58" y="639"/>
                  </a:lnTo>
                  <a:lnTo>
                    <a:pt x="232" y="61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4" name="Freeform 893"/>
            <p:cNvSpPr>
              <a:spLocks/>
            </p:cNvSpPr>
            <p:nvPr/>
          </p:nvSpPr>
          <p:spPr bwMode="auto">
            <a:xfrm>
              <a:off x="7885906" y="2760425"/>
              <a:ext cx="269875" cy="352259"/>
            </a:xfrm>
            <a:custGeom>
              <a:avLst/>
              <a:gdLst>
                <a:gd name="T0" fmla="*/ 35 w 512"/>
                <a:gd name="T1" fmla="*/ 596 h 666"/>
                <a:gd name="T2" fmla="*/ 232 w 512"/>
                <a:gd name="T3" fmla="*/ 263 h 666"/>
                <a:gd name="T4" fmla="*/ 279 w 512"/>
                <a:gd name="T5" fmla="*/ 263 h 666"/>
                <a:gd name="T6" fmla="*/ 313 w 512"/>
                <a:gd name="T7" fmla="*/ 193 h 666"/>
                <a:gd name="T8" fmla="*/ 313 w 512"/>
                <a:gd name="T9" fmla="*/ 236 h 666"/>
                <a:gd name="T10" fmla="*/ 512 w 512"/>
                <a:gd name="T11" fmla="*/ 0 h 666"/>
                <a:gd name="T12" fmla="*/ 116 w 512"/>
                <a:gd name="T13" fmla="*/ 500 h 666"/>
                <a:gd name="T14" fmla="*/ 35 w 512"/>
                <a:gd name="T15" fmla="*/ 666 h 666"/>
                <a:gd name="T16" fmla="*/ 0 w 512"/>
                <a:gd name="T17" fmla="*/ 596 h 666"/>
                <a:gd name="T18" fmla="*/ 35 w 512"/>
                <a:gd name="T19" fmla="*/ 5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666">
                  <a:moveTo>
                    <a:pt x="35" y="596"/>
                  </a:moveTo>
                  <a:lnTo>
                    <a:pt x="232" y="263"/>
                  </a:lnTo>
                  <a:lnTo>
                    <a:pt x="279" y="263"/>
                  </a:lnTo>
                  <a:lnTo>
                    <a:pt x="313" y="193"/>
                  </a:lnTo>
                  <a:lnTo>
                    <a:pt x="313" y="236"/>
                  </a:lnTo>
                  <a:lnTo>
                    <a:pt x="512" y="0"/>
                  </a:lnTo>
                  <a:lnTo>
                    <a:pt x="116" y="500"/>
                  </a:lnTo>
                  <a:lnTo>
                    <a:pt x="35" y="666"/>
                  </a:lnTo>
                  <a:lnTo>
                    <a:pt x="0" y="596"/>
                  </a:lnTo>
                  <a:lnTo>
                    <a:pt x="35" y="596"/>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5" name="Freeform 894"/>
            <p:cNvSpPr>
              <a:spLocks/>
            </p:cNvSpPr>
            <p:nvPr/>
          </p:nvSpPr>
          <p:spPr bwMode="auto">
            <a:xfrm>
              <a:off x="7885906" y="2760425"/>
              <a:ext cx="269875" cy="352259"/>
            </a:xfrm>
            <a:custGeom>
              <a:avLst/>
              <a:gdLst>
                <a:gd name="T0" fmla="*/ 35 w 512"/>
                <a:gd name="T1" fmla="*/ 596 h 666"/>
                <a:gd name="T2" fmla="*/ 232 w 512"/>
                <a:gd name="T3" fmla="*/ 263 h 666"/>
                <a:gd name="T4" fmla="*/ 279 w 512"/>
                <a:gd name="T5" fmla="*/ 263 h 666"/>
                <a:gd name="T6" fmla="*/ 313 w 512"/>
                <a:gd name="T7" fmla="*/ 193 h 666"/>
                <a:gd name="T8" fmla="*/ 313 w 512"/>
                <a:gd name="T9" fmla="*/ 236 h 666"/>
                <a:gd name="T10" fmla="*/ 512 w 512"/>
                <a:gd name="T11" fmla="*/ 0 h 666"/>
                <a:gd name="T12" fmla="*/ 116 w 512"/>
                <a:gd name="T13" fmla="*/ 500 h 666"/>
                <a:gd name="T14" fmla="*/ 35 w 512"/>
                <a:gd name="T15" fmla="*/ 666 h 666"/>
                <a:gd name="T16" fmla="*/ 0 w 512"/>
                <a:gd name="T17" fmla="*/ 596 h 666"/>
                <a:gd name="T18" fmla="*/ 35 w 512"/>
                <a:gd name="T19" fmla="*/ 5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666">
                  <a:moveTo>
                    <a:pt x="35" y="596"/>
                  </a:moveTo>
                  <a:lnTo>
                    <a:pt x="232" y="263"/>
                  </a:lnTo>
                  <a:lnTo>
                    <a:pt x="279" y="263"/>
                  </a:lnTo>
                  <a:lnTo>
                    <a:pt x="313" y="193"/>
                  </a:lnTo>
                  <a:lnTo>
                    <a:pt x="313" y="236"/>
                  </a:lnTo>
                  <a:lnTo>
                    <a:pt x="512" y="0"/>
                  </a:lnTo>
                  <a:lnTo>
                    <a:pt x="116" y="500"/>
                  </a:lnTo>
                  <a:lnTo>
                    <a:pt x="35" y="666"/>
                  </a:lnTo>
                  <a:lnTo>
                    <a:pt x="0" y="596"/>
                  </a:lnTo>
                  <a:lnTo>
                    <a:pt x="35" y="596"/>
                  </a:lnTo>
                </a:path>
              </a:pathLst>
            </a:custGeom>
            <a:solidFill>
              <a:srgbClr val="CCFFCC"/>
            </a:solidFill>
            <a:ln w="3175">
              <a:solidFill>
                <a:srgbClr val="1F1A17"/>
              </a:solidFill>
              <a:prstDash val="solid"/>
              <a:round/>
              <a:headEnd/>
              <a:tailEnd/>
            </a:ln>
          </p:spPr>
          <p:txBody>
            <a:bodyPr/>
            <a:lstStyle/>
            <a:p>
              <a:endParaRPr lang="en-US"/>
            </a:p>
          </p:txBody>
        </p:sp>
        <p:sp>
          <p:nvSpPr>
            <p:cNvPr id="896" name="Freeform 895"/>
            <p:cNvSpPr>
              <a:spLocks/>
            </p:cNvSpPr>
            <p:nvPr/>
          </p:nvSpPr>
          <p:spPr bwMode="auto">
            <a:xfrm>
              <a:off x="7331867" y="2950836"/>
              <a:ext cx="436562" cy="96793"/>
            </a:xfrm>
            <a:custGeom>
              <a:avLst/>
              <a:gdLst>
                <a:gd name="T0" fmla="*/ 545 w 825"/>
                <a:gd name="T1" fmla="*/ 42 h 181"/>
                <a:gd name="T2" fmla="*/ 628 w 825"/>
                <a:gd name="T3" fmla="*/ 42 h 181"/>
                <a:gd name="T4" fmla="*/ 685 w 825"/>
                <a:gd name="T5" fmla="*/ 0 h 181"/>
                <a:gd name="T6" fmla="*/ 825 w 825"/>
                <a:gd name="T7" fmla="*/ 69 h 181"/>
                <a:gd name="T8" fmla="*/ 488 w 825"/>
                <a:gd name="T9" fmla="*/ 69 h 181"/>
                <a:gd name="T10" fmla="*/ 198 w 825"/>
                <a:gd name="T11" fmla="*/ 140 h 181"/>
                <a:gd name="T12" fmla="*/ 0 w 825"/>
                <a:gd name="T13" fmla="*/ 181 h 181"/>
                <a:gd name="T14" fmla="*/ 0 w 825"/>
                <a:gd name="T15" fmla="*/ 140 h 181"/>
                <a:gd name="T16" fmla="*/ 545 w 825"/>
                <a:gd name="T17" fmla="*/ 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81">
                  <a:moveTo>
                    <a:pt x="545" y="42"/>
                  </a:moveTo>
                  <a:lnTo>
                    <a:pt x="628" y="42"/>
                  </a:lnTo>
                  <a:lnTo>
                    <a:pt x="685" y="0"/>
                  </a:lnTo>
                  <a:lnTo>
                    <a:pt x="825" y="69"/>
                  </a:lnTo>
                  <a:lnTo>
                    <a:pt x="488" y="69"/>
                  </a:lnTo>
                  <a:lnTo>
                    <a:pt x="198" y="140"/>
                  </a:lnTo>
                  <a:lnTo>
                    <a:pt x="0" y="181"/>
                  </a:lnTo>
                  <a:lnTo>
                    <a:pt x="0" y="140"/>
                  </a:lnTo>
                  <a:lnTo>
                    <a:pt x="545" y="42"/>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7" name="Freeform 896"/>
            <p:cNvSpPr>
              <a:spLocks/>
            </p:cNvSpPr>
            <p:nvPr/>
          </p:nvSpPr>
          <p:spPr bwMode="auto">
            <a:xfrm>
              <a:off x="7331867" y="2950836"/>
              <a:ext cx="436562" cy="96793"/>
            </a:xfrm>
            <a:custGeom>
              <a:avLst/>
              <a:gdLst>
                <a:gd name="T0" fmla="*/ 545 w 825"/>
                <a:gd name="T1" fmla="*/ 42 h 181"/>
                <a:gd name="T2" fmla="*/ 628 w 825"/>
                <a:gd name="T3" fmla="*/ 42 h 181"/>
                <a:gd name="T4" fmla="*/ 685 w 825"/>
                <a:gd name="T5" fmla="*/ 0 h 181"/>
                <a:gd name="T6" fmla="*/ 825 w 825"/>
                <a:gd name="T7" fmla="*/ 69 h 181"/>
                <a:gd name="T8" fmla="*/ 488 w 825"/>
                <a:gd name="T9" fmla="*/ 69 h 181"/>
                <a:gd name="T10" fmla="*/ 198 w 825"/>
                <a:gd name="T11" fmla="*/ 140 h 181"/>
                <a:gd name="T12" fmla="*/ 0 w 825"/>
                <a:gd name="T13" fmla="*/ 181 h 181"/>
                <a:gd name="T14" fmla="*/ 0 w 825"/>
                <a:gd name="T15" fmla="*/ 140 h 181"/>
                <a:gd name="T16" fmla="*/ 545 w 825"/>
                <a:gd name="T17" fmla="*/ 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81">
                  <a:moveTo>
                    <a:pt x="545" y="42"/>
                  </a:moveTo>
                  <a:lnTo>
                    <a:pt x="628" y="42"/>
                  </a:lnTo>
                  <a:lnTo>
                    <a:pt x="685" y="0"/>
                  </a:lnTo>
                  <a:lnTo>
                    <a:pt x="825" y="69"/>
                  </a:lnTo>
                  <a:lnTo>
                    <a:pt x="488" y="69"/>
                  </a:lnTo>
                  <a:lnTo>
                    <a:pt x="198" y="140"/>
                  </a:lnTo>
                  <a:lnTo>
                    <a:pt x="0" y="181"/>
                  </a:lnTo>
                  <a:lnTo>
                    <a:pt x="0" y="140"/>
                  </a:lnTo>
                  <a:lnTo>
                    <a:pt x="545" y="42"/>
                  </a:lnTo>
                </a:path>
              </a:pathLst>
            </a:custGeom>
            <a:solidFill>
              <a:srgbClr val="CCFFCC"/>
            </a:solidFill>
            <a:ln w="3175">
              <a:solidFill>
                <a:srgbClr val="1F1A17"/>
              </a:solidFill>
              <a:prstDash val="solid"/>
              <a:round/>
              <a:headEnd/>
              <a:tailEnd/>
            </a:ln>
          </p:spPr>
          <p:txBody>
            <a:bodyPr/>
            <a:lstStyle/>
            <a:p>
              <a:endParaRPr lang="en-US"/>
            </a:p>
          </p:txBody>
        </p:sp>
        <p:sp>
          <p:nvSpPr>
            <p:cNvPr id="898" name="Freeform 897"/>
            <p:cNvSpPr>
              <a:spLocks/>
            </p:cNvSpPr>
            <p:nvPr/>
          </p:nvSpPr>
          <p:spPr bwMode="auto">
            <a:xfrm>
              <a:off x="7277892" y="2525585"/>
              <a:ext cx="920750" cy="483960"/>
            </a:xfrm>
            <a:custGeom>
              <a:avLst/>
              <a:gdLst>
                <a:gd name="T0" fmla="*/ 952 w 1742"/>
                <a:gd name="T1" fmla="*/ 208 h 916"/>
                <a:gd name="T2" fmla="*/ 1091 w 1742"/>
                <a:gd name="T3" fmla="*/ 208 h 916"/>
                <a:gd name="T4" fmla="*/ 1184 w 1742"/>
                <a:gd name="T5" fmla="*/ 347 h 916"/>
                <a:gd name="T6" fmla="*/ 1184 w 1742"/>
                <a:gd name="T7" fmla="*/ 375 h 916"/>
                <a:gd name="T8" fmla="*/ 1184 w 1742"/>
                <a:gd name="T9" fmla="*/ 347 h 916"/>
                <a:gd name="T10" fmla="*/ 1126 w 1742"/>
                <a:gd name="T11" fmla="*/ 278 h 916"/>
                <a:gd name="T12" fmla="*/ 1149 w 1742"/>
                <a:gd name="T13" fmla="*/ 166 h 916"/>
                <a:gd name="T14" fmla="*/ 1231 w 1742"/>
                <a:gd name="T15" fmla="*/ 208 h 916"/>
                <a:gd name="T16" fmla="*/ 1266 w 1742"/>
                <a:gd name="T17" fmla="*/ 166 h 916"/>
                <a:gd name="T18" fmla="*/ 1288 w 1742"/>
                <a:gd name="T19" fmla="*/ 69 h 916"/>
                <a:gd name="T20" fmla="*/ 1347 w 1742"/>
                <a:gd name="T21" fmla="*/ 69 h 916"/>
                <a:gd name="T22" fmla="*/ 1347 w 1742"/>
                <a:gd name="T23" fmla="*/ 0 h 916"/>
                <a:gd name="T24" fmla="*/ 1382 w 1742"/>
                <a:gd name="T25" fmla="*/ 139 h 916"/>
                <a:gd name="T26" fmla="*/ 1382 w 1742"/>
                <a:gd name="T27" fmla="*/ 278 h 916"/>
                <a:gd name="T28" fmla="*/ 1382 w 1742"/>
                <a:gd name="T29" fmla="*/ 375 h 916"/>
                <a:gd name="T30" fmla="*/ 1405 w 1742"/>
                <a:gd name="T31" fmla="*/ 306 h 916"/>
                <a:gd name="T32" fmla="*/ 1428 w 1742"/>
                <a:gd name="T33" fmla="*/ 347 h 916"/>
                <a:gd name="T34" fmla="*/ 1486 w 1742"/>
                <a:gd name="T35" fmla="*/ 208 h 916"/>
                <a:gd name="T36" fmla="*/ 1521 w 1742"/>
                <a:gd name="T37" fmla="*/ 139 h 916"/>
                <a:gd name="T38" fmla="*/ 1568 w 1742"/>
                <a:gd name="T39" fmla="*/ 111 h 916"/>
                <a:gd name="T40" fmla="*/ 1718 w 1742"/>
                <a:gd name="T41" fmla="*/ 236 h 916"/>
                <a:gd name="T42" fmla="*/ 1684 w 1742"/>
                <a:gd name="T43" fmla="*/ 278 h 916"/>
                <a:gd name="T44" fmla="*/ 1625 w 1742"/>
                <a:gd name="T45" fmla="*/ 347 h 916"/>
                <a:gd name="T46" fmla="*/ 1568 w 1742"/>
                <a:gd name="T47" fmla="*/ 375 h 916"/>
                <a:gd name="T48" fmla="*/ 1568 w 1742"/>
                <a:gd name="T49" fmla="*/ 444 h 916"/>
                <a:gd name="T50" fmla="*/ 1486 w 1742"/>
                <a:gd name="T51" fmla="*/ 514 h 916"/>
                <a:gd name="T52" fmla="*/ 1405 w 1742"/>
                <a:gd name="T53" fmla="*/ 569 h 916"/>
                <a:gd name="T54" fmla="*/ 1347 w 1742"/>
                <a:gd name="T55" fmla="*/ 569 h 916"/>
                <a:gd name="T56" fmla="*/ 1347 w 1742"/>
                <a:gd name="T57" fmla="*/ 611 h 916"/>
                <a:gd name="T58" fmla="*/ 1288 w 1742"/>
                <a:gd name="T59" fmla="*/ 611 h 916"/>
                <a:gd name="T60" fmla="*/ 1266 w 1742"/>
                <a:gd name="T61" fmla="*/ 708 h 916"/>
                <a:gd name="T62" fmla="*/ 1231 w 1742"/>
                <a:gd name="T63" fmla="*/ 805 h 916"/>
                <a:gd name="T64" fmla="*/ 1184 w 1742"/>
                <a:gd name="T65" fmla="*/ 805 h 916"/>
                <a:gd name="T66" fmla="*/ 1126 w 1742"/>
                <a:gd name="T67" fmla="*/ 805 h 916"/>
                <a:gd name="T68" fmla="*/ 1126 w 1742"/>
                <a:gd name="T69" fmla="*/ 708 h 916"/>
                <a:gd name="T70" fmla="*/ 1068 w 1742"/>
                <a:gd name="T71" fmla="*/ 680 h 916"/>
                <a:gd name="T72" fmla="*/ 1068 w 1742"/>
                <a:gd name="T73" fmla="*/ 638 h 916"/>
                <a:gd name="T74" fmla="*/ 1033 w 1742"/>
                <a:gd name="T75" fmla="*/ 847 h 916"/>
                <a:gd name="T76" fmla="*/ 952 w 1742"/>
                <a:gd name="T77" fmla="*/ 805 h 916"/>
                <a:gd name="T78" fmla="*/ 893 w 1742"/>
                <a:gd name="T79" fmla="*/ 611 h 916"/>
                <a:gd name="T80" fmla="*/ 836 w 1742"/>
                <a:gd name="T81" fmla="*/ 680 h 916"/>
                <a:gd name="T82" fmla="*/ 732 w 1742"/>
                <a:gd name="T83" fmla="*/ 750 h 916"/>
                <a:gd name="T84" fmla="*/ 836 w 1742"/>
                <a:gd name="T85" fmla="*/ 708 h 916"/>
                <a:gd name="T86" fmla="*/ 870 w 1742"/>
                <a:gd name="T87" fmla="*/ 778 h 916"/>
                <a:gd name="T88" fmla="*/ 893 w 1742"/>
                <a:gd name="T89" fmla="*/ 805 h 916"/>
                <a:gd name="T90" fmla="*/ 452 w 1742"/>
                <a:gd name="T91" fmla="*/ 805 h 916"/>
                <a:gd name="T92" fmla="*/ 277 w 1742"/>
                <a:gd name="T93" fmla="*/ 874 h 916"/>
                <a:gd name="T94" fmla="*/ 220 w 1742"/>
                <a:gd name="T95" fmla="*/ 874 h 916"/>
                <a:gd name="T96" fmla="*/ 104 w 1742"/>
                <a:gd name="T97" fmla="*/ 805 h 916"/>
                <a:gd name="T98" fmla="*/ 0 w 1742"/>
                <a:gd name="T99" fmla="*/ 680 h 916"/>
                <a:gd name="T100" fmla="*/ 139 w 1742"/>
                <a:gd name="T101" fmla="*/ 611 h 916"/>
                <a:gd name="T102" fmla="*/ 789 w 1742"/>
                <a:gd name="T103" fmla="*/ 542 h 916"/>
                <a:gd name="T104" fmla="*/ 952 w 1742"/>
                <a:gd name="T105" fmla="*/ 375 h 916"/>
                <a:gd name="T106" fmla="*/ 893 w 1742"/>
                <a:gd name="T107" fmla="*/ 27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42" h="916">
                  <a:moveTo>
                    <a:pt x="893" y="278"/>
                  </a:moveTo>
                  <a:lnTo>
                    <a:pt x="952" y="208"/>
                  </a:lnTo>
                  <a:lnTo>
                    <a:pt x="1009" y="208"/>
                  </a:lnTo>
                  <a:lnTo>
                    <a:pt x="1091" y="208"/>
                  </a:lnTo>
                  <a:lnTo>
                    <a:pt x="1068" y="278"/>
                  </a:lnTo>
                  <a:lnTo>
                    <a:pt x="1184" y="347"/>
                  </a:lnTo>
                  <a:lnTo>
                    <a:pt x="1126" y="375"/>
                  </a:lnTo>
                  <a:lnTo>
                    <a:pt x="1184" y="375"/>
                  </a:lnTo>
                  <a:lnTo>
                    <a:pt x="1231" y="444"/>
                  </a:lnTo>
                  <a:lnTo>
                    <a:pt x="1184" y="347"/>
                  </a:lnTo>
                  <a:lnTo>
                    <a:pt x="1208" y="347"/>
                  </a:lnTo>
                  <a:lnTo>
                    <a:pt x="1126" y="278"/>
                  </a:lnTo>
                  <a:lnTo>
                    <a:pt x="1126" y="208"/>
                  </a:lnTo>
                  <a:lnTo>
                    <a:pt x="1149" y="166"/>
                  </a:lnTo>
                  <a:lnTo>
                    <a:pt x="1231" y="166"/>
                  </a:lnTo>
                  <a:lnTo>
                    <a:pt x="1231" y="208"/>
                  </a:lnTo>
                  <a:lnTo>
                    <a:pt x="1288" y="208"/>
                  </a:lnTo>
                  <a:lnTo>
                    <a:pt x="1266" y="166"/>
                  </a:lnTo>
                  <a:lnTo>
                    <a:pt x="1288" y="139"/>
                  </a:lnTo>
                  <a:lnTo>
                    <a:pt x="1288" y="69"/>
                  </a:lnTo>
                  <a:lnTo>
                    <a:pt x="1347" y="139"/>
                  </a:lnTo>
                  <a:lnTo>
                    <a:pt x="1347" y="69"/>
                  </a:lnTo>
                  <a:lnTo>
                    <a:pt x="1288" y="42"/>
                  </a:lnTo>
                  <a:lnTo>
                    <a:pt x="1347" y="0"/>
                  </a:lnTo>
                  <a:lnTo>
                    <a:pt x="1405" y="111"/>
                  </a:lnTo>
                  <a:lnTo>
                    <a:pt x="1382" y="139"/>
                  </a:lnTo>
                  <a:lnTo>
                    <a:pt x="1405" y="236"/>
                  </a:lnTo>
                  <a:lnTo>
                    <a:pt x="1382" y="278"/>
                  </a:lnTo>
                  <a:lnTo>
                    <a:pt x="1324" y="278"/>
                  </a:lnTo>
                  <a:lnTo>
                    <a:pt x="1382" y="375"/>
                  </a:lnTo>
                  <a:lnTo>
                    <a:pt x="1382" y="306"/>
                  </a:lnTo>
                  <a:lnTo>
                    <a:pt x="1405" y="306"/>
                  </a:lnTo>
                  <a:lnTo>
                    <a:pt x="1428" y="278"/>
                  </a:lnTo>
                  <a:lnTo>
                    <a:pt x="1428" y="347"/>
                  </a:lnTo>
                  <a:lnTo>
                    <a:pt x="1486" y="347"/>
                  </a:lnTo>
                  <a:lnTo>
                    <a:pt x="1486" y="208"/>
                  </a:lnTo>
                  <a:lnTo>
                    <a:pt x="1625" y="278"/>
                  </a:lnTo>
                  <a:lnTo>
                    <a:pt x="1521" y="139"/>
                  </a:lnTo>
                  <a:lnTo>
                    <a:pt x="1602" y="166"/>
                  </a:lnTo>
                  <a:lnTo>
                    <a:pt x="1568" y="111"/>
                  </a:lnTo>
                  <a:lnTo>
                    <a:pt x="1742" y="166"/>
                  </a:lnTo>
                  <a:lnTo>
                    <a:pt x="1718" y="236"/>
                  </a:lnTo>
                  <a:lnTo>
                    <a:pt x="1625" y="139"/>
                  </a:lnTo>
                  <a:lnTo>
                    <a:pt x="1684" y="278"/>
                  </a:lnTo>
                  <a:lnTo>
                    <a:pt x="1661" y="278"/>
                  </a:lnTo>
                  <a:lnTo>
                    <a:pt x="1625" y="347"/>
                  </a:lnTo>
                  <a:lnTo>
                    <a:pt x="1568" y="347"/>
                  </a:lnTo>
                  <a:lnTo>
                    <a:pt x="1568" y="375"/>
                  </a:lnTo>
                  <a:lnTo>
                    <a:pt x="1625" y="375"/>
                  </a:lnTo>
                  <a:lnTo>
                    <a:pt x="1568" y="444"/>
                  </a:lnTo>
                  <a:lnTo>
                    <a:pt x="1486" y="472"/>
                  </a:lnTo>
                  <a:lnTo>
                    <a:pt x="1486" y="514"/>
                  </a:lnTo>
                  <a:lnTo>
                    <a:pt x="1463" y="402"/>
                  </a:lnTo>
                  <a:lnTo>
                    <a:pt x="1405" y="569"/>
                  </a:lnTo>
                  <a:lnTo>
                    <a:pt x="1405" y="542"/>
                  </a:lnTo>
                  <a:lnTo>
                    <a:pt x="1347" y="569"/>
                  </a:lnTo>
                  <a:lnTo>
                    <a:pt x="1324" y="542"/>
                  </a:lnTo>
                  <a:lnTo>
                    <a:pt x="1347" y="611"/>
                  </a:lnTo>
                  <a:lnTo>
                    <a:pt x="1288" y="708"/>
                  </a:lnTo>
                  <a:lnTo>
                    <a:pt x="1288" y="611"/>
                  </a:lnTo>
                  <a:lnTo>
                    <a:pt x="1231" y="638"/>
                  </a:lnTo>
                  <a:lnTo>
                    <a:pt x="1266" y="708"/>
                  </a:lnTo>
                  <a:lnTo>
                    <a:pt x="1208" y="750"/>
                  </a:lnTo>
                  <a:lnTo>
                    <a:pt x="1231" y="805"/>
                  </a:lnTo>
                  <a:lnTo>
                    <a:pt x="1208" y="778"/>
                  </a:lnTo>
                  <a:lnTo>
                    <a:pt x="1184" y="805"/>
                  </a:lnTo>
                  <a:lnTo>
                    <a:pt x="1184" y="778"/>
                  </a:lnTo>
                  <a:lnTo>
                    <a:pt x="1126" y="805"/>
                  </a:lnTo>
                  <a:lnTo>
                    <a:pt x="1091" y="750"/>
                  </a:lnTo>
                  <a:lnTo>
                    <a:pt x="1126" y="708"/>
                  </a:lnTo>
                  <a:lnTo>
                    <a:pt x="1126" y="638"/>
                  </a:lnTo>
                  <a:lnTo>
                    <a:pt x="1068" y="680"/>
                  </a:lnTo>
                  <a:lnTo>
                    <a:pt x="1009" y="569"/>
                  </a:lnTo>
                  <a:lnTo>
                    <a:pt x="1068" y="638"/>
                  </a:lnTo>
                  <a:lnTo>
                    <a:pt x="1009" y="805"/>
                  </a:lnTo>
                  <a:lnTo>
                    <a:pt x="1033" y="847"/>
                  </a:lnTo>
                  <a:lnTo>
                    <a:pt x="893" y="805"/>
                  </a:lnTo>
                  <a:lnTo>
                    <a:pt x="952" y="805"/>
                  </a:lnTo>
                  <a:lnTo>
                    <a:pt x="952" y="750"/>
                  </a:lnTo>
                  <a:lnTo>
                    <a:pt x="893" y="611"/>
                  </a:lnTo>
                  <a:lnTo>
                    <a:pt x="893" y="680"/>
                  </a:lnTo>
                  <a:lnTo>
                    <a:pt x="836" y="680"/>
                  </a:lnTo>
                  <a:lnTo>
                    <a:pt x="836" y="638"/>
                  </a:lnTo>
                  <a:lnTo>
                    <a:pt x="732" y="750"/>
                  </a:lnTo>
                  <a:lnTo>
                    <a:pt x="789" y="750"/>
                  </a:lnTo>
                  <a:lnTo>
                    <a:pt x="836" y="708"/>
                  </a:lnTo>
                  <a:lnTo>
                    <a:pt x="870" y="750"/>
                  </a:lnTo>
                  <a:lnTo>
                    <a:pt x="870" y="778"/>
                  </a:lnTo>
                  <a:lnTo>
                    <a:pt x="836" y="778"/>
                  </a:lnTo>
                  <a:lnTo>
                    <a:pt x="893" y="805"/>
                  </a:lnTo>
                  <a:lnTo>
                    <a:pt x="499" y="778"/>
                  </a:lnTo>
                  <a:lnTo>
                    <a:pt x="452" y="805"/>
                  </a:lnTo>
                  <a:lnTo>
                    <a:pt x="394" y="805"/>
                  </a:lnTo>
                  <a:lnTo>
                    <a:pt x="277" y="874"/>
                  </a:lnTo>
                  <a:lnTo>
                    <a:pt x="277" y="847"/>
                  </a:lnTo>
                  <a:lnTo>
                    <a:pt x="220" y="874"/>
                  </a:lnTo>
                  <a:lnTo>
                    <a:pt x="104" y="916"/>
                  </a:lnTo>
                  <a:lnTo>
                    <a:pt x="104" y="805"/>
                  </a:lnTo>
                  <a:lnTo>
                    <a:pt x="57" y="750"/>
                  </a:lnTo>
                  <a:lnTo>
                    <a:pt x="0" y="680"/>
                  </a:lnTo>
                  <a:lnTo>
                    <a:pt x="0" y="638"/>
                  </a:lnTo>
                  <a:lnTo>
                    <a:pt x="139" y="611"/>
                  </a:lnTo>
                  <a:lnTo>
                    <a:pt x="220" y="542"/>
                  </a:lnTo>
                  <a:lnTo>
                    <a:pt x="789" y="542"/>
                  </a:lnTo>
                  <a:lnTo>
                    <a:pt x="1009" y="402"/>
                  </a:lnTo>
                  <a:lnTo>
                    <a:pt x="952" y="375"/>
                  </a:lnTo>
                  <a:lnTo>
                    <a:pt x="952" y="347"/>
                  </a:lnTo>
                  <a:lnTo>
                    <a:pt x="893" y="278"/>
                  </a:lnTo>
                  <a:close/>
                </a:path>
              </a:pathLst>
            </a:custGeom>
            <a:solidFill>
              <a:srgbClr val="CCFFCC"/>
            </a:solidFill>
            <a:ln>
              <a:noFill/>
            </a:ln>
          </p:spPr>
          <p:txBody>
            <a:bodyPr/>
            <a:lstStyle/>
            <a:p>
              <a:endParaRPr lang="en-US"/>
            </a:p>
          </p:txBody>
        </p:sp>
        <p:sp>
          <p:nvSpPr>
            <p:cNvPr id="899" name="Freeform 898"/>
            <p:cNvSpPr>
              <a:spLocks/>
            </p:cNvSpPr>
            <p:nvPr/>
          </p:nvSpPr>
          <p:spPr bwMode="auto">
            <a:xfrm>
              <a:off x="7277892" y="2525585"/>
              <a:ext cx="920750" cy="483960"/>
            </a:xfrm>
            <a:custGeom>
              <a:avLst/>
              <a:gdLst>
                <a:gd name="T0" fmla="*/ 952 w 1742"/>
                <a:gd name="T1" fmla="*/ 208 h 916"/>
                <a:gd name="T2" fmla="*/ 1091 w 1742"/>
                <a:gd name="T3" fmla="*/ 208 h 916"/>
                <a:gd name="T4" fmla="*/ 1184 w 1742"/>
                <a:gd name="T5" fmla="*/ 347 h 916"/>
                <a:gd name="T6" fmla="*/ 1184 w 1742"/>
                <a:gd name="T7" fmla="*/ 375 h 916"/>
                <a:gd name="T8" fmla="*/ 1184 w 1742"/>
                <a:gd name="T9" fmla="*/ 347 h 916"/>
                <a:gd name="T10" fmla="*/ 1126 w 1742"/>
                <a:gd name="T11" fmla="*/ 278 h 916"/>
                <a:gd name="T12" fmla="*/ 1149 w 1742"/>
                <a:gd name="T13" fmla="*/ 166 h 916"/>
                <a:gd name="T14" fmla="*/ 1231 w 1742"/>
                <a:gd name="T15" fmla="*/ 208 h 916"/>
                <a:gd name="T16" fmla="*/ 1266 w 1742"/>
                <a:gd name="T17" fmla="*/ 166 h 916"/>
                <a:gd name="T18" fmla="*/ 1288 w 1742"/>
                <a:gd name="T19" fmla="*/ 69 h 916"/>
                <a:gd name="T20" fmla="*/ 1347 w 1742"/>
                <a:gd name="T21" fmla="*/ 69 h 916"/>
                <a:gd name="T22" fmla="*/ 1347 w 1742"/>
                <a:gd name="T23" fmla="*/ 0 h 916"/>
                <a:gd name="T24" fmla="*/ 1382 w 1742"/>
                <a:gd name="T25" fmla="*/ 139 h 916"/>
                <a:gd name="T26" fmla="*/ 1382 w 1742"/>
                <a:gd name="T27" fmla="*/ 278 h 916"/>
                <a:gd name="T28" fmla="*/ 1382 w 1742"/>
                <a:gd name="T29" fmla="*/ 375 h 916"/>
                <a:gd name="T30" fmla="*/ 1405 w 1742"/>
                <a:gd name="T31" fmla="*/ 306 h 916"/>
                <a:gd name="T32" fmla="*/ 1428 w 1742"/>
                <a:gd name="T33" fmla="*/ 347 h 916"/>
                <a:gd name="T34" fmla="*/ 1486 w 1742"/>
                <a:gd name="T35" fmla="*/ 208 h 916"/>
                <a:gd name="T36" fmla="*/ 1521 w 1742"/>
                <a:gd name="T37" fmla="*/ 139 h 916"/>
                <a:gd name="T38" fmla="*/ 1568 w 1742"/>
                <a:gd name="T39" fmla="*/ 111 h 916"/>
                <a:gd name="T40" fmla="*/ 1718 w 1742"/>
                <a:gd name="T41" fmla="*/ 236 h 916"/>
                <a:gd name="T42" fmla="*/ 1684 w 1742"/>
                <a:gd name="T43" fmla="*/ 278 h 916"/>
                <a:gd name="T44" fmla="*/ 1625 w 1742"/>
                <a:gd name="T45" fmla="*/ 347 h 916"/>
                <a:gd name="T46" fmla="*/ 1568 w 1742"/>
                <a:gd name="T47" fmla="*/ 375 h 916"/>
                <a:gd name="T48" fmla="*/ 1568 w 1742"/>
                <a:gd name="T49" fmla="*/ 444 h 916"/>
                <a:gd name="T50" fmla="*/ 1486 w 1742"/>
                <a:gd name="T51" fmla="*/ 514 h 916"/>
                <a:gd name="T52" fmla="*/ 1405 w 1742"/>
                <a:gd name="T53" fmla="*/ 569 h 916"/>
                <a:gd name="T54" fmla="*/ 1347 w 1742"/>
                <a:gd name="T55" fmla="*/ 569 h 916"/>
                <a:gd name="T56" fmla="*/ 1347 w 1742"/>
                <a:gd name="T57" fmla="*/ 611 h 916"/>
                <a:gd name="T58" fmla="*/ 1288 w 1742"/>
                <a:gd name="T59" fmla="*/ 611 h 916"/>
                <a:gd name="T60" fmla="*/ 1266 w 1742"/>
                <a:gd name="T61" fmla="*/ 708 h 916"/>
                <a:gd name="T62" fmla="*/ 1231 w 1742"/>
                <a:gd name="T63" fmla="*/ 805 h 916"/>
                <a:gd name="T64" fmla="*/ 1184 w 1742"/>
                <a:gd name="T65" fmla="*/ 805 h 916"/>
                <a:gd name="T66" fmla="*/ 1126 w 1742"/>
                <a:gd name="T67" fmla="*/ 805 h 916"/>
                <a:gd name="T68" fmla="*/ 1126 w 1742"/>
                <a:gd name="T69" fmla="*/ 708 h 916"/>
                <a:gd name="T70" fmla="*/ 1068 w 1742"/>
                <a:gd name="T71" fmla="*/ 680 h 916"/>
                <a:gd name="T72" fmla="*/ 1068 w 1742"/>
                <a:gd name="T73" fmla="*/ 638 h 916"/>
                <a:gd name="T74" fmla="*/ 1033 w 1742"/>
                <a:gd name="T75" fmla="*/ 847 h 916"/>
                <a:gd name="T76" fmla="*/ 952 w 1742"/>
                <a:gd name="T77" fmla="*/ 805 h 916"/>
                <a:gd name="T78" fmla="*/ 893 w 1742"/>
                <a:gd name="T79" fmla="*/ 611 h 916"/>
                <a:gd name="T80" fmla="*/ 836 w 1742"/>
                <a:gd name="T81" fmla="*/ 680 h 916"/>
                <a:gd name="T82" fmla="*/ 732 w 1742"/>
                <a:gd name="T83" fmla="*/ 750 h 916"/>
                <a:gd name="T84" fmla="*/ 836 w 1742"/>
                <a:gd name="T85" fmla="*/ 708 h 916"/>
                <a:gd name="T86" fmla="*/ 870 w 1742"/>
                <a:gd name="T87" fmla="*/ 778 h 916"/>
                <a:gd name="T88" fmla="*/ 893 w 1742"/>
                <a:gd name="T89" fmla="*/ 805 h 916"/>
                <a:gd name="T90" fmla="*/ 452 w 1742"/>
                <a:gd name="T91" fmla="*/ 805 h 916"/>
                <a:gd name="T92" fmla="*/ 277 w 1742"/>
                <a:gd name="T93" fmla="*/ 874 h 916"/>
                <a:gd name="T94" fmla="*/ 220 w 1742"/>
                <a:gd name="T95" fmla="*/ 874 h 916"/>
                <a:gd name="T96" fmla="*/ 104 w 1742"/>
                <a:gd name="T97" fmla="*/ 805 h 916"/>
                <a:gd name="T98" fmla="*/ 0 w 1742"/>
                <a:gd name="T99" fmla="*/ 680 h 916"/>
                <a:gd name="T100" fmla="*/ 139 w 1742"/>
                <a:gd name="T101" fmla="*/ 611 h 916"/>
                <a:gd name="T102" fmla="*/ 789 w 1742"/>
                <a:gd name="T103" fmla="*/ 542 h 916"/>
                <a:gd name="T104" fmla="*/ 952 w 1742"/>
                <a:gd name="T105" fmla="*/ 375 h 916"/>
                <a:gd name="T106" fmla="*/ 893 w 1742"/>
                <a:gd name="T107" fmla="*/ 27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42" h="916">
                  <a:moveTo>
                    <a:pt x="893" y="278"/>
                  </a:moveTo>
                  <a:lnTo>
                    <a:pt x="952" y="208"/>
                  </a:lnTo>
                  <a:lnTo>
                    <a:pt x="1009" y="208"/>
                  </a:lnTo>
                  <a:lnTo>
                    <a:pt x="1091" y="208"/>
                  </a:lnTo>
                  <a:lnTo>
                    <a:pt x="1068" y="278"/>
                  </a:lnTo>
                  <a:lnTo>
                    <a:pt x="1184" y="347"/>
                  </a:lnTo>
                  <a:lnTo>
                    <a:pt x="1126" y="375"/>
                  </a:lnTo>
                  <a:lnTo>
                    <a:pt x="1184" y="375"/>
                  </a:lnTo>
                  <a:lnTo>
                    <a:pt x="1231" y="444"/>
                  </a:lnTo>
                  <a:lnTo>
                    <a:pt x="1184" y="347"/>
                  </a:lnTo>
                  <a:lnTo>
                    <a:pt x="1208" y="347"/>
                  </a:lnTo>
                  <a:lnTo>
                    <a:pt x="1126" y="278"/>
                  </a:lnTo>
                  <a:lnTo>
                    <a:pt x="1126" y="208"/>
                  </a:lnTo>
                  <a:lnTo>
                    <a:pt x="1149" y="166"/>
                  </a:lnTo>
                  <a:lnTo>
                    <a:pt x="1231" y="166"/>
                  </a:lnTo>
                  <a:lnTo>
                    <a:pt x="1231" y="208"/>
                  </a:lnTo>
                  <a:lnTo>
                    <a:pt x="1288" y="208"/>
                  </a:lnTo>
                  <a:lnTo>
                    <a:pt x="1266" y="166"/>
                  </a:lnTo>
                  <a:lnTo>
                    <a:pt x="1288" y="139"/>
                  </a:lnTo>
                  <a:lnTo>
                    <a:pt x="1288" y="69"/>
                  </a:lnTo>
                  <a:lnTo>
                    <a:pt x="1347" y="139"/>
                  </a:lnTo>
                  <a:lnTo>
                    <a:pt x="1347" y="69"/>
                  </a:lnTo>
                  <a:lnTo>
                    <a:pt x="1288" y="42"/>
                  </a:lnTo>
                  <a:lnTo>
                    <a:pt x="1347" y="0"/>
                  </a:lnTo>
                  <a:lnTo>
                    <a:pt x="1405" y="111"/>
                  </a:lnTo>
                  <a:lnTo>
                    <a:pt x="1382" y="139"/>
                  </a:lnTo>
                  <a:lnTo>
                    <a:pt x="1405" y="236"/>
                  </a:lnTo>
                  <a:lnTo>
                    <a:pt x="1382" y="278"/>
                  </a:lnTo>
                  <a:lnTo>
                    <a:pt x="1324" y="278"/>
                  </a:lnTo>
                  <a:lnTo>
                    <a:pt x="1382" y="375"/>
                  </a:lnTo>
                  <a:lnTo>
                    <a:pt x="1382" y="306"/>
                  </a:lnTo>
                  <a:lnTo>
                    <a:pt x="1405" y="306"/>
                  </a:lnTo>
                  <a:lnTo>
                    <a:pt x="1428" y="278"/>
                  </a:lnTo>
                  <a:lnTo>
                    <a:pt x="1428" y="347"/>
                  </a:lnTo>
                  <a:lnTo>
                    <a:pt x="1486" y="347"/>
                  </a:lnTo>
                  <a:lnTo>
                    <a:pt x="1486" y="208"/>
                  </a:lnTo>
                  <a:lnTo>
                    <a:pt x="1625" y="278"/>
                  </a:lnTo>
                  <a:lnTo>
                    <a:pt x="1521" y="139"/>
                  </a:lnTo>
                  <a:lnTo>
                    <a:pt x="1602" y="166"/>
                  </a:lnTo>
                  <a:lnTo>
                    <a:pt x="1568" y="111"/>
                  </a:lnTo>
                  <a:lnTo>
                    <a:pt x="1742" y="166"/>
                  </a:lnTo>
                  <a:lnTo>
                    <a:pt x="1718" y="236"/>
                  </a:lnTo>
                  <a:lnTo>
                    <a:pt x="1625" y="139"/>
                  </a:lnTo>
                  <a:lnTo>
                    <a:pt x="1684" y="278"/>
                  </a:lnTo>
                  <a:lnTo>
                    <a:pt x="1661" y="278"/>
                  </a:lnTo>
                  <a:lnTo>
                    <a:pt x="1625" y="347"/>
                  </a:lnTo>
                  <a:lnTo>
                    <a:pt x="1568" y="347"/>
                  </a:lnTo>
                  <a:lnTo>
                    <a:pt x="1568" y="375"/>
                  </a:lnTo>
                  <a:lnTo>
                    <a:pt x="1625" y="375"/>
                  </a:lnTo>
                  <a:lnTo>
                    <a:pt x="1568" y="444"/>
                  </a:lnTo>
                  <a:lnTo>
                    <a:pt x="1486" y="472"/>
                  </a:lnTo>
                  <a:lnTo>
                    <a:pt x="1486" y="514"/>
                  </a:lnTo>
                  <a:lnTo>
                    <a:pt x="1463" y="402"/>
                  </a:lnTo>
                  <a:lnTo>
                    <a:pt x="1405" y="569"/>
                  </a:lnTo>
                  <a:lnTo>
                    <a:pt x="1405" y="542"/>
                  </a:lnTo>
                  <a:lnTo>
                    <a:pt x="1347" y="569"/>
                  </a:lnTo>
                  <a:lnTo>
                    <a:pt x="1324" y="542"/>
                  </a:lnTo>
                  <a:lnTo>
                    <a:pt x="1347" y="611"/>
                  </a:lnTo>
                  <a:lnTo>
                    <a:pt x="1288" y="708"/>
                  </a:lnTo>
                  <a:lnTo>
                    <a:pt x="1288" y="611"/>
                  </a:lnTo>
                  <a:lnTo>
                    <a:pt x="1231" y="638"/>
                  </a:lnTo>
                  <a:lnTo>
                    <a:pt x="1266" y="708"/>
                  </a:lnTo>
                  <a:lnTo>
                    <a:pt x="1208" y="750"/>
                  </a:lnTo>
                  <a:lnTo>
                    <a:pt x="1231" y="805"/>
                  </a:lnTo>
                  <a:lnTo>
                    <a:pt x="1208" y="778"/>
                  </a:lnTo>
                  <a:lnTo>
                    <a:pt x="1184" y="805"/>
                  </a:lnTo>
                  <a:lnTo>
                    <a:pt x="1184" y="778"/>
                  </a:lnTo>
                  <a:lnTo>
                    <a:pt x="1126" y="805"/>
                  </a:lnTo>
                  <a:lnTo>
                    <a:pt x="1091" y="750"/>
                  </a:lnTo>
                  <a:lnTo>
                    <a:pt x="1126" y="708"/>
                  </a:lnTo>
                  <a:lnTo>
                    <a:pt x="1126" y="638"/>
                  </a:lnTo>
                  <a:lnTo>
                    <a:pt x="1068" y="680"/>
                  </a:lnTo>
                  <a:lnTo>
                    <a:pt x="1009" y="569"/>
                  </a:lnTo>
                  <a:lnTo>
                    <a:pt x="1068" y="638"/>
                  </a:lnTo>
                  <a:lnTo>
                    <a:pt x="1009" y="805"/>
                  </a:lnTo>
                  <a:lnTo>
                    <a:pt x="1033" y="847"/>
                  </a:lnTo>
                  <a:lnTo>
                    <a:pt x="893" y="805"/>
                  </a:lnTo>
                  <a:lnTo>
                    <a:pt x="952" y="805"/>
                  </a:lnTo>
                  <a:lnTo>
                    <a:pt x="952" y="750"/>
                  </a:lnTo>
                  <a:lnTo>
                    <a:pt x="893" y="611"/>
                  </a:lnTo>
                  <a:lnTo>
                    <a:pt x="893" y="680"/>
                  </a:lnTo>
                  <a:lnTo>
                    <a:pt x="836" y="680"/>
                  </a:lnTo>
                  <a:lnTo>
                    <a:pt x="836" y="638"/>
                  </a:lnTo>
                  <a:lnTo>
                    <a:pt x="732" y="750"/>
                  </a:lnTo>
                  <a:lnTo>
                    <a:pt x="789" y="750"/>
                  </a:lnTo>
                  <a:lnTo>
                    <a:pt x="836" y="708"/>
                  </a:lnTo>
                  <a:lnTo>
                    <a:pt x="870" y="750"/>
                  </a:lnTo>
                  <a:lnTo>
                    <a:pt x="870" y="778"/>
                  </a:lnTo>
                  <a:lnTo>
                    <a:pt x="836" y="778"/>
                  </a:lnTo>
                  <a:lnTo>
                    <a:pt x="893" y="805"/>
                  </a:lnTo>
                  <a:lnTo>
                    <a:pt x="499" y="778"/>
                  </a:lnTo>
                  <a:lnTo>
                    <a:pt x="452" y="805"/>
                  </a:lnTo>
                  <a:lnTo>
                    <a:pt x="394" y="805"/>
                  </a:lnTo>
                  <a:lnTo>
                    <a:pt x="277" y="874"/>
                  </a:lnTo>
                  <a:lnTo>
                    <a:pt x="277" y="847"/>
                  </a:lnTo>
                  <a:lnTo>
                    <a:pt x="220" y="874"/>
                  </a:lnTo>
                  <a:lnTo>
                    <a:pt x="104" y="916"/>
                  </a:lnTo>
                  <a:lnTo>
                    <a:pt x="104" y="805"/>
                  </a:lnTo>
                  <a:lnTo>
                    <a:pt x="57" y="750"/>
                  </a:lnTo>
                  <a:lnTo>
                    <a:pt x="0" y="680"/>
                  </a:lnTo>
                  <a:lnTo>
                    <a:pt x="0" y="638"/>
                  </a:lnTo>
                  <a:lnTo>
                    <a:pt x="139" y="611"/>
                  </a:lnTo>
                  <a:lnTo>
                    <a:pt x="220" y="542"/>
                  </a:lnTo>
                  <a:lnTo>
                    <a:pt x="789" y="542"/>
                  </a:lnTo>
                  <a:lnTo>
                    <a:pt x="1009" y="402"/>
                  </a:lnTo>
                  <a:lnTo>
                    <a:pt x="952" y="375"/>
                  </a:lnTo>
                  <a:lnTo>
                    <a:pt x="952" y="347"/>
                  </a:lnTo>
                  <a:lnTo>
                    <a:pt x="893" y="27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0" name="Freeform 899"/>
            <p:cNvSpPr>
              <a:spLocks/>
            </p:cNvSpPr>
            <p:nvPr/>
          </p:nvSpPr>
          <p:spPr bwMode="auto">
            <a:xfrm>
              <a:off x="8162129" y="2535106"/>
              <a:ext cx="247650" cy="214212"/>
            </a:xfrm>
            <a:custGeom>
              <a:avLst/>
              <a:gdLst>
                <a:gd name="T0" fmla="*/ 417 w 468"/>
                <a:gd name="T1" fmla="*/ 0 h 405"/>
                <a:gd name="T2" fmla="*/ 468 w 468"/>
                <a:gd name="T3" fmla="*/ 42 h 405"/>
                <a:gd name="T4" fmla="*/ 0 w 468"/>
                <a:gd name="T5" fmla="*/ 405 h 405"/>
                <a:gd name="T6" fmla="*/ 385 w 468"/>
                <a:gd name="T7" fmla="*/ 58 h 405"/>
                <a:gd name="T8" fmla="*/ 417 w 468"/>
                <a:gd name="T9" fmla="*/ 0 h 405"/>
              </a:gdLst>
              <a:ahLst/>
              <a:cxnLst>
                <a:cxn ang="0">
                  <a:pos x="T0" y="T1"/>
                </a:cxn>
                <a:cxn ang="0">
                  <a:pos x="T2" y="T3"/>
                </a:cxn>
                <a:cxn ang="0">
                  <a:pos x="T4" y="T5"/>
                </a:cxn>
                <a:cxn ang="0">
                  <a:pos x="T6" y="T7"/>
                </a:cxn>
                <a:cxn ang="0">
                  <a:pos x="T8" y="T9"/>
                </a:cxn>
              </a:cxnLst>
              <a:rect l="0" t="0" r="r" b="b"/>
              <a:pathLst>
                <a:path w="468" h="405">
                  <a:moveTo>
                    <a:pt x="417" y="0"/>
                  </a:moveTo>
                  <a:lnTo>
                    <a:pt x="468" y="42"/>
                  </a:lnTo>
                  <a:lnTo>
                    <a:pt x="0" y="405"/>
                  </a:lnTo>
                  <a:lnTo>
                    <a:pt x="385" y="58"/>
                  </a:lnTo>
                  <a:lnTo>
                    <a:pt x="417" y="0"/>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 name="Freeform 900"/>
            <p:cNvSpPr>
              <a:spLocks/>
            </p:cNvSpPr>
            <p:nvPr/>
          </p:nvSpPr>
          <p:spPr bwMode="auto">
            <a:xfrm>
              <a:off x="8162129" y="2535106"/>
              <a:ext cx="247650" cy="214212"/>
            </a:xfrm>
            <a:custGeom>
              <a:avLst/>
              <a:gdLst>
                <a:gd name="T0" fmla="*/ 417 w 468"/>
                <a:gd name="T1" fmla="*/ 0 h 405"/>
                <a:gd name="T2" fmla="*/ 468 w 468"/>
                <a:gd name="T3" fmla="*/ 42 h 405"/>
                <a:gd name="T4" fmla="*/ 0 w 468"/>
                <a:gd name="T5" fmla="*/ 405 h 405"/>
                <a:gd name="T6" fmla="*/ 385 w 468"/>
                <a:gd name="T7" fmla="*/ 58 h 405"/>
                <a:gd name="T8" fmla="*/ 417 w 468"/>
                <a:gd name="T9" fmla="*/ 0 h 405"/>
              </a:gdLst>
              <a:ahLst/>
              <a:cxnLst>
                <a:cxn ang="0">
                  <a:pos x="T0" y="T1"/>
                </a:cxn>
                <a:cxn ang="0">
                  <a:pos x="T2" y="T3"/>
                </a:cxn>
                <a:cxn ang="0">
                  <a:pos x="T4" y="T5"/>
                </a:cxn>
                <a:cxn ang="0">
                  <a:pos x="T6" y="T7"/>
                </a:cxn>
                <a:cxn ang="0">
                  <a:pos x="T8" y="T9"/>
                </a:cxn>
              </a:cxnLst>
              <a:rect l="0" t="0" r="r" b="b"/>
              <a:pathLst>
                <a:path w="468" h="405">
                  <a:moveTo>
                    <a:pt x="417" y="0"/>
                  </a:moveTo>
                  <a:lnTo>
                    <a:pt x="468" y="42"/>
                  </a:lnTo>
                  <a:lnTo>
                    <a:pt x="0" y="405"/>
                  </a:lnTo>
                  <a:lnTo>
                    <a:pt x="385" y="58"/>
                  </a:lnTo>
                  <a:lnTo>
                    <a:pt x="417" y="0"/>
                  </a:lnTo>
                </a:path>
              </a:pathLst>
            </a:custGeom>
            <a:solidFill>
              <a:srgbClr val="CCFFCC"/>
            </a:solidFill>
            <a:ln w="3175">
              <a:solidFill>
                <a:srgbClr val="1F1A17"/>
              </a:solidFill>
              <a:prstDash val="solid"/>
              <a:round/>
              <a:headEnd/>
              <a:tailEnd/>
            </a:ln>
          </p:spPr>
          <p:txBody>
            <a:bodyPr/>
            <a:lstStyle/>
            <a:p>
              <a:endParaRPr lang="en-US"/>
            </a:p>
          </p:txBody>
        </p:sp>
        <p:sp>
          <p:nvSpPr>
            <p:cNvPr id="902" name="Freeform 901"/>
            <p:cNvSpPr>
              <a:spLocks/>
            </p:cNvSpPr>
            <p:nvPr/>
          </p:nvSpPr>
          <p:spPr bwMode="auto">
            <a:xfrm>
              <a:off x="6617492" y="2122550"/>
              <a:ext cx="449262" cy="491894"/>
            </a:xfrm>
            <a:custGeom>
              <a:avLst/>
              <a:gdLst>
                <a:gd name="T0" fmla="*/ 733 w 849"/>
                <a:gd name="T1" fmla="*/ 236 h 930"/>
                <a:gd name="T2" fmla="*/ 733 w 849"/>
                <a:gd name="T3" fmla="*/ 292 h 930"/>
                <a:gd name="T4" fmla="*/ 791 w 849"/>
                <a:gd name="T5" fmla="*/ 361 h 930"/>
                <a:gd name="T6" fmla="*/ 675 w 849"/>
                <a:gd name="T7" fmla="*/ 431 h 930"/>
                <a:gd name="T8" fmla="*/ 570 w 849"/>
                <a:gd name="T9" fmla="*/ 403 h 930"/>
                <a:gd name="T10" fmla="*/ 593 w 849"/>
                <a:gd name="T11" fmla="*/ 569 h 930"/>
                <a:gd name="T12" fmla="*/ 430 w 849"/>
                <a:gd name="T13" fmla="*/ 763 h 930"/>
                <a:gd name="T14" fmla="*/ 175 w 849"/>
                <a:gd name="T15" fmla="*/ 930 h 930"/>
                <a:gd name="T16" fmla="*/ 117 w 849"/>
                <a:gd name="T17" fmla="*/ 638 h 930"/>
                <a:gd name="T18" fmla="*/ 0 w 849"/>
                <a:gd name="T19" fmla="*/ 569 h 930"/>
                <a:gd name="T20" fmla="*/ 0 w 849"/>
                <a:gd name="T21" fmla="*/ 167 h 930"/>
                <a:gd name="T22" fmla="*/ 59 w 849"/>
                <a:gd name="T23" fmla="*/ 125 h 930"/>
                <a:gd name="T24" fmla="*/ 233 w 849"/>
                <a:gd name="T25" fmla="*/ 98 h 930"/>
                <a:gd name="T26" fmla="*/ 280 w 849"/>
                <a:gd name="T27" fmla="*/ 167 h 930"/>
                <a:gd name="T28" fmla="*/ 373 w 849"/>
                <a:gd name="T29" fmla="*/ 167 h 930"/>
                <a:gd name="T30" fmla="*/ 396 w 849"/>
                <a:gd name="T31" fmla="*/ 98 h 930"/>
                <a:gd name="T32" fmla="*/ 477 w 849"/>
                <a:gd name="T33" fmla="*/ 98 h 930"/>
                <a:gd name="T34" fmla="*/ 593 w 849"/>
                <a:gd name="T35" fmla="*/ 28 h 930"/>
                <a:gd name="T36" fmla="*/ 651 w 849"/>
                <a:gd name="T37" fmla="*/ 28 h 930"/>
                <a:gd name="T38" fmla="*/ 675 w 849"/>
                <a:gd name="T39" fmla="*/ 0 h 930"/>
                <a:gd name="T40" fmla="*/ 733 w 849"/>
                <a:gd name="T41" fmla="*/ 98 h 930"/>
                <a:gd name="T42" fmla="*/ 849 w 849"/>
                <a:gd name="T43" fmla="*/ 167 h 930"/>
                <a:gd name="T44" fmla="*/ 733 w 849"/>
                <a:gd name="T45" fmla="*/ 23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930">
                  <a:moveTo>
                    <a:pt x="733" y="236"/>
                  </a:moveTo>
                  <a:lnTo>
                    <a:pt x="733" y="292"/>
                  </a:lnTo>
                  <a:lnTo>
                    <a:pt x="791" y="361"/>
                  </a:lnTo>
                  <a:lnTo>
                    <a:pt x="675" y="431"/>
                  </a:lnTo>
                  <a:lnTo>
                    <a:pt x="570" y="403"/>
                  </a:lnTo>
                  <a:lnTo>
                    <a:pt x="593" y="569"/>
                  </a:lnTo>
                  <a:lnTo>
                    <a:pt x="430" y="763"/>
                  </a:lnTo>
                  <a:lnTo>
                    <a:pt x="175" y="930"/>
                  </a:lnTo>
                  <a:lnTo>
                    <a:pt x="117" y="638"/>
                  </a:lnTo>
                  <a:lnTo>
                    <a:pt x="0" y="569"/>
                  </a:lnTo>
                  <a:lnTo>
                    <a:pt x="0" y="167"/>
                  </a:lnTo>
                  <a:lnTo>
                    <a:pt x="59" y="125"/>
                  </a:lnTo>
                  <a:lnTo>
                    <a:pt x="233" y="98"/>
                  </a:lnTo>
                  <a:lnTo>
                    <a:pt x="280" y="167"/>
                  </a:lnTo>
                  <a:lnTo>
                    <a:pt x="373" y="167"/>
                  </a:lnTo>
                  <a:lnTo>
                    <a:pt x="396" y="98"/>
                  </a:lnTo>
                  <a:lnTo>
                    <a:pt x="477" y="98"/>
                  </a:lnTo>
                  <a:lnTo>
                    <a:pt x="593" y="28"/>
                  </a:lnTo>
                  <a:lnTo>
                    <a:pt x="651" y="28"/>
                  </a:lnTo>
                  <a:lnTo>
                    <a:pt x="675" y="0"/>
                  </a:lnTo>
                  <a:lnTo>
                    <a:pt x="733" y="98"/>
                  </a:lnTo>
                  <a:lnTo>
                    <a:pt x="849" y="167"/>
                  </a:lnTo>
                  <a:lnTo>
                    <a:pt x="733" y="236"/>
                  </a:lnTo>
                  <a:close/>
                </a:path>
              </a:pathLst>
            </a:custGeom>
            <a:solidFill>
              <a:srgbClr val="CCFFCC"/>
            </a:solidFill>
            <a:ln>
              <a:noFill/>
            </a:ln>
          </p:spPr>
          <p:txBody>
            <a:bodyPr/>
            <a:lstStyle/>
            <a:p>
              <a:endParaRPr lang="en-US"/>
            </a:p>
          </p:txBody>
        </p:sp>
        <p:sp>
          <p:nvSpPr>
            <p:cNvPr id="903" name="Freeform 902"/>
            <p:cNvSpPr>
              <a:spLocks/>
            </p:cNvSpPr>
            <p:nvPr/>
          </p:nvSpPr>
          <p:spPr bwMode="auto">
            <a:xfrm>
              <a:off x="6617492" y="2122550"/>
              <a:ext cx="449262" cy="491894"/>
            </a:xfrm>
            <a:custGeom>
              <a:avLst/>
              <a:gdLst>
                <a:gd name="T0" fmla="*/ 733 w 849"/>
                <a:gd name="T1" fmla="*/ 236 h 930"/>
                <a:gd name="T2" fmla="*/ 733 w 849"/>
                <a:gd name="T3" fmla="*/ 292 h 930"/>
                <a:gd name="T4" fmla="*/ 791 w 849"/>
                <a:gd name="T5" fmla="*/ 361 h 930"/>
                <a:gd name="T6" fmla="*/ 675 w 849"/>
                <a:gd name="T7" fmla="*/ 431 h 930"/>
                <a:gd name="T8" fmla="*/ 570 w 849"/>
                <a:gd name="T9" fmla="*/ 403 h 930"/>
                <a:gd name="T10" fmla="*/ 593 w 849"/>
                <a:gd name="T11" fmla="*/ 569 h 930"/>
                <a:gd name="T12" fmla="*/ 430 w 849"/>
                <a:gd name="T13" fmla="*/ 763 h 930"/>
                <a:gd name="T14" fmla="*/ 175 w 849"/>
                <a:gd name="T15" fmla="*/ 930 h 930"/>
                <a:gd name="T16" fmla="*/ 117 w 849"/>
                <a:gd name="T17" fmla="*/ 638 h 930"/>
                <a:gd name="T18" fmla="*/ 0 w 849"/>
                <a:gd name="T19" fmla="*/ 569 h 930"/>
                <a:gd name="T20" fmla="*/ 0 w 849"/>
                <a:gd name="T21" fmla="*/ 167 h 930"/>
                <a:gd name="T22" fmla="*/ 59 w 849"/>
                <a:gd name="T23" fmla="*/ 125 h 930"/>
                <a:gd name="T24" fmla="*/ 233 w 849"/>
                <a:gd name="T25" fmla="*/ 98 h 930"/>
                <a:gd name="T26" fmla="*/ 280 w 849"/>
                <a:gd name="T27" fmla="*/ 167 h 930"/>
                <a:gd name="T28" fmla="*/ 373 w 849"/>
                <a:gd name="T29" fmla="*/ 167 h 930"/>
                <a:gd name="T30" fmla="*/ 396 w 849"/>
                <a:gd name="T31" fmla="*/ 98 h 930"/>
                <a:gd name="T32" fmla="*/ 477 w 849"/>
                <a:gd name="T33" fmla="*/ 98 h 930"/>
                <a:gd name="T34" fmla="*/ 593 w 849"/>
                <a:gd name="T35" fmla="*/ 28 h 930"/>
                <a:gd name="T36" fmla="*/ 651 w 849"/>
                <a:gd name="T37" fmla="*/ 28 h 930"/>
                <a:gd name="T38" fmla="*/ 675 w 849"/>
                <a:gd name="T39" fmla="*/ 0 h 930"/>
                <a:gd name="T40" fmla="*/ 733 w 849"/>
                <a:gd name="T41" fmla="*/ 98 h 930"/>
                <a:gd name="T42" fmla="*/ 849 w 849"/>
                <a:gd name="T43" fmla="*/ 167 h 930"/>
                <a:gd name="T44" fmla="*/ 733 w 849"/>
                <a:gd name="T45" fmla="*/ 236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930">
                  <a:moveTo>
                    <a:pt x="733" y="236"/>
                  </a:moveTo>
                  <a:lnTo>
                    <a:pt x="733" y="292"/>
                  </a:lnTo>
                  <a:lnTo>
                    <a:pt x="791" y="361"/>
                  </a:lnTo>
                  <a:lnTo>
                    <a:pt x="675" y="431"/>
                  </a:lnTo>
                  <a:lnTo>
                    <a:pt x="570" y="403"/>
                  </a:lnTo>
                  <a:lnTo>
                    <a:pt x="593" y="569"/>
                  </a:lnTo>
                  <a:lnTo>
                    <a:pt x="430" y="763"/>
                  </a:lnTo>
                  <a:lnTo>
                    <a:pt x="175" y="930"/>
                  </a:lnTo>
                  <a:lnTo>
                    <a:pt x="117" y="638"/>
                  </a:lnTo>
                  <a:lnTo>
                    <a:pt x="0" y="569"/>
                  </a:lnTo>
                  <a:lnTo>
                    <a:pt x="0" y="167"/>
                  </a:lnTo>
                  <a:lnTo>
                    <a:pt x="59" y="125"/>
                  </a:lnTo>
                  <a:lnTo>
                    <a:pt x="233" y="98"/>
                  </a:lnTo>
                  <a:lnTo>
                    <a:pt x="280" y="167"/>
                  </a:lnTo>
                  <a:lnTo>
                    <a:pt x="373" y="167"/>
                  </a:lnTo>
                  <a:lnTo>
                    <a:pt x="396" y="98"/>
                  </a:lnTo>
                  <a:lnTo>
                    <a:pt x="477" y="98"/>
                  </a:lnTo>
                  <a:lnTo>
                    <a:pt x="593" y="28"/>
                  </a:lnTo>
                  <a:lnTo>
                    <a:pt x="651" y="28"/>
                  </a:lnTo>
                  <a:lnTo>
                    <a:pt x="675" y="0"/>
                  </a:lnTo>
                  <a:lnTo>
                    <a:pt x="733" y="98"/>
                  </a:lnTo>
                  <a:lnTo>
                    <a:pt x="849" y="167"/>
                  </a:lnTo>
                  <a:lnTo>
                    <a:pt x="733" y="23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4" name="Freeform 903"/>
            <p:cNvSpPr>
              <a:spLocks/>
            </p:cNvSpPr>
            <p:nvPr/>
          </p:nvSpPr>
          <p:spPr bwMode="auto">
            <a:xfrm>
              <a:off x="7455694" y="2225690"/>
              <a:ext cx="503237" cy="447464"/>
            </a:xfrm>
            <a:custGeom>
              <a:avLst/>
              <a:gdLst>
                <a:gd name="T0" fmla="*/ 732 w 952"/>
                <a:gd name="T1" fmla="*/ 139 h 847"/>
                <a:gd name="T2" fmla="*/ 755 w 952"/>
                <a:gd name="T3" fmla="*/ 97 h 847"/>
                <a:gd name="T4" fmla="*/ 732 w 952"/>
                <a:gd name="T5" fmla="*/ 42 h 847"/>
                <a:gd name="T6" fmla="*/ 848 w 952"/>
                <a:gd name="T7" fmla="*/ 42 h 847"/>
                <a:gd name="T8" fmla="*/ 848 w 952"/>
                <a:gd name="T9" fmla="*/ 70 h 847"/>
                <a:gd name="T10" fmla="*/ 848 w 952"/>
                <a:gd name="T11" fmla="*/ 42 h 847"/>
                <a:gd name="T12" fmla="*/ 894 w 952"/>
                <a:gd name="T13" fmla="*/ 139 h 847"/>
                <a:gd name="T14" fmla="*/ 952 w 952"/>
                <a:gd name="T15" fmla="*/ 167 h 847"/>
                <a:gd name="T16" fmla="*/ 848 w 952"/>
                <a:gd name="T17" fmla="*/ 167 h 847"/>
                <a:gd name="T18" fmla="*/ 812 w 952"/>
                <a:gd name="T19" fmla="*/ 209 h 847"/>
                <a:gd name="T20" fmla="*/ 789 w 952"/>
                <a:gd name="T21" fmla="*/ 264 h 847"/>
                <a:gd name="T22" fmla="*/ 848 w 952"/>
                <a:gd name="T23" fmla="*/ 305 h 847"/>
                <a:gd name="T24" fmla="*/ 732 w 952"/>
                <a:gd name="T25" fmla="*/ 237 h 847"/>
                <a:gd name="T26" fmla="*/ 672 w 952"/>
                <a:gd name="T27" fmla="*/ 305 h 847"/>
                <a:gd name="T28" fmla="*/ 672 w 952"/>
                <a:gd name="T29" fmla="*/ 375 h 847"/>
                <a:gd name="T30" fmla="*/ 615 w 952"/>
                <a:gd name="T31" fmla="*/ 305 h 847"/>
                <a:gd name="T32" fmla="*/ 533 w 952"/>
                <a:gd name="T33" fmla="*/ 444 h 847"/>
                <a:gd name="T34" fmla="*/ 499 w 952"/>
                <a:gd name="T35" fmla="*/ 444 h 847"/>
                <a:gd name="T36" fmla="*/ 499 w 952"/>
                <a:gd name="T37" fmla="*/ 499 h 847"/>
                <a:gd name="T38" fmla="*/ 556 w 952"/>
                <a:gd name="T39" fmla="*/ 444 h 847"/>
                <a:gd name="T40" fmla="*/ 672 w 952"/>
                <a:gd name="T41" fmla="*/ 375 h 847"/>
                <a:gd name="T42" fmla="*/ 672 w 952"/>
                <a:gd name="T43" fmla="*/ 402 h 847"/>
                <a:gd name="T44" fmla="*/ 696 w 952"/>
                <a:gd name="T45" fmla="*/ 472 h 847"/>
                <a:gd name="T46" fmla="*/ 789 w 952"/>
                <a:gd name="T47" fmla="*/ 444 h 847"/>
                <a:gd name="T48" fmla="*/ 848 w 952"/>
                <a:gd name="T49" fmla="*/ 402 h 847"/>
                <a:gd name="T50" fmla="*/ 755 w 952"/>
                <a:gd name="T51" fmla="*/ 472 h 847"/>
                <a:gd name="T52" fmla="*/ 732 w 952"/>
                <a:gd name="T53" fmla="*/ 499 h 847"/>
                <a:gd name="T54" fmla="*/ 649 w 952"/>
                <a:gd name="T55" fmla="*/ 499 h 847"/>
                <a:gd name="T56" fmla="*/ 672 w 952"/>
                <a:gd name="T57" fmla="*/ 569 h 847"/>
                <a:gd name="T58" fmla="*/ 696 w 952"/>
                <a:gd name="T59" fmla="*/ 569 h 847"/>
                <a:gd name="T60" fmla="*/ 615 w 952"/>
                <a:gd name="T61" fmla="*/ 611 h 847"/>
                <a:gd name="T62" fmla="*/ 592 w 952"/>
                <a:gd name="T63" fmla="*/ 638 h 847"/>
                <a:gd name="T64" fmla="*/ 556 w 952"/>
                <a:gd name="T65" fmla="*/ 708 h 847"/>
                <a:gd name="T66" fmla="*/ 499 w 952"/>
                <a:gd name="T67" fmla="*/ 638 h 847"/>
                <a:gd name="T68" fmla="*/ 475 w 952"/>
                <a:gd name="T69" fmla="*/ 638 h 847"/>
                <a:gd name="T70" fmla="*/ 499 w 952"/>
                <a:gd name="T71" fmla="*/ 708 h 847"/>
                <a:gd name="T72" fmla="*/ 452 w 952"/>
                <a:gd name="T73" fmla="*/ 777 h 847"/>
                <a:gd name="T74" fmla="*/ 395 w 952"/>
                <a:gd name="T75" fmla="*/ 735 h 847"/>
                <a:gd name="T76" fmla="*/ 418 w 952"/>
                <a:gd name="T77" fmla="*/ 777 h 847"/>
                <a:gd name="T78" fmla="*/ 220 w 952"/>
                <a:gd name="T79" fmla="*/ 708 h 847"/>
                <a:gd name="T80" fmla="*/ 116 w 952"/>
                <a:gd name="T81" fmla="*/ 708 h 847"/>
                <a:gd name="T82" fmla="*/ 80 w 952"/>
                <a:gd name="T83" fmla="*/ 638 h 847"/>
                <a:gd name="T84" fmla="*/ 116 w 952"/>
                <a:gd name="T85" fmla="*/ 569 h 847"/>
                <a:gd name="T86" fmla="*/ 0 w 952"/>
                <a:gd name="T87" fmla="*/ 402 h 847"/>
                <a:gd name="T88" fmla="*/ 162 w 952"/>
                <a:gd name="T89" fmla="*/ 167 h 847"/>
                <a:gd name="T90" fmla="*/ 672 w 952"/>
                <a:gd name="T91" fmla="*/ 237 h 847"/>
                <a:gd name="T92" fmla="*/ 696 w 952"/>
                <a:gd name="T93" fmla="*/ 9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2" h="847">
                  <a:moveTo>
                    <a:pt x="696" y="97"/>
                  </a:moveTo>
                  <a:lnTo>
                    <a:pt x="732" y="139"/>
                  </a:lnTo>
                  <a:lnTo>
                    <a:pt x="732" y="97"/>
                  </a:lnTo>
                  <a:lnTo>
                    <a:pt x="755" y="97"/>
                  </a:lnTo>
                  <a:lnTo>
                    <a:pt x="732" y="70"/>
                  </a:lnTo>
                  <a:lnTo>
                    <a:pt x="732" y="42"/>
                  </a:lnTo>
                  <a:lnTo>
                    <a:pt x="755" y="0"/>
                  </a:lnTo>
                  <a:lnTo>
                    <a:pt x="848" y="42"/>
                  </a:lnTo>
                  <a:lnTo>
                    <a:pt x="848" y="97"/>
                  </a:lnTo>
                  <a:lnTo>
                    <a:pt x="848" y="70"/>
                  </a:lnTo>
                  <a:lnTo>
                    <a:pt x="894" y="70"/>
                  </a:lnTo>
                  <a:lnTo>
                    <a:pt x="848" y="42"/>
                  </a:lnTo>
                  <a:lnTo>
                    <a:pt x="952" y="42"/>
                  </a:lnTo>
                  <a:lnTo>
                    <a:pt x="894" y="139"/>
                  </a:lnTo>
                  <a:lnTo>
                    <a:pt x="952" y="97"/>
                  </a:lnTo>
                  <a:lnTo>
                    <a:pt x="952" y="167"/>
                  </a:lnTo>
                  <a:lnTo>
                    <a:pt x="894" y="209"/>
                  </a:lnTo>
                  <a:lnTo>
                    <a:pt x="848" y="167"/>
                  </a:lnTo>
                  <a:lnTo>
                    <a:pt x="894" y="264"/>
                  </a:lnTo>
                  <a:lnTo>
                    <a:pt x="812" y="209"/>
                  </a:lnTo>
                  <a:lnTo>
                    <a:pt x="732" y="209"/>
                  </a:lnTo>
                  <a:lnTo>
                    <a:pt x="789" y="264"/>
                  </a:lnTo>
                  <a:lnTo>
                    <a:pt x="871" y="305"/>
                  </a:lnTo>
                  <a:lnTo>
                    <a:pt x="848" y="305"/>
                  </a:lnTo>
                  <a:lnTo>
                    <a:pt x="755" y="305"/>
                  </a:lnTo>
                  <a:lnTo>
                    <a:pt x="732" y="237"/>
                  </a:lnTo>
                  <a:lnTo>
                    <a:pt x="732" y="305"/>
                  </a:lnTo>
                  <a:lnTo>
                    <a:pt x="672" y="305"/>
                  </a:lnTo>
                  <a:lnTo>
                    <a:pt x="696" y="333"/>
                  </a:lnTo>
                  <a:lnTo>
                    <a:pt x="672" y="375"/>
                  </a:lnTo>
                  <a:lnTo>
                    <a:pt x="592" y="305"/>
                  </a:lnTo>
                  <a:lnTo>
                    <a:pt x="615" y="305"/>
                  </a:lnTo>
                  <a:lnTo>
                    <a:pt x="556" y="375"/>
                  </a:lnTo>
                  <a:lnTo>
                    <a:pt x="533" y="444"/>
                  </a:lnTo>
                  <a:lnTo>
                    <a:pt x="499" y="375"/>
                  </a:lnTo>
                  <a:lnTo>
                    <a:pt x="499" y="444"/>
                  </a:lnTo>
                  <a:lnTo>
                    <a:pt x="452" y="444"/>
                  </a:lnTo>
                  <a:lnTo>
                    <a:pt x="499" y="499"/>
                  </a:lnTo>
                  <a:lnTo>
                    <a:pt x="499" y="444"/>
                  </a:lnTo>
                  <a:lnTo>
                    <a:pt x="556" y="444"/>
                  </a:lnTo>
                  <a:lnTo>
                    <a:pt x="615" y="375"/>
                  </a:lnTo>
                  <a:lnTo>
                    <a:pt x="672" y="375"/>
                  </a:lnTo>
                  <a:lnTo>
                    <a:pt x="732" y="375"/>
                  </a:lnTo>
                  <a:lnTo>
                    <a:pt x="672" y="402"/>
                  </a:lnTo>
                  <a:lnTo>
                    <a:pt x="732" y="402"/>
                  </a:lnTo>
                  <a:lnTo>
                    <a:pt x="696" y="472"/>
                  </a:lnTo>
                  <a:lnTo>
                    <a:pt x="755" y="402"/>
                  </a:lnTo>
                  <a:lnTo>
                    <a:pt x="789" y="444"/>
                  </a:lnTo>
                  <a:lnTo>
                    <a:pt x="755" y="375"/>
                  </a:lnTo>
                  <a:lnTo>
                    <a:pt x="848" y="402"/>
                  </a:lnTo>
                  <a:lnTo>
                    <a:pt x="789" y="499"/>
                  </a:lnTo>
                  <a:lnTo>
                    <a:pt x="755" y="472"/>
                  </a:lnTo>
                  <a:lnTo>
                    <a:pt x="755" y="541"/>
                  </a:lnTo>
                  <a:lnTo>
                    <a:pt x="732" y="499"/>
                  </a:lnTo>
                  <a:lnTo>
                    <a:pt x="672" y="541"/>
                  </a:lnTo>
                  <a:lnTo>
                    <a:pt x="649" y="499"/>
                  </a:lnTo>
                  <a:lnTo>
                    <a:pt x="615" y="569"/>
                  </a:lnTo>
                  <a:lnTo>
                    <a:pt x="672" y="569"/>
                  </a:lnTo>
                  <a:lnTo>
                    <a:pt x="732" y="541"/>
                  </a:lnTo>
                  <a:lnTo>
                    <a:pt x="696" y="569"/>
                  </a:lnTo>
                  <a:lnTo>
                    <a:pt x="649" y="638"/>
                  </a:lnTo>
                  <a:lnTo>
                    <a:pt x="615" y="611"/>
                  </a:lnTo>
                  <a:lnTo>
                    <a:pt x="615" y="638"/>
                  </a:lnTo>
                  <a:lnTo>
                    <a:pt x="592" y="638"/>
                  </a:lnTo>
                  <a:lnTo>
                    <a:pt x="592" y="680"/>
                  </a:lnTo>
                  <a:lnTo>
                    <a:pt x="556" y="708"/>
                  </a:lnTo>
                  <a:lnTo>
                    <a:pt x="533" y="638"/>
                  </a:lnTo>
                  <a:lnTo>
                    <a:pt x="499" y="638"/>
                  </a:lnTo>
                  <a:lnTo>
                    <a:pt x="499" y="708"/>
                  </a:lnTo>
                  <a:lnTo>
                    <a:pt x="475" y="638"/>
                  </a:lnTo>
                  <a:lnTo>
                    <a:pt x="452" y="708"/>
                  </a:lnTo>
                  <a:lnTo>
                    <a:pt x="499" y="708"/>
                  </a:lnTo>
                  <a:lnTo>
                    <a:pt x="499" y="735"/>
                  </a:lnTo>
                  <a:lnTo>
                    <a:pt x="452" y="777"/>
                  </a:lnTo>
                  <a:lnTo>
                    <a:pt x="418" y="708"/>
                  </a:lnTo>
                  <a:lnTo>
                    <a:pt x="395" y="735"/>
                  </a:lnTo>
                  <a:lnTo>
                    <a:pt x="359" y="708"/>
                  </a:lnTo>
                  <a:lnTo>
                    <a:pt x="418" y="777"/>
                  </a:lnTo>
                  <a:lnTo>
                    <a:pt x="336" y="847"/>
                  </a:lnTo>
                  <a:lnTo>
                    <a:pt x="220" y="708"/>
                  </a:lnTo>
                  <a:lnTo>
                    <a:pt x="220" y="735"/>
                  </a:lnTo>
                  <a:lnTo>
                    <a:pt x="116" y="708"/>
                  </a:lnTo>
                  <a:lnTo>
                    <a:pt x="139" y="638"/>
                  </a:lnTo>
                  <a:lnTo>
                    <a:pt x="80" y="638"/>
                  </a:lnTo>
                  <a:lnTo>
                    <a:pt x="57" y="638"/>
                  </a:lnTo>
                  <a:lnTo>
                    <a:pt x="116" y="569"/>
                  </a:lnTo>
                  <a:lnTo>
                    <a:pt x="116" y="499"/>
                  </a:lnTo>
                  <a:lnTo>
                    <a:pt x="0" y="402"/>
                  </a:lnTo>
                  <a:lnTo>
                    <a:pt x="80" y="237"/>
                  </a:lnTo>
                  <a:lnTo>
                    <a:pt x="162" y="167"/>
                  </a:lnTo>
                  <a:lnTo>
                    <a:pt x="278" y="264"/>
                  </a:lnTo>
                  <a:lnTo>
                    <a:pt x="672" y="237"/>
                  </a:lnTo>
                  <a:lnTo>
                    <a:pt x="696" y="167"/>
                  </a:lnTo>
                  <a:lnTo>
                    <a:pt x="696" y="97"/>
                  </a:lnTo>
                  <a:close/>
                </a:path>
              </a:pathLst>
            </a:custGeom>
            <a:solidFill>
              <a:srgbClr val="BBB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5" name="Freeform 904"/>
            <p:cNvSpPr>
              <a:spLocks/>
            </p:cNvSpPr>
            <p:nvPr/>
          </p:nvSpPr>
          <p:spPr bwMode="auto">
            <a:xfrm>
              <a:off x="7455694" y="2225690"/>
              <a:ext cx="503237" cy="447464"/>
            </a:xfrm>
            <a:custGeom>
              <a:avLst/>
              <a:gdLst>
                <a:gd name="T0" fmla="*/ 732 w 952"/>
                <a:gd name="T1" fmla="*/ 139 h 847"/>
                <a:gd name="T2" fmla="*/ 755 w 952"/>
                <a:gd name="T3" fmla="*/ 97 h 847"/>
                <a:gd name="T4" fmla="*/ 732 w 952"/>
                <a:gd name="T5" fmla="*/ 42 h 847"/>
                <a:gd name="T6" fmla="*/ 848 w 952"/>
                <a:gd name="T7" fmla="*/ 42 h 847"/>
                <a:gd name="T8" fmla="*/ 848 w 952"/>
                <a:gd name="T9" fmla="*/ 70 h 847"/>
                <a:gd name="T10" fmla="*/ 848 w 952"/>
                <a:gd name="T11" fmla="*/ 42 h 847"/>
                <a:gd name="T12" fmla="*/ 894 w 952"/>
                <a:gd name="T13" fmla="*/ 139 h 847"/>
                <a:gd name="T14" fmla="*/ 952 w 952"/>
                <a:gd name="T15" fmla="*/ 167 h 847"/>
                <a:gd name="T16" fmla="*/ 848 w 952"/>
                <a:gd name="T17" fmla="*/ 167 h 847"/>
                <a:gd name="T18" fmla="*/ 812 w 952"/>
                <a:gd name="T19" fmla="*/ 209 h 847"/>
                <a:gd name="T20" fmla="*/ 789 w 952"/>
                <a:gd name="T21" fmla="*/ 264 h 847"/>
                <a:gd name="T22" fmla="*/ 848 w 952"/>
                <a:gd name="T23" fmla="*/ 305 h 847"/>
                <a:gd name="T24" fmla="*/ 732 w 952"/>
                <a:gd name="T25" fmla="*/ 237 h 847"/>
                <a:gd name="T26" fmla="*/ 672 w 952"/>
                <a:gd name="T27" fmla="*/ 305 h 847"/>
                <a:gd name="T28" fmla="*/ 672 w 952"/>
                <a:gd name="T29" fmla="*/ 375 h 847"/>
                <a:gd name="T30" fmla="*/ 615 w 952"/>
                <a:gd name="T31" fmla="*/ 305 h 847"/>
                <a:gd name="T32" fmla="*/ 533 w 952"/>
                <a:gd name="T33" fmla="*/ 444 h 847"/>
                <a:gd name="T34" fmla="*/ 499 w 952"/>
                <a:gd name="T35" fmla="*/ 444 h 847"/>
                <a:gd name="T36" fmla="*/ 499 w 952"/>
                <a:gd name="T37" fmla="*/ 499 h 847"/>
                <a:gd name="T38" fmla="*/ 556 w 952"/>
                <a:gd name="T39" fmla="*/ 444 h 847"/>
                <a:gd name="T40" fmla="*/ 672 w 952"/>
                <a:gd name="T41" fmla="*/ 375 h 847"/>
                <a:gd name="T42" fmla="*/ 672 w 952"/>
                <a:gd name="T43" fmla="*/ 402 h 847"/>
                <a:gd name="T44" fmla="*/ 696 w 952"/>
                <a:gd name="T45" fmla="*/ 472 h 847"/>
                <a:gd name="T46" fmla="*/ 789 w 952"/>
                <a:gd name="T47" fmla="*/ 444 h 847"/>
                <a:gd name="T48" fmla="*/ 848 w 952"/>
                <a:gd name="T49" fmla="*/ 402 h 847"/>
                <a:gd name="T50" fmla="*/ 755 w 952"/>
                <a:gd name="T51" fmla="*/ 472 h 847"/>
                <a:gd name="T52" fmla="*/ 732 w 952"/>
                <a:gd name="T53" fmla="*/ 499 h 847"/>
                <a:gd name="T54" fmla="*/ 649 w 952"/>
                <a:gd name="T55" fmla="*/ 499 h 847"/>
                <a:gd name="T56" fmla="*/ 672 w 952"/>
                <a:gd name="T57" fmla="*/ 569 h 847"/>
                <a:gd name="T58" fmla="*/ 696 w 952"/>
                <a:gd name="T59" fmla="*/ 569 h 847"/>
                <a:gd name="T60" fmla="*/ 615 w 952"/>
                <a:gd name="T61" fmla="*/ 611 h 847"/>
                <a:gd name="T62" fmla="*/ 592 w 952"/>
                <a:gd name="T63" fmla="*/ 638 h 847"/>
                <a:gd name="T64" fmla="*/ 556 w 952"/>
                <a:gd name="T65" fmla="*/ 708 h 847"/>
                <a:gd name="T66" fmla="*/ 499 w 952"/>
                <a:gd name="T67" fmla="*/ 638 h 847"/>
                <a:gd name="T68" fmla="*/ 475 w 952"/>
                <a:gd name="T69" fmla="*/ 638 h 847"/>
                <a:gd name="T70" fmla="*/ 499 w 952"/>
                <a:gd name="T71" fmla="*/ 708 h 847"/>
                <a:gd name="T72" fmla="*/ 452 w 952"/>
                <a:gd name="T73" fmla="*/ 777 h 847"/>
                <a:gd name="T74" fmla="*/ 395 w 952"/>
                <a:gd name="T75" fmla="*/ 735 h 847"/>
                <a:gd name="T76" fmla="*/ 418 w 952"/>
                <a:gd name="T77" fmla="*/ 777 h 847"/>
                <a:gd name="T78" fmla="*/ 220 w 952"/>
                <a:gd name="T79" fmla="*/ 708 h 847"/>
                <a:gd name="T80" fmla="*/ 116 w 952"/>
                <a:gd name="T81" fmla="*/ 708 h 847"/>
                <a:gd name="T82" fmla="*/ 80 w 952"/>
                <a:gd name="T83" fmla="*/ 638 h 847"/>
                <a:gd name="T84" fmla="*/ 116 w 952"/>
                <a:gd name="T85" fmla="*/ 569 h 847"/>
                <a:gd name="T86" fmla="*/ 0 w 952"/>
                <a:gd name="T87" fmla="*/ 402 h 847"/>
                <a:gd name="T88" fmla="*/ 162 w 952"/>
                <a:gd name="T89" fmla="*/ 167 h 847"/>
                <a:gd name="T90" fmla="*/ 672 w 952"/>
                <a:gd name="T91" fmla="*/ 237 h 847"/>
                <a:gd name="T92" fmla="*/ 696 w 952"/>
                <a:gd name="T93" fmla="*/ 9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2" h="847">
                  <a:moveTo>
                    <a:pt x="696" y="97"/>
                  </a:moveTo>
                  <a:lnTo>
                    <a:pt x="732" y="139"/>
                  </a:lnTo>
                  <a:lnTo>
                    <a:pt x="732" y="97"/>
                  </a:lnTo>
                  <a:lnTo>
                    <a:pt x="755" y="97"/>
                  </a:lnTo>
                  <a:lnTo>
                    <a:pt x="732" y="70"/>
                  </a:lnTo>
                  <a:lnTo>
                    <a:pt x="732" y="42"/>
                  </a:lnTo>
                  <a:lnTo>
                    <a:pt x="755" y="0"/>
                  </a:lnTo>
                  <a:lnTo>
                    <a:pt x="848" y="42"/>
                  </a:lnTo>
                  <a:lnTo>
                    <a:pt x="848" y="97"/>
                  </a:lnTo>
                  <a:lnTo>
                    <a:pt x="848" y="70"/>
                  </a:lnTo>
                  <a:lnTo>
                    <a:pt x="894" y="70"/>
                  </a:lnTo>
                  <a:lnTo>
                    <a:pt x="848" y="42"/>
                  </a:lnTo>
                  <a:lnTo>
                    <a:pt x="952" y="42"/>
                  </a:lnTo>
                  <a:lnTo>
                    <a:pt x="894" y="139"/>
                  </a:lnTo>
                  <a:lnTo>
                    <a:pt x="952" y="97"/>
                  </a:lnTo>
                  <a:lnTo>
                    <a:pt x="952" y="167"/>
                  </a:lnTo>
                  <a:lnTo>
                    <a:pt x="894" y="209"/>
                  </a:lnTo>
                  <a:lnTo>
                    <a:pt x="848" y="167"/>
                  </a:lnTo>
                  <a:lnTo>
                    <a:pt x="894" y="264"/>
                  </a:lnTo>
                  <a:lnTo>
                    <a:pt x="812" y="209"/>
                  </a:lnTo>
                  <a:lnTo>
                    <a:pt x="732" y="209"/>
                  </a:lnTo>
                  <a:lnTo>
                    <a:pt x="789" y="264"/>
                  </a:lnTo>
                  <a:lnTo>
                    <a:pt x="871" y="305"/>
                  </a:lnTo>
                  <a:lnTo>
                    <a:pt x="848" y="305"/>
                  </a:lnTo>
                  <a:lnTo>
                    <a:pt x="755" y="305"/>
                  </a:lnTo>
                  <a:lnTo>
                    <a:pt x="732" y="237"/>
                  </a:lnTo>
                  <a:lnTo>
                    <a:pt x="732" y="305"/>
                  </a:lnTo>
                  <a:lnTo>
                    <a:pt x="672" y="305"/>
                  </a:lnTo>
                  <a:lnTo>
                    <a:pt x="696" y="333"/>
                  </a:lnTo>
                  <a:lnTo>
                    <a:pt x="672" y="375"/>
                  </a:lnTo>
                  <a:lnTo>
                    <a:pt x="592" y="305"/>
                  </a:lnTo>
                  <a:lnTo>
                    <a:pt x="615" y="305"/>
                  </a:lnTo>
                  <a:lnTo>
                    <a:pt x="556" y="375"/>
                  </a:lnTo>
                  <a:lnTo>
                    <a:pt x="533" y="444"/>
                  </a:lnTo>
                  <a:lnTo>
                    <a:pt x="499" y="375"/>
                  </a:lnTo>
                  <a:lnTo>
                    <a:pt x="499" y="444"/>
                  </a:lnTo>
                  <a:lnTo>
                    <a:pt x="452" y="444"/>
                  </a:lnTo>
                  <a:lnTo>
                    <a:pt x="499" y="499"/>
                  </a:lnTo>
                  <a:lnTo>
                    <a:pt x="499" y="444"/>
                  </a:lnTo>
                  <a:lnTo>
                    <a:pt x="556" y="444"/>
                  </a:lnTo>
                  <a:lnTo>
                    <a:pt x="615" y="375"/>
                  </a:lnTo>
                  <a:lnTo>
                    <a:pt x="672" y="375"/>
                  </a:lnTo>
                  <a:lnTo>
                    <a:pt x="732" y="375"/>
                  </a:lnTo>
                  <a:lnTo>
                    <a:pt x="672" y="402"/>
                  </a:lnTo>
                  <a:lnTo>
                    <a:pt x="732" y="402"/>
                  </a:lnTo>
                  <a:lnTo>
                    <a:pt x="696" y="472"/>
                  </a:lnTo>
                  <a:lnTo>
                    <a:pt x="755" y="402"/>
                  </a:lnTo>
                  <a:lnTo>
                    <a:pt x="789" y="444"/>
                  </a:lnTo>
                  <a:lnTo>
                    <a:pt x="755" y="375"/>
                  </a:lnTo>
                  <a:lnTo>
                    <a:pt x="848" y="402"/>
                  </a:lnTo>
                  <a:lnTo>
                    <a:pt x="789" y="499"/>
                  </a:lnTo>
                  <a:lnTo>
                    <a:pt x="755" y="472"/>
                  </a:lnTo>
                  <a:lnTo>
                    <a:pt x="755" y="541"/>
                  </a:lnTo>
                  <a:lnTo>
                    <a:pt x="732" y="499"/>
                  </a:lnTo>
                  <a:lnTo>
                    <a:pt x="672" y="541"/>
                  </a:lnTo>
                  <a:lnTo>
                    <a:pt x="649" y="499"/>
                  </a:lnTo>
                  <a:lnTo>
                    <a:pt x="615" y="569"/>
                  </a:lnTo>
                  <a:lnTo>
                    <a:pt x="672" y="569"/>
                  </a:lnTo>
                  <a:lnTo>
                    <a:pt x="732" y="541"/>
                  </a:lnTo>
                  <a:lnTo>
                    <a:pt x="696" y="569"/>
                  </a:lnTo>
                  <a:lnTo>
                    <a:pt x="649" y="638"/>
                  </a:lnTo>
                  <a:lnTo>
                    <a:pt x="615" y="611"/>
                  </a:lnTo>
                  <a:lnTo>
                    <a:pt x="615" y="638"/>
                  </a:lnTo>
                  <a:lnTo>
                    <a:pt x="592" y="638"/>
                  </a:lnTo>
                  <a:lnTo>
                    <a:pt x="592" y="680"/>
                  </a:lnTo>
                  <a:lnTo>
                    <a:pt x="556" y="708"/>
                  </a:lnTo>
                  <a:lnTo>
                    <a:pt x="533" y="638"/>
                  </a:lnTo>
                  <a:lnTo>
                    <a:pt x="499" y="638"/>
                  </a:lnTo>
                  <a:lnTo>
                    <a:pt x="499" y="708"/>
                  </a:lnTo>
                  <a:lnTo>
                    <a:pt x="475" y="638"/>
                  </a:lnTo>
                  <a:lnTo>
                    <a:pt x="452" y="708"/>
                  </a:lnTo>
                  <a:lnTo>
                    <a:pt x="499" y="708"/>
                  </a:lnTo>
                  <a:lnTo>
                    <a:pt x="499" y="735"/>
                  </a:lnTo>
                  <a:lnTo>
                    <a:pt x="452" y="777"/>
                  </a:lnTo>
                  <a:lnTo>
                    <a:pt x="418" y="708"/>
                  </a:lnTo>
                  <a:lnTo>
                    <a:pt x="395" y="735"/>
                  </a:lnTo>
                  <a:lnTo>
                    <a:pt x="359" y="708"/>
                  </a:lnTo>
                  <a:lnTo>
                    <a:pt x="418" y="777"/>
                  </a:lnTo>
                  <a:lnTo>
                    <a:pt x="336" y="847"/>
                  </a:lnTo>
                  <a:lnTo>
                    <a:pt x="220" y="708"/>
                  </a:lnTo>
                  <a:lnTo>
                    <a:pt x="220" y="735"/>
                  </a:lnTo>
                  <a:lnTo>
                    <a:pt x="116" y="708"/>
                  </a:lnTo>
                  <a:lnTo>
                    <a:pt x="139" y="638"/>
                  </a:lnTo>
                  <a:lnTo>
                    <a:pt x="80" y="638"/>
                  </a:lnTo>
                  <a:lnTo>
                    <a:pt x="57" y="638"/>
                  </a:lnTo>
                  <a:lnTo>
                    <a:pt x="116" y="569"/>
                  </a:lnTo>
                  <a:lnTo>
                    <a:pt x="116" y="499"/>
                  </a:lnTo>
                  <a:lnTo>
                    <a:pt x="0" y="402"/>
                  </a:lnTo>
                  <a:lnTo>
                    <a:pt x="80" y="237"/>
                  </a:lnTo>
                  <a:lnTo>
                    <a:pt x="162" y="167"/>
                  </a:lnTo>
                  <a:lnTo>
                    <a:pt x="278" y="264"/>
                  </a:lnTo>
                  <a:lnTo>
                    <a:pt x="672" y="237"/>
                  </a:lnTo>
                  <a:lnTo>
                    <a:pt x="696" y="167"/>
                  </a:lnTo>
                  <a:lnTo>
                    <a:pt x="696" y="97"/>
                  </a:lnTo>
                </a:path>
              </a:pathLst>
            </a:custGeom>
            <a:solidFill>
              <a:srgbClr val="CCFFCC"/>
            </a:solidFill>
            <a:ln w="3175">
              <a:solidFill>
                <a:srgbClr val="1F1A17"/>
              </a:solidFill>
              <a:prstDash val="solid"/>
              <a:round/>
              <a:headEnd/>
              <a:tailEnd/>
            </a:ln>
          </p:spPr>
          <p:txBody>
            <a:bodyPr/>
            <a:lstStyle/>
            <a:p>
              <a:endParaRPr lang="en-US"/>
            </a:p>
          </p:txBody>
        </p:sp>
        <p:sp>
          <p:nvSpPr>
            <p:cNvPr id="906" name="Freeform 905"/>
            <p:cNvSpPr>
              <a:spLocks/>
            </p:cNvSpPr>
            <p:nvPr/>
          </p:nvSpPr>
          <p:spPr bwMode="auto">
            <a:xfrm>
              <a:off x="5549104" y="2796921"/>
              <a:ext cx="712788" cy="587099"/>
            </a:xfrm>
            <a:custGeom>
              <a:avLst/>
              <a:gdLst>
                <a:gd name="T0" fmla="*/ 163 w 1348"/>
                <a:gd name="T1" fmla="*/ 873 h 1109"/>
                <a:gd name="T2" fmla="*/ 442 w 1348"/>
                <a:gd name="T3" fmla="*/ 873 h 1109"/>
                <a:gd name="T4" fmla="*/ 476 w 1348"/>
                <a:gd name="T5" fmla="*/ 902 h 1109"/>
                <a:gd name="T6" fmla="*/ 499 w 1348"/>
                <a:gd name="T7" fmla="*/ 902 h 1109"/>
                <a:gd name="T8" fmla="*/ 535 w 1348"/>
                <a:gd name="T9" fmla="*/ 902 h 1109"/>
                <a:gd name="T10" fmla="*/ 592 w 1348"/>
                <a:gd name="T11" fmla="*/ 972 h 1109"/>
                <a:gd name="T12" fmla="*/ 872 w 1348"/>
                <a:gd name="T13" fmla="*/ 1069 h 1109"/>
                <a:gd name="T14" fmla="*/ 1069 w 1348"/>
                <a:gd name="T15" fmla="*/ 1109 h 1109"/>
                <a:gd name="T16" fmla="*/ 1232 w 1348"/>
                <a:gd name="T17" fmla="*/ 1041 h 1109"/>
                <a:gd name="T18" fmla="*/ 1348 w 1348"/>
                <a:gd name="T19" fmla="*/ 873 h 1109"/>
                <a:gd name="T20" fmla="*/ 1232 w 1348"/>
                <a:gd name="T21" fmla="*/ 763 h 1109"/>
                <a:gd name="T22" fmla="*/ 1174 w 1348"/>
                <a:gd name="T23" fmla="*/ 707 h 1109"/>
                <a:gd name="T24" fmla="*/ 1232 w 1348"/>
                <a:gd name="T25" fmla="*/ 666 h 1109"/>
                <a:gd name="T26" fmla="*/ 1092 w 1348"/>
                <a:gd name="T27" fmla="*/ 500 h 1109"/>
                <a:gd name="T28" fmla="*/ 1092 w 1348"/>
                <a:gd name="T29" fmla="*/ 430 h 1109"/>
                <a:gd name="T30" fmla="*/ 1011 w 1348"/>
                <a:gd name="T31" fmla="*/ 333 h 1109"/>
                <a:gd name="T32" fmla="*/ 953 w 1348"/>
                <a:gd name="T33" fmla="*/ 236 h 1109"/>
                <a:gd name="T34" fmla="*/ 756 w 1348"/>
                <a:gd name="T35" fmla="*/ 0 h 1109"/>
                <a:gd name="T36" fmla="*/ 732 w 1348"/>
                <a:gd name="T37" fmla="*/ 28 h 1109"/>
                <a:gd name="T38" fmla="*/ 279 w 1348"/>
                <a:gd name="T39" fmla="*/ 0 h 1109"/>
                <a:gd name="T40" fmla="*/ 0 w 1348"/>
                <a:gd name="T41" fmla="*/ 28 h 1109"/>
                <a:gd name="T42" fmla="*/ 105 w 1348"/>
                <a:gd name="T43" fmla="*/ 264 h 1109"/>
                <a:gd name="T44" fmla="*/ 197 w 1348"/>
                <a:gd name="T45" fmla="*/ 360 h 1109"/>
                <a:gd name="T46" fmla="*/ 105 w 1348"/>
                <a:gd name="T47" fmla="*/ 638 h 1109"/>
                <a:gd name="T48" fmla="*/ 105 w 1348"/>
                <a:gd name="T49" fmla="*/ 763 h 1109"/>
                <a:gd name="T50" fmla="*/ 58 w 1348"/>
                <a:gd name="T51" fmla="*/ 832 h 1109"/>
                <a:gd name="T52" fmla="*/ 163 w 1348"/>
                <a:gd name="T53" fmla="*/ 873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8" h="1109">
                  <a:moveTo>
                    <a:pt x="163" y="873"/>
                  </a:moveTo>
                  <a:lnTo>
                    <a:pt x="442" y="873"/>
                  </a:lnTo>
                  <a:lnTo>
                    <a:pt x="476" y="902"/>
                  </a:lnTo>
                  <a:lnTo>
                    <a:pt x="499" y="902"/>
                  </a:lnTo>
                  <a:lnTo>
                    <a:pt x="535" y="902"/>
                  </a:lnTo>
                  <a:lnTo>
                    <a:pt x="592" y="972"/>
                  </a:lnTo>
                  <a:lnTo>
                    <a:pt x="872" y="1069"/>
                  </a:lnTo>
                  <a:lnTo>
                    <a:pt x="1069" y="1109"/>
                  </a:lnTo>
                  <a:lnTo>
                    <a:pt x="1232" y="1041"/>
                  </a:lnTo>
                  <a:lnTo>
                    <a:pt x="1348" y="873"/>
                  </a:lnTo>
                  <a:lnTo>
                    <a:pt x="1232" y="763"/>
                  </a:lnTo>
                  <a:lnTo>
                    <a:pt x="1174" y="707"/>
                  </a:lnTo>
                  <a:lnTo>
                    <a:pt x="1232" y="666"/>
                  </a:lnTo>
                  <a:lnTo>
                    <a:pt x="1092" y="500"/>
                  </a:lnTo>
                  <a:lnTo>
                    <a:pt x="1092" y="430"/>
                  </a:lnTo>
                  <a:lnTo>
                    <a:pt x="1011" y="333"/>
                  </a:lnTo>
                  <a:lnTo>
                    <a:pt x="953" y="236"/>
                  </a:lnTo>
                  <a:lnTo>
                    <a:pt x="756" y="0"/>
                  </a:lnTo>
                  <a:lnTo>
                    <a:pt x="732" y="28"/>
                  </a:lnTo>
                  <a:lnTo>
                    <a:pt x="279" y="0"/>
                  </a:lnTo>
                  <a:lnTo>
                    <a:pt x="0" y="28"/>
                  </a:lnTo>
                  <a:lnTo>
                    <a:pt x="105" y="264"/>
                  </a:lnTo>
                  <a:lnTo>
                    <a:pt x="197" y="360"/>
                  </a:lnTo>
                  <a:lnTo>
                    <a:pt x="105" y="638"/>
                  </a:lnTo>
                  <a:lnTo>
                    <a:pt x="105" y="763"/>
                  </a:lnTo>
                  <a:lnTo>
                    <a:pt x="58" y="832"/>
                  </a:lnTo>
                  <a:lnTo>
                    <a:pt x="163" y="873"/>
                  </a:lnTo>
                  <a:close/>
                </a:path>
              </a:pathLst>
            </a:custGeom>
            <a:solidFill>
              <a:srgbClr val="008000"/>
            </a:solidFill>
            <a:ln>
              <a:noFill/>
            </a:ln>
          </p:spPr>
          <p:txBody>
            <a:bodyPr/>
            <a:lstStyle/>
            <a:p>
              <a:endParaRPr lang="en-US"/>
            </a:p>
          </p:txBody>
        </p:sp>
        <p:sp>
          <p:nvSpPr>
            <p:cNvPr id="907" name="Freeform 906"/>
            <p:cNvSpPr>
              <a:spLocks/>
            </p:cNvSpPr>
            <p:nvPr/>
          </p:nvSpPr>
          <p:spPr bwMode="auto">
            <a:xfrm>
              <a:off x="5549104" y="2796921"/>
              <a:ext cx="712788" cy="587099"/>
            </a:xfrm>
            <a:custGeom>
              <a:avLst/>
              <a:gdLst>
                <a:gd name="T0" fmla="*/ 163 w 1348"/>
                <a:gd name="T1" fmla="*/ 873 h 1109"/>
                <a:gd name="T2" fmla="*/ 442 w 1348"/>
                <a:gd name="T3" fmla="*/ 873 h 1109"/>
                <a:gd name="T4" fmla="*/ 476 w 1348"/>
                <a:gd name="T5" fmla="*/ 902 h 1109"/>
                <a:gd name="T6" fmla="*/ 499 w 1348"/>
                <a:gd name="T7" fmla="*/ 902 h 1109"/>
                <a:gd name="T8" fmla="*/ 535 w 1348"/>
                <a:gd name="T9" fmla="*/ 902 h 1109"/>
                <a:gd name="T10" fmla="*/ 592 w 1348"/>
                <a:gd name="T11" fmla="*/ 972 h 1109"/>
                <a:gd name="T12" fmla="*/ 872 w 1348"/>
                <a:gd name="T13" fmla="*/ 1069 h 1109"/>
                <a:gd name="T14" fmla="*/ 1069 w 1348"/>
                <a:gd name="T15" fmla="*/ 1109 h 1109"/>
                <a:gd name="T16" fmla="*/ 1232 w 1348"/>
                <a:gd name="T17" fmla="*/ 1041 h 1109"/>
                <a:gd name="T18" fmla="*/ 1348 w 1348"/>
                <a:gd name="T19" fmla="*/ 873 h 1109"/>
                <a:gd name="T20" fmla="*/ 1232 w 1348"/>
                <a:gd name="T21" fmla="*/ 763 h 1109"/>
                <a:gd name="T22" fmla="*/ 1174 w 1348"/>
                <a:gd name="T23" fmla="*/ 707 h 1109"/>
                <a:gd name="T24" fmla="*/ 1232 w 1348"/>
                <a:gd name="T25" fmla="*/ 666 h 1109"/>
                <a:gd name="T26" fmla="*/ 1092 w 1348"/>
                <a:gd name="T27" fmla="*/ 500 h 1109"/>
                <a:gd name="T28" fmla="*/ 1092 w 1348"/>
                <a:gd name="T29" fmla="*/ 430 h 1109"/>
                <a:gd name="T30" fmla="*/ 1011 w 1348"/>
                <a:gd name="T31" fmla="*/ 333 h 1109"/>
                <a:gd name="T32" fmla="*/ 953 w 1348"/>
                <a:gd name="T33" fmla="*/ 236 h 1109"/>
                <a:gd name="T34" fmla="*/ 756 w 1348"/>
                <a:gd name="T35" fmla="*/ 0 h 1109"/>
                <a:gd name="T36" fmla="*/ 732 w 1348"/>
                <a:gd name="T37" fmla="*/ 28 h 1109"/>
                <a:gd name="T38" fmla="*/ 279 w 1348"/>
                <a:gd name="T39" fmla="*/ 0 h 1109"/>
                <a:gd name="T40" fmla="*/ 0 w 1348"/>
                <a:gd name="T41" fmla="*/ 28 h 1109"/>
                <a:gd name="T42" fmla="*/ 105 w 1348"/>
                <a:gd name="T43" fmla="*/ 264 h 1109"/>
                <a:gd name="T44" fmla="*/ 197 w 1348"/>
                <a:gd name="T45" fmla="*/ 360 h 1109"/>
                <a:gd name="T46" fmla="*/ 105 w 1348"/>
                <a:gd name="T47" fmla="*/ 638 h 1109"/>
                <a:gd name="T48" fmla="*/ 105 w 1348"/>
                <a:gd name="T49" fmla="*/ 763 h 1109"/>
                <a:gd name="T50" fmla="*/ 58 w 1348"/>
                <a:gd name="T51" fmla="*/ 832 h 1109"/>
                <a:gd name="T52" fmla="*/ 163 w 1348"/>
                <a:gd name="T53" fmla="*/ 873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8" h="1109">
                  <a:moveTo>
                    <a:pt x="163" y="873"/>
                  </a:moveTo>
                  <a:lnTo>
                    <a:pt x="442" y="873"/>
                  </a:lnTo>
                  <a:lnTo>
                    <a:pt x="476" y="902"/>
                  </a:lnTo>
                  <a:lnTo>
                    <a:pt x="499" y="902"/>
                  </a:lnTo>
                  <a:lnTo>
                    <a:pt x="535" y="902"/>
                  </a:lnTo>
                  <a:lnTo>
                    <a:pt x="592" y="972"/>
                  </a:lnTo>
                  <a:lnTo>
                    <a:pt x="872" y="1069"/>
                  </a:lnTo>
                  <a:lnTo>
                    <a:pt x="1069" y="1109"/>
                  </a:lnTo>
                  <a:lnTo>
                    <a:pt x="1232" y="1041"/>
                  </a:lnTo>
                  <a:lnTo>
                    <a:pt x="1348" y="873"/>
                  </a:lnTo>
                  <a:lnTo>
                    <a:pt x="1232" y="763"/>
                  </a:lnTo>
                  <a:lnTo>
                    <a:pt x="1174" y="707"/>
                  </a:lnTo>
                  <a:lnTo>
                    <a:pt x="1232" y="666"/>
                  </a:lnTo>
                  <a:lnTo>
                    <a:pt x="1092" y="500"/>
                  </a:lnTo>
                  <a:lnTo>
                    <a:pt x="1092" y="430"/>
                  </a:lnTo>
                  <a:lnTo>
                    <a:pt x="1011" y="333"/>
                  </a:lnTo>
                  <a:lnTo>
                    <a:pt x="953" y="236"/>
                  </a:lnTo>
                  <a:lnTo>
                    <a:pt x="756" y="0"/>
                  </a:lnTo>
                  <a:lnTo>
                    <a:pt x="732" y="28"/>
                  </a:lnTo>
                  <a:lnTo>
                    <a:pt x="279" y="0"/>
                  </a:lnTo>
                  <a:lnTo>
                    <a:pt x="0" y="28"/>
                  </a:lnTo>
                  <a:lnTo>
                    <a:pt x="105" y="264"/>
                  </a:lnTo>
                  <a:lnTo>
                    <a:pt x="197" y="360"/>
                  </a:lnTo>
                  <a:lnTo>
                    <a:pt x="105" y="638"/>
                  </a:lnTo>
                  <a:lnTo>
                    <a:pt x="105" y="763"/>
                  </a:lnTo>
                  <a:lnTo>
                    <a:pt x="58" y="832"/>
                  </a:lnTo>
                  <a:lnTo>
                    <a:pt x="163" y="87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8" name="Freeform 907"/>
            <p:cNvSpPr>
              <a:spLocks/>
            </p:cNvSpPr>
            <p:nvPr/>
          </p:nvSpPr>
          <p:spPr bwMode="auto">
            <a:xfrm>
              <a:off x="5801519" y="3363390"/>
              <a:ext cx="731837" cy="623595"/>
            </a:xfrm>
            <a:custGeom>
              <a:avLst/>
              <a:gdLst>
                <a:gd name="T0" fmla="*/ 1348 w 1383"/>
                <a:gd name="T1" fmla="*/ 708 h 1179"/>
                <a:gd name="T2" fmla="*/ 1244 w 1383"/>
                <a:gd name="T3" fmla="*/ 777 h 1179"/>
                <a:gd name="T4" fmla="*/ 1324 w 1383"/>
                <a:gd name="T5" fmla="*/ 708 h 1179"/>
                <a:gd name="T6" fmla="*/ 1383 w 1383"/>
                <a:gd name="T7" fmla="*/ 777 h 1179"/>
                <a:gd name="T8" fmla="*/ 1266 w 1383"/>
                <a:gd name="T9" fmla="*/ 1013 h 1179"/>
                <a:gd name="T10" fmla="*/ 1208 w 1383"/>
                <a:gd name="T11" fmla="*/ 1041 h 1179"/>
                <a:gd name="T12" fmla="*/ 1150 w 1383"/>
                <a:gd name="T13" fmla="*/ 1013 h 1179"/>
                <a:gd name="T14" fmla="*/ 1244 w 1383"/>
                <a:gd name="T15" fmla="*/ 1082 h 1179"/>
                <a:gd name="T16" fmla="*/ 987 w 1383"/>
                <a:gd name="T17" fmla="*/ 1041 h 1179"/>
                <a:gd name="T18" fmla="*/ 814 w 1383"/>
                <a:gd name="T19" fmla="*/ 1041 h 1179"/>
                <a:gd name="T20" fmla="*/ 929 w 1383"/>
                <a:gd name="T21" fmla="*/ 1013 h 1179"/>
                <a:gd name="T22" fmla="*/ 871 w 1383"/>
                <a:gd name="T23" fmla="*/ 1013 h 1179"/>
                <a:gd name="T24" fmla="*/ 848 w 1383"/>
                <a:gd name="T25" fmla="*/ 943 h 1179"/>
                <a:gd name="T26" fmla="*/ 814 w 1383"/>
                <a:gd name="T27" fmla="*/ 1041 h 1179"/>
                <a:gd name="T28" fmla="*/ 557 w 1383"/>
                <a:gd name="T29" fmla="*/ 1041 h 1179"/>
                <a:gd name="T30" fmla="*/ 592 w 1383"/>
                <a:gd name="T31" fmla="*/ 972 h 1179"/>
                <a:gd name="T32" fmla="*/ 557 w 1383"/>
                <a:gd name="T33" fmla="*/ 943 h 1179"/>
                <a:gd name="T34" fmla="*/ 511 w 1383"/>
                <a:gd name="T35" fmla="*/ 1041 h 1179"/>
                <a:gd name="T36" fmla="*/ 418 w 1383"/>
                <a:gd name="T37" fmla="*/ 1082 h 1179"/>
                <a:gd name="T38" fmla="*/ 359 w 1383"/>
                <a:gd name="T39" fmla="*/ 1111 h 1179"/>
                <a:gd name="T40" fmla="*/ 359 w 1383"/>
                <a:gd name="T41" fmla="*/ 1082 h 1179"/>
                <a:gd name="T42" fmla="*/ 221 w 1383"/>
                <a:gd name="T43" fmla="*/ 1111 h 1179"/>
                <a:gd name="T44" fmla="*/ 198 w 1383"/>
                <a:gd name="T45" fmla="*/ 1179 h 1179"/>
                <a:gd name="T46" fmla="*/ 0 w 1383"/>
                <a:gd name="T47" fmla="*/ 972 h 1179"/>
                <a:gd name="T48" fmla="*/ 58 w 1383"/>
                <a:gd name="T49" fmla="*/ 915 h 1179"/>
                <a:gd name="T50" fmla="*/ 22 w 1383"/>
                <a:gd name="T51" fmla="*/ 805 h 1179"/>
                <a:gd name="T52" fmla="*/ 139 w 1383"/>
                <a:gd name="T53" fmla="*/ 777 h 1179"/>
                <a:gd name="T54" fmla="*/ 198 w 1383"/>
                <a:gd name="T55" fmla="*/ 708 h 1179"/>
                <a:gd name="T56" fmla="*/ 198 w 1383"/>
                <a:gd name="T57" fmla="*/ 513 h 1179"/>
                <a:gd name="T58" fmla="*/ 279 w 1383"/>
                <a:gd name="T59" fmla="*/ 472 h 1179"/>
                <a:gd name="T60" fmla="*/ 418 w 1383"/>
                <a:gd name="T61" fmla="*/ 513 h 1179"/>
                <a:gd name="T62" fmla="*/ 534 w 1383"/>
                <a:gd name="T63" fmla="*/ 375 h 1179"/>
                <a:gd name="T64" fmla="*/ 755 w 1383"/>
                <a:gd name="T65" fmla="*/ 375 h 1179"/>
                <a:gd name="T66" fmla="*/ 929 w 1383"/>
                <a:gd name="T67" fmla="*/ 42 h 1179"/>
                <a:gd name="T68" fmla="*/ 987 w 1383"/>
                <a:gd name="T69" fmla="*/ 0 h 1179"/>
                <a:gd name="T70" fmla="*/ 1092 w 1383"/>
                <a:gd name="T71" fmla="*/ 97 h 1179"/>
                <a:gd name="T72" fmla="*/ 1150 w 1383"/>
                <a:gd name="T73" fmla="*/ 97 h 1179"/>
                <a:gd name="T74" fmla="*/ 1324 w 1383"/>
                <a:gd name="T75" fmla="*/ 306 h 1179"/>
                <a:gd name="T76" fmla="*/ 1324 w 1383"/>
                <a:gd name="T77" fmla="*/ 402 h 1179"/>
                <a:gd name="T78" fmla="*/ 1348 w 1383"/>
                <a:gd name="T79" fmla="*/ 708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3" h="1179">
                  <a:moveTo>
                    <a:pt x="1348" y="708"/>
                  </a:moveTo>
                  <a:lnTo>
                    <a:pt x="1244" y="777"/>
                  </a:lnTo>
                  <a:lnTo>
                    <a:pt x="1324" y="708"/>
                  </a:lnTo>
                  <a:lnTo>
                    <a:pt x="1383" y="777"/>
                  </a:lnTo>
                  <a:lnTo>
                    <a:pt x="1266" y="1013"/>
                  </a:lnTo>
                  <a:lnTo>
                    <a:pt x="1208" y="1041"/>
                  </a:lnTo>
                  <a:lnTo>
                    <a:pt x="1150" y="1013"/>
                  </a:lnTo>
                  <a:lnTo>
                    <a:pt x="1244" y="1082"/>
                  </a:lnTo>
                  <a:lnTo>
                    <a:pt x="987" y="1041"/>
                  </a:lnTo>
                  <a:lnTo>
                    <a:pt x="814" y="1041"/>
                  </a:lnTo>
                  <a:lnTo>
                    <a:pt x="929" y="1013"/>
                  </a:lnTo>
                  <a:lnTo>
                    <a:pt x="871" y="1013"/>
                  </a:lnTo>
                  <a:lnTo>
                    <a:pt x="848" y="943"/>
                  </a:lnTo>
                  <a:lnTo>
                    <a:pt x="814" y="1041"/>
                  </a:lnTo>
                  <a:lnTo>
                    <a:pt x="557" y="1041"/>
                  </a:lnTo>
                  <a:lnTo>
                    <a:pt x="592" y="972"/>
                  </a:lnTo>
                  <a:lnTo>
                    <a:pt x="557" y="943"/>
                  </a:lnTo>
                  <a:lnTo>
                    <a:pt x="511" y="1041"/>
                  </a:lnTo>
                  <a:lnTo>
                    <a:pt x="418" y="1082"/>
                  </a:lnTo>
                  <a:lnTo>
                    <a:pt x="359" y="1111"/>
                  </a:lnTo>
                  <a:lnTo>
                    <a:pt x="359" y="1082"/>
                  </a:lnTo>
                  <a:lnTo>
                    <a:pt x="221" y="1111"/>
                  </a:lnTo>
                  <a:lnTo>
                    <a:pt x="198" y="1179"/>
                  </a:lnTo>
                  <a:lnTo>
                    <a:pt x="0" y="972"/>
                  </a:lnTo>
                  <a:lnTo>
                    <a:pt x="58" y="915"/>
                  </a:lnTo>
                  <a:lnTo>
                    <a:pt x="22" y="805"/>
                  </a:lnTo>
                  <a:lnTo>
                    <a:pt x="139" y="777"/>
                  </a:lnTo>
                  <a:lnTo>
                    <a:pt x="198" y="708"/>
                  </a:lnTo>
                  <a:lnTo>
                    <a:pt x="198" y="513"/>
                  </a:lnTo>
                  <a:lnTo>
                    <a:pt x="279" y="472"/>
                  </a:lnTo>
                  <a:lnTo>
                    <a:pt x="418" y="513"/>
                  </a:lnTo>
                  <a:lnTo>
                    <a:pt x="534" y="375"/>
                  </a:lnTo>
                  <a:lnTo>
                    <a:pt x="755" y="375"/>
                  </a:lnTo>
                  <a:lnTo>
                    <a:pt x="929" y="42"/>
                  </a:lnTo>
                  <a:lnTo>
                    <a:pt x="987" y="0"/>
                  </a:lnTo>
                  <a:lnTo>
                    <a:pt x="1092" y="97"/>
                  </a:lnTo>
                  <a:lnTo>
                    <a:pt x="1150" y="97"/>
                  </a:lnTo>
                  <a:lnTo>
                    <a:pt x="1324" y="306"/>
                  </a:lnTo>
                  <a:lnTo>
                    <a:pt x="1324" y="402"/>
                  </a:lnTo>
                  <a:lnTo>
                    <a:pt x="1348" y="708"/>
                  </a:lnTo>
                  <a:close/>
                </a:path>
              </a:pathLst>
            </a:custGeom>
            <a:solidFill>
              <a:srgbClr val="008000"/>
            </a:solidFill>
            <a:ln>
              <a:noFill/>
            </a:ln>
          </p:spPr>
          <p:txBody>
            <a:bodyPr/>
            <a:lstStyle/>
            <a:p>
              <a:endParaRPr lang="en-US"/>
            </a:p>
          </p:txBody>
        </p:sp>
        <p:sp>
          <p:nvSpPr>
            <p:cNvPr id="909" name="Freeform 908"/>
            <p:cNvSpPr>
              <a:spLocks/>
            </p:cNvSpPr>
            <p:nvPr/>
          </p:nvSpPr>
          <p:spPr bwMode="auto">
            <a:xfrm>
              <a:off x="5801519" y="3363390"/>
              <a:ext cx="731837" cy="623595"/>
            </a:xfrm>
            <a:custGeom>
              <a:avLst/>
              <a:gdLst>
                <a:gd name="T0" fmla="*/ 1348 w 1383"/>
                <a:gd name="T1" fmla="*/ 708 h 1179"/>
                <a:gd name="T2" fmla="*/ 1244 w 1383"/>
                <a:gd name="T3" fmla="*/ 777 h 1179"/>
                <a:gd name="T4" fmla="*/ 1324 w 1383"/>
                <a:gd name="T5" fmla="*/ 708 h 1179"/>
                <a:gd name="T6" fmla="*/ 1383 w 1383"/>
                <a:gd name="T7" fmla="*/ 777 h 1179"/>
                <a:gd name="T8" fmla="*/ 1266 w 1383"/>
                <a:gd name="T9" fmla="*/ 1013 h 1179"/>
                <a:gd name="T10" fmla="*/ 1208 w 1383"/>
                <a:gd name="T11" fmla="*/ 1041 h 1179"/>
                <a:gd name="T12" fmla="*/ 1150 w 1383"/>
                <a:gd name="T13" fmla="*/ 1013 h 1179"/>
                <a:gd name="T14" fmla="*/ 1244 w 1383"/>
                <a:gd name="T15" fmla="*/ 1082 h 1179"/>
                <a:gd name="T16" fmla="*/ 987 w 1383"/>
                <a:gd name="T17" fmla="*/ 1041 h 1179"/>
                <a:gd name="T18" fmla="*/ 814 w 1383"/>
                <a:gd name="T19" fmla="*/ 1041 h 1179"/>
                <a:gd name="T20" fmla="*/ 929 w 1383"/>
                <a:gd name="T21" fmla="*/ 1013 h 1179"/>
                <a:gd name="T22" fmla="*/ 871 w 1383"/>
                <a:gd name="T23" fmla="*/ 1013 h 1179"/>
                <a:gd name="T24" fmla="*/ 848 w 1383"/>
                <a:gd name="T25" fmla="*/ 943 h 1179"/>
                <a:gd name="T26" fmla="*/ 814 w 1383"/>
                <a:gd name="T27" fmla="*/ 1041 h 1179"/>
                <a:gd name="T28" fmla="*/ 557 w 1383"/>
                <a:gd name="T29" fmla="*/ 1041 h 1179"/>
                <a:gd name="T30" fmla="*/ 592 w 1383"/>
                <a:gd name="T31" fmla="*/ 972 h 1179"/>
                <a:gd name="T32" fmla="*/ 557 w 1383"/>
                <a:gd name="T33" fmla="*/ 943 h 1179"/>
                <a:gd name="T34" fmla="*/ 511 w 1383"/>
                <a:gd name="T35" fmla="*/ 1041 h 1179"/>
                <a:gd name="T36" fmla="*/ 418 w 1383"/>
                <a:gd name="T37" fmla="*/ 1082 h 1179"/>
                <a:gd name="T38" fmla="*/ 359 w 1383"/>
                <a:gd name="T39" fmla="*/ 1111 h 1179"/>
                <a:gd name="T40" fmla="*/ 359 w 1383"/>
                <a:gd name="T41" fmla="*/ 1082 h 1179"/>
                <a:gd name="T42" fmla="*/ 221 w 1383"/>
                <a:gd name="T43" fmla="*/ 1111 h 1179"/>
                <a:gd name="T44" fmla="*/ 198 w 1383"/>
                <a:gd name="T45" fmla="*/ 1179 h 1179"/>
                <a:gd name="T46" fmla="*/ 0 w 1383"/>
                <a:gd name="T47" fmla="*/ 972 h 1179"/>
                <a:gd name="T48" fmla="*/ 58 w 1383"/>
                <a:gd name="T49" fmla="*/ 915 h 1179"/>
                <a:gd name="T50" fmla="*/ 22 w 1383"/>
                <a:gd name="T51" fmla="*/ 805 h 1179"/>
                <a:gd name="T52" fmla="*/ 139 w 1383"/>
                <a:gd name="T53" fmla="*/ 777 h 1179"/>
                <a:gd name="T54" fmla="*/ 198 w 1383"/>
                <a:gd name="T55" fmla="*/ 708 h 1179"/>
                <a:gd name="T56" fmla="*/ 198 w 1383"/>
                <a:gd name="T57" fmla="*/ 513 h 1179"/>
                <a:gd name="T58" fmla="*/ 279 w 1383"/>
                <a:gd name="T59" fmla="*/ 472 h 1179"/>
                <a:gd name="T60" fmla="*/ 418 w 1383"/>
                <a:gd name="T61" fmla="*/ 513 h 1179"/>
                <a:gd name="T62" fmla="*/ 534 w 1383"/>
                <a:gd name="T63" fmla="*/ 375 h 1179"/>
                <a:gd name="T64" fmla="*/ 755 w 1383"/>
                <a:gd name="T65" fmla="*/ 375 h 1179"/>
                <a:gd name="T66" fmla="*/ 929 w 1383"/>
                <a:gd name="T67" fmla="*/ 42 h 1179"/>
                <a:gd name="T68" fmla="*/ 987 w 1383"/>
                <a:gd name="T69" fmla="*/ 0 h 1179"/>
                <a:gd name="T70" fmla="*/ 1092 w 1383"/>
                <a:gd name="T71" fmla="*/ 97 h 1179"/>
                <a:gd name="T72" fmla="*/ 1150 w 1383"/>
                <a:gd name="T73" fmla="*/ 97 h 1179"/>
                <a:gd name="T74" fmla="*/ 1324 w 1383"/>
                <a:gd name="T75" fmla="*/ 306 h 1179"/>
                <a:gd name="T76" fmla="*/ 1324 w 1383"/>
                <a:gd name="T77" fmla="*/ 402 h 1179"/>
                <a:gd name="T78" fmla="*/ 1348 w 1383"/>
                <a:gd name="T79" fmla="*/ 708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3" h="1179">
                  <a:moveTo>
                    <a:pt x="1348" y="708"/>
                  </a:moveTo>
                  <a:lnTo>
                    <a:pt x="1244" y="777"/>
                  </a:lnTo>
                  <a:lnTo>
                    <a:pt x="1324" y="708"/>
                  </a:lnTo>
                  <a:lnTo>
                    <a:pt x="1383" y="777"/>
                  </a:lnTo>
                  <a:lnTo>
                    <a:pt x="1266" y="1013"/>
                  </a:lnTo>
                  <a:lnTo>
                    <a:pt x="1208" y="1041"/>
                  </a:lnTo>
                  <a:lnTo>
                    <a:pt x="1150" y="1013"/>
                  </a:lnTo>
                  <a:lnTo>
                    <a:pt x="1244" y="1082"/>
                  </a:lnTo>
                  <a:lnTo>
                    <a:pt x="987" y="1041"/>
                  </a:lnTo>
                  <a:lnTo>
                    <a:pt x="814" y="1041"/>
                  </a:lnTo>
                  <a:lnTo>
                    <a:pt x="929" y="1013"/>
                  </a:lnTo>
                  <a:lnTo>
                    <a:pt x="871" y="1013"/>
                  </a:lnTo>
                  <a:lnTo>
                    <a:pt x="848" y="943"/>
                  </a:lnTo>
                  <a:lnTo>
                    <a:pt x="814" y="1041"/>
                  </a:lnTo>
                  <a:lnTo>
                    <a:pt x="557" y="1041"/>
                  </a:lnTo>
                  <a:lnTo>
                    <a:pt x="592" y="972"/>
                  </a:lnTo>
                  <a:lnTo>
                    <a:pt x="557" y="943"/>
                  </a:lnTo>
                  <a:lnTo>
                    <a:pt x="511" y="1041"/>
                  </a:lnTo>
                  <a:lnTo>
                    <a:pt x="418" y="1082"/>
                  </a:lnTo>
                  <a:lnTo>
                    <a:pt x="359" y="1111"/>
                  </a:lnTo>
                  <a:lnTo>
                    <a:pt x="359" y="1082"/>
                  </a:lnTo>
                  <a:lnTo>
                    <a:pt x="221" y="1111"/>
                  </a:lnTo>
                  <a:lnTo>
                    <a:pt x="198" y="1179"/>
                  </a:lnTo>
                  <a:lnTo>
                    <a:pt x="0" y="972"/>
                  </a:lnTo>
                  <a:lnTo>
                    <a:pt x="58" y="915"/>
                  </a:lnTo>
                  <a:lnTo>
                    <a:pt x="22" y="805"/>
                  </a:lnTo>
                  <a:lnTo>
                    <a:pt x="139" y="777"/>
                  </a:lnTo>
                  <a:lnTo>
                    <a:pt x="198" y="708"/>
                  </a:lnTo>
                  <a:lnTo>
                    <a:pt x="198" y="513"/>
                  </a:lnTo>
                  <a:lnTo>
                    <a:pt x="279" y="472"/>
                  </a:lnTo>
                  <a:lnTo>
                    <a:pt x="418" y="513"/>
                  </a:lnTo>
                  <a:lnTo>
                    <a:pt x="534" y="375"/>
                  </a:lnTo>
                  <a:lnTo>
                    <a:pt x="755" y="375"/>
                  </a:lnTo>
                  <a:lnTo>
                    <a:pt x="929" y="42"/>
                  </a:lnTo>
                  <a:lnTo>
                    <a:pt x="987" y="0"/>
                  </a:lnTo>
                  <a:lnTo>
                    <a:pt x="1092" y="97"/>
                  </a:lnTo>
                  <a:lnTo>
                    <a:pt x="1150" y="97"/>
                  </a:lnTo>
                  <a:lnTo>
                    <a:pt x="1324" y="306"/>
                  </a:lnTo>
                  <a:lnTo>
                    <a:pt x="1324" y="402"/>
                  </a:lnTo>
                  <a:lnTo>
                    <a:pt x="1348" y="7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0" name="Freeform 909"/>
            <p:cNvSpPr>
              <a:spLocks/>
            </p:cNvSpPr>
            <p:nvPr/>
          </p:nvSpPr>
          <p:spPr bwMode="auto">
            <a:xfrm>
              <a:off x="5382419" y="3236451"/>
              <a:ext cx="909637" cy="639462"/>
            </a:xfrm>
            <a:custGeom>
              <a:avLst/>
              <a:gdLst>
                <a:gd name="T0" fmla="*/ 0 w 1718"/>
                <a:gd name="T1" fmla="*/ 403 h 1208"/>
                <a:gd name="T2" fmla="*/ 80 w 1718"/>
                <a:gd name="T3" fmla="*/ 333 h 1208"/>
                <a:gd name="T4" fmla="*/ 139 w 1718"/>
                <a:gd name="T5" fmla="*/ 209 h 1208"/>
                <a:gd name="T6" fmla="*/ 197 w 1718"/>
                <a:gd name="T7" fmla="*/ 209 h 1208"/>
                <a:gd name="T8" fmla="*/ 220 w 1718"/>
                <a:gd name="T9" fmla="*/ 70 h 1208"/>
                <a:gd name="T10" fmla="*/ 313 w 1718"/>
                <a:gd name="T11" fmla="*/ 70 h 1208"/>
                <a:gd name="T12" fmla="*/ 371 w 1718"/>
                <a:gd name="T13" fmla="*/ 0 h 1208"/>
                <a:gd name="T14" fmla="*/ 475 w 1718"/>
                <a:gd name="T15" fmla="*/ 41 h 1208"/>
                <a:gd name="T16" fmla="*/ 755 w 1718"/>
                <a:gd name="T17" fmla="*/ 41 h 1208"/>
                <a:gd name="T18" fmla="*/ 789 w 1718"/>
                <a:gd name="T19" fmla="*/ 70 h 1208"/>
                <a:gd name="T20" fmla="*/ 812 w 1718"/>
                <a:gd name="T21" fmla="*/ 70 h 1208"/>
                <a:gd name="T22" fmla="*/ 848 w 1718"/>
                <a:gd name="T23" fmla="*/ 70 h 1208"/>
                <a:gd name="T24" fmla="*/ 905 w 1718"/>
                <a:gd name="T25" fmla="*/ 139 h 1208"/>
                <a:gd name="T26" fmla="*/ 1185 w 1718"/>
                <a:gd name="T27" fmla="*/ 237 h 1208"/>
                <a:gd name="T28" fmla="*/ 1382 w 1718"/>
                <a:gd name="T29" fmla="*/ 277 h 1208"/>
                <a:gd name="T30" fmla="*/ 1545 w 1718"/>
                <a:gd name="T31" fmla="*/ 209 h 1208"/>
                <a:gd name="T32" fmla="*/ 1637 w 1718"/>
                <a:gd name="T33" fmla="*/ 277 h 1208"/>
                <a:gd name="T34" fmla="*/ 1718 w 1718"/>
                <a:gd name="T35" fmla="*/ 277 h 1208"/>
                <a:gd name="T36" fmla="*/ 1545 w 1718"/>
                <a:gd name="T37" fmla="*/ 610 h 1208"/>
                <a:gd name="T38" fmla="*/ 1324 w 1718"/>
                <a:gd name="T39" fmla="*/ 610 h 1208"/>
                <a:gd name="T40" fmla="*/ 1208 w 1718"/>
                <a:gd name="T41" fmla="*/ 749 h 1208"/>
                <a:gd name="T42" fmla="*/ 1068 w 1718"/>
                <a:gd name="T43" fmla="*/ 709 h 1208"/>
                <a:gd name="T44" fmla="*/ 986 w 1718"/>
                <a:gd name="T45" fmla="*/ 749 h 1208"/>
                <a:gd name="T46" fmla="*/ 986 w 1718"/>
                <a:gd name="T47" fmla="*/ 945 h 1208"/>
                <a:gd name="T48" fmla="*/ 929 w 1718"/>
                <a:gd name="T49" fmla="*/ 1013 h 1208"/>
                <a:gd name="T50" fmla="*/ 812 w 1718"/>
                <a:gd name="T51" fmla="*/ 1041 h 1208"/>
                <a:gd name="T52" fmla="*/ 848 w 1718"/>
                <a:gd name="T53" fmla="*/ 1152 h 1208"/>
                <a:gd name="T54" fmla="*/ 789 w 1718"/>
                <a:gd name="T55" fmla="*/ 1208 h 1208"/>
                <a:gd name="T56" fmla="*/ 0 w 1718"/>
                <a:gd name="T57" fmla="*/ 403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8" h="1208">
                  <a:moveTo>
                    <a:pt x="0" y="403"/>
                  </a:moveTo>
                  <a:lnTo>
                    <a:pt x="80" y="333"/>
                  </a:lnTo>
                  <a:lnTo>
                    <a:pt x="139" y="209"/>
                  </a:lnTo>
                  <a:lnTo>
                    <a:pt x="197" y="209"/>
                  </a:lnTo>
                  <a:lnTo>
                    <a:pt x="220" y="70"/>
                  </a:lnTo>
                  <a:lnTo>
                    <a:pt x="313" y="70"/>
                  </a:lnTo>
                  <a:lnTo>
                    <a:pt x="371" y="0"/>
                  </a:lnTo>
                  <a:lnTo>
                    <a:pt x="475" y="41"/>
                  </a:lnTo>
                  <a:lnTo>
                    <a:pt x="755" y="41"/>
                  </a:lnTo>
                  <a:lnTo>
                    <a:pt x="789" y="70"/>
                  </a:lnTo>
                  <a:lnTo>
                    <a:pt x="812" y="70"/>
                  </a:lnTo>
                  <a:lnTo>
                    <a:pt x="848" y="70"/>
                  </a:lnTo>
                  <a:lnTo>
                    <a:pt x="905" y="139"/>
                  </a:lnTo>
                  <a:lnTo>
                    <a:pt x="1185" y="237"/>
                  </a:lnTo>
                  <a:lnTo>
                    <a:pt x="1382" y="277"/>
                  </a:lnTo>
                  <a:lnTo>
                    <a:pt x="1545" y="209"/>
                  </a:lnTo>
                  <a:lnTo>
                    <a:pt x="1637" y="277"/>
                  </a:lnTo>
                  <a:lnTo>
                    <a:pt x="1718" y="277"/>
                  </a:lnTo>
                  <a:lnTo>
                    <a:pt x="1545" y="610"/>
                  </a:lnTo>
                  <a:lnTo>
                    <a:pt x="1324" y="610"/>
                  </a:lnTo>
                  <a:lnTo>
                    <a:pt x="1208" y="749"/>
                  </a:lnTo>
                  <a:lnTo>
                    <a:pt x="1068" y="709"/>
                  </a:lnTo>
                  <a:lnTo>
                    <a:pt x="986" y="749"/>
                  </a:lnTo>
                  <a:lnTo>
                    <a:pt x="986" y="945"/>
                  </a:lnTo>
                  <a:lnTo>
                    <a:pt x="929" y="1013"/>
                  </a:lnTo>
                  <a:lnTo>
                    <a:pt x="812" y="1041"/>
                  </a:lnTo>
                  <a:lnTo>
                    <a:pt x="848" y="1152"/>
                  </a:lnTo>
                  <a:lnTo>
                    <a:pt x="789" y="1208"/>
                  </a:lnTo>
                  <a:lnTo>
                    <a:pt x="0" y="403"/>
                  </a:lnTo>
                  <a:close/>
                </a:path>
              </a:pathLst>
            </a:custGeom>
            <a:solidFill>
              <a:srgbClr val="008000"/>
            </a:solidFill>
            <a:ln>
              <a:noFill/>
            </a:ln>
          </p:spPr>
          <p:txBody>
            <a:bodyPr/>
            <a:lstStyle/>
            <a:p>
              <a:endParaRPr lang="en-US"/>
            </a:p>
          </p:txBody>
        </p:sp>
        <p:sp>
          <p:nvSpPr>
            <p:cNvPr id="911" name="Freeform 910"/>
            <p:cNvSpPr>
              <a:spLocks/>
            </p:cNvSpPr>
            <p:nvPr/>
          </p:nvSpPr>
          <p:spPr bwMode="auto">
            <a:xfrm>
              <a:off x="5382419" y="3236451"/>
              <a:ext cx="909637" cy="639462"/>
            </a:xfrm>
            <a:custGeom>
              <a:avLst/>
              <a:gdLst>
                <a:gd name="T0" fmla="*/ 0 w 1718"/>
                <a:gd name="T1" fmla="*/ 403 h 1208"/>
                <a:gd name="T2" fmla="*/ 80 w 1718"/>
                <a:gd name="T3" fmla="*/ 333 h 1208"/>
                <a:gd name="T4" fmla="*/ 139 w 1718"/>
                <a:gd name="T5" fmla="*/ 209 h 1208"/>
                <a:gd name="T6" fmla="*/ 197 w 1718"/>
                <a:gd name="T7" fmla="*/ 209 h 1208"/>
                <a:gd name="T8" fmla="*/ 220 w 1718"/>
                <a:gd name="T9" fmla="*/ 70 h 1208"/>
                <a:gd name="T10" fmla="*/ 313 w 1718"/>
                <a:gd name="T11" fmla="*/ 70 h 1208"/>
                <a:gd name="T12" fmla="*/ 371 w 1718"/>
                <a:gd name="T13" fmla="*/ 0 h 1208"/>
                <a:gd name="T14" fmla="*/ 475 w 1718"/>
                <a:gd name="T15" fmla="*/ 41 h 1208"/>
                <a:gd name="T16" fmla="*/ 755 w 1718"/>
                <a:gd name="T17" fmla="*/ 41 h 1208"/>
                <a:gd name="T18" fmla="*/ 789 w 1718"/>
                <a:gd name="T19" fmla="*/ 70 h 1208"/>
                <a:gd name="T20" fmla="*/ 812 w 1718"/>
                <a:gd name="T21" fmla="*/ 70 h 1208"/>
                <a:gd name="T22" fmla="*/ 848 w 1718"/>
                <a:gd name="T23" fmla="*/ 70 h 1208"/>
                <a:gd name="T24" fmla="*/ 905 w 1718"/>
                <a:gd name="T25" fmla="*/ 139 h 1208"/>
                <a:gd name="T26" fmla="*/ 1185 w 1718"/>
                <a:gd name="T27" fmla="*/ 237 h 1208"/>
                <a:gd name="T28" fmla="*/ 1382 w 1718"/>
                <a:gd name="T29" fmla="*/ 277 h 1208"/>
                <a:gd name="T30" fmla="*/ 1545 w 1718"/>
                <a:gd name="T31" fmla="*/ 209 h 1208"/>
                <a:gd name="T32" fmla="*/ 1637 w 1718"/>
                <a:gd name="T33" fmla="*/ 277 h 1208"/>
                <a:gd name="T34" fmla="*/ 1718 w 1718"/>
                <a:gd name="T35" fmla="*/ 277 h 1208"/>
                <a:gd name="T36" fmla="*/ 1545 w 1718"/>
                <a:gd name="T37" fmla="*/ 610 h 1208"/>
                <a:gd name="T38" fmla="*/ 1324 w 1718"/>
                <a:gd name="T39" fmla="*/ 610 h 1208"/>
                <a:gd name="T40" fmla="*/ 1208 w 1718"/>
                <a:gd name="T41" fmla="*/ 749 h 1208"/>
                <a:gd name="T42" fmla="*/ 1068 w 1718"/>
                <a:gd name="T43" fmla="*/ 709 h 1208"/>
                <a:gd name="T44" fmla="*/ 986 w 1718"/>
                <a:gd name="T45" fmla="*/ 749 h 1208"/>
                <a:gd name="T46" fmla="*/ 986 w 1718"/>
                <a:gd name="T47" fmla="*/ 945 h 1208"/>
                <a:gd name="T48" fmla="*/ 929 w 1718"/>
                <a:gd name="T49" fmla="*/ 1013 h 1208"/>
                <a:gd name="T50" fmla="*/ 812 w 1718"/>
                <a:gd name="T51" fmla="*/ 1041 h 1208"/>
                <a:gd name="T52" fmla="*/ 848 w 1718"/>
                <a:gd name="T53" fmla="*/ 1152 h 1208"/>
                <a:gd name="T54" fmla="*/ 789 w 1718"/>
                <a:gd name="T55" fmla="*/ 1208 h 1208"/>
                <a:gd name="T56" fmla="*/ 0 w 1718"/>
                <a:gd name="T57" fmla="*/ 403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8" h="1208">
                  <a:moveTo>
                    <a:pt x="0" y="403"/>
                  </a:moveTo>
                  <a:lnTo>
                    <a:pt x="80" y="333"/>
                  </a:lnTo>
                  <a:lnTo>
                    <a:pt x="139" y="209"/>
                  </a:lnTo>
                  <a:lnTo>
                    <a:pt x="197" y="209"/>
                  </a:lnTo>
                  <a:lnTo>
                    <a:pt x="220" y="70"/>
                  </a:lnTo>
                  <a:lnTo>
                    <a:pt x="313" y="70"/>
                  </a:lnTo>
                  <a:lnTo>
                    <a:pt x="371" y="0"/>
                  </a:lnTo>
                  <a:lnTo>
                    <a:pt x="475" y="41"/>
                  </a:lnTo>
                  <a:lnTo>
                    <a:pt x="755" y="41"/>
                  </a:lnTo>
                  <a:lnTo>
                    <a:pt x="789" y="70"/>
                  </a:lnTo>
                  <a:lnTo>
                    <a:pt x="812" y="70"/>
                  </a:lnTo>
                  <a:lnTo>
                    <a:pt x="848" y="70"/>
                  </a:lnTo>
                  <a:lnTo>
                    <a:pt x="905" y="139"/>
                  </a:lnTo>
                  <a:lnTo>
                    <a:pt x="1185" y="237"/>
                  </a:lnTo>
                  <a:lnTo>
                    <a:pt x="1382" y="277"/>
                  </a:lnTo>
                  <a:lnTo>
                    <a:pt x="1545" y="209"/>
                  </a:lnTo>
                  <a:lnTo>
                    <a:pt x="1637" y="277"/>
                  </a:lnTo>
                  <a:lnTo>
                    <a:pt x="1718" y="277"/>
                  </a:lnTo>
                  <a:lnTo>
                    <a:pt x="1545" y="610"/>
                  </a:lnTo>
                  <a:lnTo>
                    <a:pt x="1324" y="610"/>
                  </a:lnTo>
                  <a:lnTo>
                    <a:pt x="1208" y="749"/>
                  </a:lnTo>
                  <a:lnTo>
                    <a:pt x="1068" y="709"/>
                  </a:lnTo>
                  <a:lnTo>
                    <a:pt x="986" y="749"/>
                  </a:lnTo>
                  <a:lnTo>
                    <a:pt x="986" y="945"/>
                  </a:lnTo>
                  <a:lnTo>
                    <a:pt x="929" y="1013"/>
                  </a:lnTo>
                  <a:lnTo>
                    <a:pt x="812" y="1041"/>
                  </a:lnTo>
                  <a:lnTo>
                    <a:pt x="848" y="1152"/>
                  </a:lnTo>
                  <a:lnTo>
                    <a:pt x="789" y="1208"/>
                  </a:lnTo>
                  <a:lnTo>
                    <a:pt x="0" y="40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2" name="Freeform 911"/>
            <p:cNvSpPr>
              <a:spLocks/>
            </p:cNvSpPr>
            <p:nvPr/>
          </p:nvSpPr>
          <p:spPr bwMode="auto">
            <a:xfrm>
              <a:off x="5007767" y="2363737"/>
              <a:ext cx="417512" cy="447464"/>
            </a:xfrm>
            <a:custGeom>
              <a:avLst/>
              <a:gdLst>
                <a:gd name="T0" fmla="*/ 627 w 789"/>
                <a:gd name="T1" fmla="*/ 208 h 847"/>
                <a:gd name="T2" fmla="*/ 685 w 789"/>
                <a:gd name="T3" fmla="*/ 374 h 847"/>
                <a:gd name="T4" fmla="*/ 789 w 789"/>
                <a:gd name="T5" fmla="*/ 583 h 847"/>
                <a:gd name="T6" fmla="*/ 488 w 789"/>
                <a:gd name="T7" fmla="*/ 847 h 847"/>
                <a:gd name="T8" fmla="*/ 197 w 789"/>
                <a:gd name="T9" fmla="*/ 847 h 847"/>
                <a:gd name="T10" fmla="*/ 174 w 789"/>
                <a:gd name="T11" fmla="*/ 611 h 847"/>
                <a:gd name="T12" fmla="*/ 0 w 789"/>
                <a:gd name="T13" fmla="*/ 374 h 847"/>
                <a:gd name="T14" fmla="*/ 232 w 789"/>
                <a:gd name="T15" fmla="*/ 138 h 847"/>
                <a:gd name="T16" fmla="*/ 395 w 789"/>
                <a:gd name="T17" fmla="*/ 0 h 847"/>
                <a:gd name="T18" fmla="*/ 569 w 789"/>
                <a:gd name="T19" fmla="*/ 111 h 847"/>
                <a:gd name="T20" fmla="*/ 685 w 789"/>
                <a:gd name="T21" fmla="*/ 111 h 847"/>
                <a:gd name="T22" fmla="*/ 627 w 789"/>
                <a:gd name="T23" fmla="*/ 20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47">
                  <a:moveTo>
                    <a:pt x="627" y="208"/>
                  </a:moveTo>
                  <a:lnTo>
                    <a:pt x="685" y="374"/>
                  </a:lnTo>
                  <a:lnTo>
                    <a:pt x="789" y="583"/>
                  </a:lnTo>
                  <a:lnTo>
                    <a:pt x="488" y="847"/>
                  </a:lnTo>
                  <a:lnTo>
                    <a:pt x="197" y="847"/>
                  </a:lnTo>
                  <a:lnTo>
                    <a:pt x="174" y="611"/>
                  </a:lnTo>
                  <a:lnTo>
                    <a:pt x="0" y="374"/>
                  </a:lnTo>
                  <a:lnTo>
                    <a:pt x="232" y="138"/>
                  </a:lnTo>
                  <a:lnTo>
                    <a:pt x="395" y="0"/>
                  </a:lnTo>
                  <a:lnTo>
                    <a:pt x="569" y="111"/>
                  </a:lnTo>
                  <a:lnTo>
                    <a:pt x="685" y="111"/>
                  </a:lnTo>
                  <a:lnTo>
                    <a:pt x="627" y="208"/>
                  </a:lnTo>
                  <a:close/>
                </a:path>
              </a:pathLst>
            </a:custGeom>
            <a:solidFill>
              <a:srgbClr val="1AD2FF"/>
            </a:solidFill>
            <a:ln>
              <a:noFill/>
            </a:ln>
          </p:spPr>
          <p:txBody>
            <a:bodyPr/>
            <a:lstStyle/>
            <a:p>
              <a:endParaRPr lang="en-US"/>
            </a:p>
          </p:txBody>
        </p:sp>
        <p:sp>
          <p:nvSpPr>
            <p:cNvPr id="913" name="Freeform 912"/>
            <p:cNvSpPr>
              <a:spLocks/>
            </p:cNvSpPr>
            <p:nvPr/>
          </p:nvSpPr>
          <p:spPr bwMode="auto">
            <a:xfrm>
              <a:off x="5007767" y="2363737"/>
              <a:ext cx="417512" cy="447464"/>
            </a:xfrm>
            <a:custGeom>
              <a:avLst/>
              <a:gdLst>
                <a:gd name="T0" fmla="*/ 627 w 789"/>
                <a:gd name="T1" fmla="*/ 208 h 847"/>
                <a:gd name="T2" fmla="*/ 685 w 789"/>
                <a:gd name="T3" fmla="*/ 374 h 847"/>
                <a:gd name="T4" fmla="*/ 789 w 789"/>
                <a:gd name="T5" fmla="*/ 583 h 847"/>
                <a:gd name="T6" fmla="*/ 488 w 789"/>
                <a:gd name="T7" fmla="*/ 847 h 847"/>
                <a:gd name="T8" fmla="*/ 197 w 789"/>
                <a:gd name="T9" fmla="*/ 847 h 847"/>
                <a:gd name="T10" fmla="*/ 174 w 789"/>
                <a:gd name="T11" fmla="*/ 611 h 847"/>
                <a:gd name="T12" fmla="*/ 0 w 789"/>
                <a:gd name="T13" fmla="*/ 374 h 847"/>
                <a:gd name="T14" fmla="*/ 232 w 789"/>
                <a:gd name="T15" fmla="*/ 138 h 847"/>
                <a:gd name="T16" fmla="*/ 395 w 789"/>
                <a:gd name="T17" fmla="*/ 0 h 847"/>
                <a:gd name="T18" fmla="*/ 569 w 789"/>
                <a:gd name="T19" fmla="*/ 111 h 847"/>
                <a:gd name="T20" fmla="*/ 685 w 789"/>
                <a:gd name="T21" fmla="*/ 111 h 847"/>
                <a:gd name="T22" fmla="*/ 627 w 789"/>
                <a:gd name="T23" fmla="*/ 20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47">
                  <a:moveTo>
                    <a:pt x="627" y="208"/>
                  </a:moveTo>
                  <a:lnTo>
                    <a:pt x="685" y="374"/>
                  </a:lnTo>
                  <a:lnTo>
                    <a:pt x="789" y="583"/>
                  </a:lnTo>
                  <a:lnTo>
                    <a:pt x="488" y="847"/>
                  </a:lnTo>
                  <a:lnTo>
                    <a:pt x="197" y="847"/>
                  </a:lnTo>
                  <a:lnTo>
                    <a:pt x="174" y="611"/>
                  </a:lnTo>
                  <a:lnTo>
                    <a:pt x="0" y="374"/>
                  </a:lnTo>
                  <a:lnTo>
                    <a:pt x="232" y="138"/>
                  </a:lnTo>
                  <a:lnTo>
                    <a:pt x="395" y="0"/>
                  </a:lnTo>
                  <a:lnTo>
                    <a:pt x="569" y="111"/>
                  </a:lnTo>
                  <a:lnTo>
                    <a:pt x="685" y="111"/>
                  </a:lnTo>
                  <a:lnTo>
                    <a:pt x="627" y="2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4" name="Freeform 913"/>
            <p:cNvSpPr>
              <a:spLocks/>
            </p:cNvSpPr>
            <p:nvPr/>
          </p:nvSpPr>
          <p:spPr bwMode="auto">
            <a:xfrm>
              <a:off x="6409531" y="3347524"/>
              <a:ext cx="301625" cy="528390"/>
            </a:xfrm>
            <a:custGeom>
              <a:avLst/>
              <a:gdLst>
                <a:gd name="T0" fmla="*/ 394 w 569"/>
                <a:gd name="T1" fmla="*/ 402 h 999"/>
                <a:gd name="T2" fmla="*/ 337 w 569"/>
                <a:gd name="T3" fmla="*/ 540 h 999"/>
                <a:gd name="T4" fmla="*/ 232 w 569"/>
                <a:gd name="T5" fmla="*/ 999 h 999"/>
                <a:gd name="T6" fmla="*/ 255 w 569"/>
                <a:gd name="T7" fmla="*/ 736 h 999"/>
                <a:gd name="T8" fmla="*/ 174 w 569"/>
                <a:gd name="T9" fmla="*/ 430 h 999"/>
                <a:gd name="T10" fmla="*/ 174 w 569"/>
                <a:gd name="T11" fmla="*/ 333 h 999"/>
                <a:gd name="T12" fmla="*/ 0 w 569"/>
                <a:gd name="T13" fmla="*/ 125 h 999"/>
                <a:gd name="T14" fmla="*/ 93 w 569"/>
                <a:gd name="T15" fmla="*/ 125 h 999"/>
                <a:gd name="T16" fmla="*/ 116 w 569"/>
                <a:gd name="T17" fmla="*/ 28 h 999"/>
                <a:gd name="T18" fmla="*/ 140 w 569"/>
                <a:gd name="T19" fmla="*/ 0 h 999"/>
                <a:gd name="T20" fmla="*/ 197 w 569"/>
                <a:gd name="T21" fmla="*/ 68 h 999"/>
                <a:gd name="T22" fmla="*/ 232 w 569"/>
                <a:gd name="T23" fmla="*/ 28 h 999"/>
                <a:gd name="T24" fmla="*/ 255 w 569"/>
                <a:gd name="T25" fmla="*/ 28 h 999"/>
                <a:gd name="T26" fmla="*/ 278 w 569"/>
                <a:gd name="T27" fmla="*/ 68 h 999"/>
                <a:gd name="T28" fmla="*/ 394 w 569"/>
                <a:gd name="T29" fmla="*/ 0 h 999"/>
                <a:gd name="T30" fmla="*/ 569 w 569"/>
                <a:gd name="T31" fmla="*/ 194 h 999"/>
                <a:gd name="T32" fmla="*/ 394 w 569"/>
                <a:gd name="T33" fmla="*/ 4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999">
                  <a:moveTo>
                    <a:pt x="394" y="402"/>
                  </a:moveTo>
                  <a:lnTo>
                    <a:pt x="337" y="540"/>
                  </a:lnTo>
                  <a:lnTo>
                    <a:pt x="232" y="999"/>
                  </a:lnTo>
                  <a:lnTo>
                    <a:pt x="255" y="736"/>
                  </a:lnTo>
                  <a:lnTo>
                    <a:pt x="174" y="430"/>
                  </a:lnTo>
                  <a:lnTo>
                    <a:pt x="174" y="333"/>
                  </a:lnTo>
                  <a:lnTo>
                    <a:pt x="0" y="125"/>
                  </a:lnTo>
                  <a:lnTo>
                    <a:pt x="93" y="125"/>
                  </a:lnTo>
                  <a:lnTo>
                    <a:pt x="116" y="28"/>
                  </a:lnTo>
                  <a:lnTo>
                    <a:pt x="140" y="0"/>
                  </a:lnTo>
                  <a:lnTo>
                    <a:pt x="197" y="68"/>
                  </a:lnTo>
                  <a:lnTo>
                    <a:pt x="232" y="28"/>
                  </a:lnTo>
                  <a:lnTo>
                    <a:pt x="255" y="28"/>
                  </a:lnTo>
                  <a:lnTo>
                    <a:pt x="278" y="68"/>
                  </a:lnTo>
                  <a:lnTo>
                    <a:pt x="394" y="0"/>
                  </a:lnTo>
                  <a:lnTo>
                    <a:pt x="569" y="194"/>
                  </a:lnTo>
                  <a:lnTo>
                    <a:pt x="394" y="402"/>
                  </a:lnTo>
                  <a:close/>
                </a:path>
              </a:pathLst>
            </a:custGeom>
            <a:solidFill>
              <a:srgbClr val="D1D1F0"/>
            </a:solidFill>
            <a:ln>
              <a:noFill/>
            </a:ln>
          </p:spPr>
          <p:txBody>
            <a:bodyPr/>
            <a:lstStyle/>
            <a:p>
              <a:endParaRPr lang="en-US"/>
            </a:p>
          </p:txBody>
        </p:sp>
        <p:sp>
          <p:nvSpPr>
            <p:cNvPr id="915" name="Freeform 914"/>
            <p:cNvSpPr>
              <a:spLocks/>
            </p:cNvSpPr>
            <p:nvPr/>
          </p:nvSpPr>
          <p:spPr bwMode="auto">
            <a:xfrm>
              <a:off x="6409531" y="3347524"/>
              <a:ext cx="301625" cy="528390"/>
            </a:xfrm>
            <a:custGeom>
              <a:avLst/>
              <a:gdLst>
                <a:gd name="T0" fmla="*/ 394 w 569"/>
                <a:gd name="T1" fmla="*/ 402 h 999"/>
                <a:gd name="T2" fmla="*/ 337 w 569"/>
                <a:gd name="T3" fmla="*/ 540 h 999"/>
                <a:gd name="T4" fmla="*/ 232 w 569"/>
                <a:gd name="T5" fmla="*/ 999 h 999"/>
                <a:gd name="T6" fmla="*/ 255 w 569"/>
                <a:gd name="T7" fmla="*/ 736 h 999"/>
                <a:gd name="T8" fmla="*/ 174 w 569"/>
                <a:gd name="T9" fmla="*/ 430 h 999"/>
                <a:gd name="T10" fmla="*/ 174 w 569"/>
                <a:gd name="T11" fmla="*/ 333 h 999"/>
                <a:gd name="T12" fmla="*/ 0 w 569"/>
                <a:gd name="T13" fmla="*/ 125 h 999"/>
                <a:gd name="T14" fmla="*/ 93 w 569"/>
                <a:gd name="T15" fmla="*/ 125 h 999"/>
                <a:gd name="T16" fmla="*/ 116 w 569"/>
                <a:gd name="T17" fmla="*/ 28 h 999"/>
                <a:gd name="T18" fmla="*/ 140 w 569"/>
                <a:gd name="T19" fmla="*/ 0 h 999"/>
                <a:gd name="T20" fmla="*/ 197 w 569"/>
                <a:gd name="T21" fmla="*/ 68 h 999"/>
                <a:gd name="T22" fmla="*/ 232 w 569"/>
                <a:gd name="T23" fmla="*/ 28 h 999"/>
                <a:gd name="T24" fmla="*/ 255 w 569"/>
                <a:gd name="T25" fmla="*/ 28 h 999"/>
                <a:gd name="T26" fmla="*/ 278 w 569"/>
                <a:gd name="T27" fmla="*/ 68 h 999"/>
                <a:gd name="T28" fmla="*/ 394 w 569"/>
                <a:gd name="T29" fmla="*/ 0 h 999"/>
                <a:gd name="T30" fmla="*/ 569 w 569"/>
                <a:gd name="T31" fmla="*/ 194 h 999"/>
                <a:gd name="T32" fmla="*/ 394 w 569"/>
                <a:gd name="T33" fmla="*/ 4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999">
                  <a:moveTo>
                    <a:pt x="394" y="402"/>
                  </a:moveTo>
                  <a:lnTo>
                    <a:pt x="337" y="540"/>
                  </a:lnTo>
                  <a:lnTo>
                    <a:pt x="232" y="999"/>
                  </a:lnTo>
                  <a:lnTo>
                    <a:pt x="255" y="736"/>
                  </a:lnTo>
                  <a:lnTo>
                    <a:pt x="174" y="430"/>
                  </a:lnTo>
                  <a:lnTo>
                    <a:pt x="174" y="333"/>
                  </a:lnTo>
                  <a:lnTo>
                    <a:pt x="0" y="125"/>
                  </a:lnTo>
                  <a:lnTo>
                    <a:pt x="93" y="125"/>
                  </a:lnTo>
                  <a:lnTo>
                    <a:pt x="116" y="28"/>
                  </a:lnTo>
                  <a:lnTo>
                    <a:pt x="140" y="0"/>
                  </a:lnTo>
                  <a:lnTo>
                    <a:pt x="197" y="68"/>
                  </a:lnTo>
                  <a:lnTo>
                    <a:pt x="232" y="28"/>
                  </a:lnTo>
                  <a:lnTo>
                    <a:pt x="255" y="28"/>
                  </a:lnTo>
                  <a:lnTo>
                    <a:pt x="278" y="68"/>
                  </a:lnTo>
                  <a:lnTo>
                    <a:pt x="394" y="0"/>
                  </a:lnTo>
                  <a:lnTo>
                    <a:pt x="569" y="194"/>
                  </a:lnTo>
                  <a:lnTo>
                    <a:pt x="394" y="402"/>
                  </a:lnTo>
                </a:path>
              </a:pathLst>
            </a:custGeom>
            <a:solidFill>
              <a:srgbClr val="008000"/>
            </a:solidFill>
            <a:ln w="3175">
              <a:solidFill>
                <a:srgbClr val="1F1A17"/>
              </a:solidFill>
              <a:prstDash val="solid"/>
              <a:round/>
              <a:headEnd/>
              <a:tailEnd/>
            </a:ln>
          </p:spPr>
          <p:txBody>
            <a:bodyPr/>
            <a:lstStyle/>
            <a:p>
              <a:endParaRPr lang="en-US"/>
            </a:p>
          </p:txBody>
        </p:sp>
        <p:sp>
          <p:nvSpPr>
            <p:cNvPr id="916" name="Freeform 915"/>
            <p:cNvSpPr>
              <a:spLocks/>
            </p:cNvSpPr>
            <p:nvPr/>
          </p:nvSpPr>
          <p:spPr bwMode="auto">
            <a:xfrm>
              <a:off x="4995069" y="2673153"/>
              <a:ext cx="657225" cy="777509"/>
            </a:xfrm>
            <a:custGeom>
              <a:avLst/>
              <a:gdLst>
                <a:gd name="T0" fmla="*/ 0 w 1243"/>
                <a:gd name="T1" fmla="*/ 736 h 1471"/>
                <a:gd name="T2" fmla="*/ 256 w 1243"/>
                <a:gd name="T3" fmla="*/ 430 h 1471"/>
                <a:gd name="T4" fmla="*/ 220 w 1243"/>
                <a:gd name="T5" fmla="*/ 264 h 1471"/>
                <a:gd name="T6" fmla="*/ 512 w 1243"/>
                <a:gd name="T7" fmla="*/ 264 h 1471"/>
                <a:gd name="T8" fmla="*/ 813 w 1243"/>
                <a:gd name="T9" fmla="*/ 0 h 1471"/>
                <a:gd name="T10" fmla="*/ 988 w 1243"/>
                <a:gd name="T11" fmla="*/ 124 h 1471"/>
                <a:gd name="T12" fmla="*/ 1046 w 1243"/>
                <a:gd name="T13" fmla="*/ 264 h 1471"/>
                <a:gd name="T14" fmla="*/ 1151 w 1243"/>
                <a:gd name="T15" fmla="*/ 500 h 1471"/>
                <a:gd name="T16" fmla="*/ 1243 w 1243"/>
                <a:gd name="T17" fmla="*/ 596 h 1471"/>
                <a:gd name="T18" fmla="*/ 1151 w 1243"/>
                <a:gd name="T19" fmla="*/ 874 h 1471"/>
                <a:gd name="T20" fmla="*/ 1151 w 1243"/>
                <a:gd name="T21" fmla="*/ 999 h 1471"/>
                <a:gd name="T22" fmla="*/ 1104 w 1243"/>
                <a:gd name="T23" fmla="*/ 1068 h 1471"/>
                <a:gd name="T24" fmla="*/ 1046 w 1243"/>
                <a:gd name="T25" fmla="*/ 1138 h 1471"/>
                <a:gd name="T26" fmla="*/ 953 w 1243"/>
                <a:gd name="T27" fmla="*/ 1138 h 1471"/>
                <a:gd name="T28" fmla="*/ 930 w 1243"/>
                <a:gd name="T29" fmla="*/ 1277 h 1471"/>
                <a:gd name="T30" fmla="*/ 872 w 1243"/>
                <a:gd name="T31" fmla="*/ 1277 h 1471"/>
                <a:gd name="T32" fmla="*/ 813 w 1243"/>
                <a:gd name="T33" fmla="*/ 1402 h 1471"/>
                <a:gd name="T34" fmla="*/ 732 w 1243"/>
                <a:gd name="T35" fmla="*/ 1471 h 1471"/>
                <a:gd name="T36" fmla="*/ 0 w 1243"/>
                <a:gd name="T37" fmla="*/ 736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3" h="1471">
                  <a:moveTo>
                    <a:pt x="0" y="736"/>
                  </a:moveTo>
                  <a:lnTo>
                    <a:pt x="256" y="430"/>
                  </a:lnTo>
                  <a:lnTo>
                    <a:pt x="220" y="264"/>
                  </a:lnTo>
                  <a:lnTo>
                    <a:pt x="512" y="264"/>
                  </a:lnTo>
                  <a:lnTo>
                    <a:pt x="813" y="0"/>
                  </a:lnTo>
                  <a:lnTo>
                    <a:pt x="988" y="124"/>
                  </a:lnTo>
                  <a:lnTo>
                    <a:pt x="1046" y="264"/>
                  </a:lnTo>
                  <a:lnTo>
                    <a:pt x="1151" y="500"/>
                  </a:lnTo>
                  <a:lnTo>
                    <a:pt x="1243" y="596"/>
                  </a:lnTo>
                  <a:lnTo>
                    <a:pt x="1151" y="874"/>
                  </a:lnTo>
                  <a:lnTo>
                    <a:pt x="1151" y="999"/>
                  </a:lnTo>
                  <a:lnTo>
                    <a:pt x="1104" y="1068"/>
                  </a:lnTo>
                  <a:lnTo>
                    <a:pt x="1046" y="1138"/>
                  </a:lnTo>
                  <a:lnTo>
                    <a:pt x="953" y="1138"/>
                  </a:lnTo>
                  <a:lnTo>
                    <a:pt x="930" y="1277"/>
                  </a:lnTo>
                  <a:lnTo>
                    <a:pt x="872" y="1277"/>
                  </a:lnTo>
                  <a:lnTo>
                    <a:pt x="813" y="1402"/>
                  </a:lnTo>
                  <a:lnTo>
                    <a:pt x="732" y="1471"/>
                  </a:lnTo>
                  <a:lnTo>
                    <a:pt x="0" y="736"/>
                  </a:lnTo>
                  <a:close/>
                </a:path>
              </a:pathLst>
            </a:custGeom>
            <a:solidFill>
              <a:srgbClr val="1000C3"/>
            </a:solidFill>
            <a:ln>
              <a:noFill/>
            </a:ln>
          </p:spPr>
          <p:txBody>
            <a:bodyPr/>
            <a:lstStyle/>
            <a:p>
              <a:endParaRPr lang="en-US"/>
            </a:p>
          </p:txBody>
        </p:sp>
        <p:sp>
          <p:nvSpPr>
            <p:cNvPr id="917" name="Freeform 916"/>
            <p:cNvSpPr>
              <a:spLocks/>
            </p:cNvSpPr>
            <p:nvPr/>
          </p:nvSpPr>
          <p:spPr bwMode="auto">
            <a:xfrm>
              <a:off x="4995069" y="2673153"/>
              <a:ext cx="657225" cy="777509"/>
            </a:xfrm>
            <a:custGeom>
              <a:avLst/>
              <a:gdLst>
                <a:gd name="T0" fmla="*/ 0 w 1243"/>
                <a:gd name="T1" fmla="*/ 736 h 1471"/>
                <a:gd name="T2" fmla="*/ 256 w 1243"/>
                <a:gd name="T3" fmla="*/ 430 h 1471"/>
                <a:gd name="T4" fmla="*/ 220 w 1243"/>
                <a:gd name="T5" fmla="*/ 264 h 1471"/>
                <a:gd name="T6" fmla="*/ 512 w 1243"/>
                <a:gd name="T7" fmla="*/ 264 h 1471"/>
                <a:gd name="T8" fmla="*/ 813 w 1243"/>
                <a:gd name="T9" fmla="*/ 0 h 1471"/>
                <a:gd name="T10" fmla="*/ 988 w 1243"/>
                <a:gd name="T11" fmla="*/ 124 h 1471"/>
                <a:gd name="T12" fmla="*/ 1046 w 1243"/>
                <a:gd name="T13" fmla="*/ 264 h 1471"/>
                <a:gd name="T14" fmla="*/ 1151 w 1243"/>
                <a:gd name="T15" fmla="*/ 500 h 1471"/>
                <a:gd name="T16" fmla="*/ 1243 w 1243"/>
                <a:gd name="T17" fmla="*/ 596 h 1471"/>
                <a:gd name="T18" fmla="*/ 1151 w 1243"/>
                <a:gd name="T19" fmla="*/ 874 h 1471"/>
                <a:gd name="T20" fmla="*/ 1151 w 1243"/>
                <a:gd name="T21" fmla="*/ 999 h 1471"/>
                <a:gd name="T22" fmla="*/ 1104 w 1243"/>
                <a:gd name="T23" fmla="*/ 1068 h 1471"/>
                <a:gd name="T24" fmla="*/ 1046 w 1243"/>
                <a:gd name="T25" fmla="*/ 1138 h 1471"/>
                <a:gd name="T26" fmla="*/ 953 w 1243"/>
                <a:gd name="T27" fmla="*/ 1138 h 1471"/>
                <a:gd name="T28" fmla="*/ 930 w 1243"/>
                <a:gd name="T29" fmla="*/ 1277 h 1471"/>
                <a:gd name="T30" fmla="*/ 872 w 1243"/>
                <a:gd name="T31" fmla="*/ 1277 h 1471"/>
                <a:gd name="T32" fmla="*/ 813 w 1243"/>
                <a:gd name="T33" fmla="*/ 1402 h 1471"/>
                <a:gd name="T34" fmla="*/ 732 w 1243"/>
                <a:gd name="T35" fmla="*/ 1471 h 1471"/>
                <a:gd name="T36" fmla="*/ 0 w 1243"/>
                <a:gd name="T37" fmla="*/ 736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3" h="1471">
                  <a:moveTo>
                    <a:pt x="0" y="736"/>
                  </a:moveTo>
                  <a:lnTo>
                    <a:pt x="256" y="430"/>
                  </a:lnTo>
                  <a:lnTo>
                    <a:pt x="220" y="264"/>
                  </a:lnTo>
                  <a:lnTo>
                    <a:pt x="512" y="264"/>
                  </a:lnTo>
                  <a:lnTo>
                    <a:pt x="813" y="0"/>
                  </a:lnTo>
                  <a:lnTo>
                    <a:pt x="988" y="124"/>
                  </a:lnTo>
                  <a:lnTo>
                    <a:pt x="1046" y="264"/>
                  </a:lnTo>
                  <a:lnTo>
                    <a:pt x="1151" y="500"/>
                  </a:lnTo>
                  <a:lnTo>
                    <a:pt x="1243" y="596"/>
                  </a:lnTo>
                  <a:lnTo>
                    <a:pt x="1151" y="874"/>
                  </a:lnTo>
                  <a:lnTo>
                    <a:pt x="1151" y="999"/>
                  </a:lnTo>
                  <a:lnTo>
                    <a:pt x="1104" y="1068"/>
                  </a:lnTo>
                  <a:lnTo>
                    <a:pt x="1046" y="1138"/>
                  </a:lnTo>
                  <a:lnTo>
                    <a:pt x="953" y="1138"/>
                  </a:lnTo>
                  <a:lnTo>
                    <a:pt x="930" y="1277"/>
                  </a:lnTo>
                  <a:lnTo>
                    <a:pt x="872" y="1277"/>
                  </a:lnTo>
                  <a:lnTo>
                    <a:pt x="813" y="1402"/>
                  </a:lnTo>
                  <a:lnTo>
                    <a:pt x="732" y="1471"/>
                  </a:lnTo>
                  <a:lnTo>
                    <a:pt x="0" y="73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8" name="Freeform 917"/>
            <p:cNvSpPr>
              <a:spLocks/>
            </p:cNvSpPr>
            <p:nvPr/>
          </p:nvSpPr>
          <p:spPr bwMode="auto">
            <a:xfrm>
              <a:off x="2942429" y="1962289"/>
              <a:ext cx="579438" cy="176129"/>
            </a:xfrm>
            <a:custGeom>
              <a:avLst/>
              <a:gdLst>
                <a:gd name="T0" fmla="*/ 1093 w 1093"/>
                <a:gd name="T1" fmla="*/ 27 h 333"/>
                <a:gd name="T2" fmla="*/ 1093 w 1093"/>
                <a:gd name="T3" fmla="*/ 69 h 333"/>
                <a:gd name="T4" fmla="*/ 1093 w 1093"/>
                <a:gd name="T5" fmla="*/ 97 h 333"/>
                <a:gd name="T6" fmla="*/ 1093 w 1093"/>
                <a:gd name="T7" fmla="*/ 333 h 333"/>
                <a:gd name="T8" fmla="*/ 139 w 1093"/>
                <a:gd name="T9" fmla="*/ 333 h 333"/>
                <a:gd name="T10" fmla="*/ 58 w 1093"/>
                <a:gd name="T11" fmla="*/ 0 h 333"/>
                <a:gd name="T12" fmla="*/ 0 w 1093"/>
                <a:gd name="T13" fmla="*/ 0 h 333"/>
                <a:gd name="T14" fmla="*/ 1093 w 1093"/>
                <a:gd name="T15" fmla="*/ 27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3" h="333">
                  <a:moveTo>
                    <a:pt x="1093" y="27"/>
                  </a:moveTo>
                  <a:lnTo>
                    <a:pt x="1093" y="69"/>
                  </a:lnTo>
                  <a:lnTo>
                    <a:pt x="1093" y="97"/>
                  </a:lnTo>
                  <a:lnTo>
                    <a:pt x="1093" y="333"/>
                  </a:lnTo>
                  <a:lnTo>
                    <a:pt x="139" y="333"/>
                  </a:lnTo>
                  <a:lnTo>
                    <a:pt x="58" y="0"/>
                  </a:lnTo>
                  <a:lnTo>
                    <a:pt x="0" y="0"/>
                  </a:lnTo>
                  <a:lnTo>
                    <a:pt x="1093" y="27"/>
                  </a:lnTo>
                  <a:close/>
                </a:path>
              </a:pathLst>
            </a:custGeom>
            <a:solidFill>
              <a:srgbClr val="F300FE"/>
            </a:solidFill>
            <a:ln>
              <a:noFill/>
            </a:ln>
          </p:spPr>
          <p:txBody>
            <a:bodyPr/>
            <a:lstStyle/>
            <a:p>
              <a:endParaRPr lang="en-US"/>
            </a:p>
          </p:txBody>
        </p:sp>
        <p:sp>
          <p:nvSpPr>
            <p:cNvPr id="919" name="Freeform 918"/>
            <p:cNvSpPr>
              <a:spLocks/>
            </p:cNvSpPr>
            <p:nvPr/>
          </p:nvSpPr>
          <p:spPr bwMode="auto">
            <a:xfrm>
              <a:off x="2942429" y="1962289"/>
              <a:ext cx="579438" cy="176129"/>
            </a:xfrm>
            <a:custGeom>
              <a:avLst/>
              <a:gdLst>
                <a:gd name="T0" fmla="*/ 1093 w 1093"/>
                <a:gd name="T1" fmla="*/ 27 h 333"/>
                <a:gd name="T2" fmla="*/ 1093 w 1093"/>
                <a:gd name="T3" fmla="*/ 69 h 333"/>
                <a:gd name="T4" fmla="*/ 1093 w 1093"/>
                <a:gd name="T5" fmla="*/ 97 h 333"/>
                <a:gd name="T6" fmla="*/ 1093 w 1093"/>
                <a:gd name="T7" fmla="*/ 333 h 333"/>
                <a:gd name="T8" fmla="*/ 139 w 1093"/>
                <a:gd name="T9" fmla="*/ 333 h 333"/>
                <a:gd name="T10" fmla="*/ 58 w 1093"/>
                <a:gd name="T11" fmla="*/ 0 h 333"/>
                <a:gd name="T12" fmla="*/ 0 w 1093"/>
                <a:gd name="T13" fmla="*/ 0 h 333"/>
                <a:gd name="T14" fmla="*/ 1093 w 1093"/>
                <a:gd name="T15" fmla="*/ 27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3" h="333">
                  <a:moveTo>
                    <a:pt x="1093" y="27"/>
                  </a:moveTo>
                  <a:lnTo>
                    <a:pt x="1093" y="69"/>
                  </a:lnTo>
                  <a:lnTo>
                    <a:pt x="1093" y="97"/>
                  </a:lnTo>
                  <a:lnTo>
                    <a:pt x="1093" y="333"/>
                  </a:lnTo>
                  <a:lnTo>
                    <a:pt x="139" y="333"/>
                  </a:lnTo>
                  <a:lnTo>
                    <a:pt x="58" y="0"/>
                  </a:lnTo>
                  <a:lnTo>
                    <a:pt x="0" y="0"/>
                  </a:lnTo>
                  <a:lnTo>
                    <a:pt x="1093" y="2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0" name="Freeform 919"/>
            <p:cNvSpPr>
              <a:spLocks/>
            </p:cNvSpPr>
            <p:nvPr/>
          </p:nvSpPr>
          <p:spPr bwMode="auto">
            <a:xfrm>
              <a:off x="3686969" y="2027346"/>
              <a:ext cx="492125" cy="372888"/>
            </a:xfrm>
            <a:custGeom>
              <a:avLst/>
              <a:gdLst>
                <a:gd name="T0" fmla="*/ 0 w 930"/>
                <a:gd name="T1" fmla="*/ 0 h 707"/>
                <a:gd name="T2" fmla="*/ 58 w 930"/>
                <a:gd name="T3" fmla="*/ 209 h 707"/>
                <a:gd name="T4" fmla="*/ 23 w 930"/>
                <a:gd name="T5" fmla="*/ 209 h 707"/>
                <a:gd name="T6" fmla="*/ 163 w 930"/>
                <a:gd name="T7" fmla="*/ 347 h 707"/>
                <a:gd name="T8" fmla="*/ 220 w 930"/>
                <a:gd name="T9" fmla="*/ 541 h 707"/>
                <a:gd name="T10" fmla="*/ 419 w 930"/>
                <a:gd name="T11" fmla="*/ 680 h 707"/>
                <a:gd name="T12" fmla="*/ 534 w 930"/>
                <a:gd name="T13" fmla="*/ 707 h 707"/>
                <a:gd name="T14" fmla="*/ 930 w 930"/>
                <a:gd name="T15" fmla="*/ 0 h 707"/>
                <a:gd name="T16" fmla="*/ 81 w 930"/>
                <a:gd name="T17" fmla="*/ 0 h 707"/>
                <a:gd name="T18" fmla="*/ 0 w 930"/>
                <a:gd name="T19"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0" h="707">
                  <a:moveTo>
                    <a:pt x="0" y="0"/>
                  </a:moveTo>
                  <a:lnTo>
                    <a:pt x="58" y="209"/>
                  </a:lnTo>
                  <a:lnTo>
                    <a:pt x="23" y="209"/>
                  </a:lnTo>
                  <a:lnTo>
                    <a:pt x="163" y="347"/>
                  </a:lnTo>
                  <a:lnTo>
                    <a:pt x="220" y="541"/>
                  </a:lnTo>
                  <a:lnTo>
                    <a:pt x="419" y="680"/>
                  </a:lnTo>
                  <a:lnTo>
                    <a:pt x="534" y="707"/>
                  </a:lnTo>
                  <a:lnTo>
                    <a:pt x="930" y="0"/>
                  </a:lnTo>
                  <a:lnTo>
                    <a:pt x="81" y="0"/>
                  </a:lnTo>
                  <a:lnTo>
                    <a:pt x="0" y="0"/>
                  </a:lnTo>
                  <a:close/>
                </a:path>
              </a:pathLst>
            </a:custGeom>
            <a:solidFill>
              <a:srgbClr val="F300FE"/>
            </a:solidFill>
            <a:ln>
              <a:noFill/>
            </a:ln>
          </p:spPr>
          <p:txBody>
            <a:bodyPr/>
            <a:lstStyle/>
            <a:p>
              <a:endParaRPr lang="en-US"/>
            </a:p>
          </p:txBody>
        </p:sp>
        <p:sp>
          <p:nvSpPr>
            <p:cNvPr id="921" name="Freeform 920"/>
            <p:cNvSpPr>
              <a:spLocks/>
            </p:cNvSpPr>
            <p:nvPr/>
          </p:nvSpPr>
          <p:spPr bwMode="auto">
            <a:xfrm>
              <a:off x="3686969" y="2027346"/>
              <a:ext cx="492125" cy="372888"/>
            </a:xfrm>
            <a:custGeom>
              <a:avLst/>
              <a:gdLst>
                <a:gd name="T0" fmla="*/ 0 w 930"/>
                <a:gd name="T1" fmla="*/ 0 h 707"/>
                <a:gd name="T2" fmla="*/ 58 w 930"/>
                <a:gd name="T3" fmla="*/ 209 h 707"/>
                <a:gd name="T4" fmla="*/ 23 w 930"/>
                <a:gd name="T5" fmla="*/ 209 h 707"/>
                <a:gd name="T6" fmla="*/ 163 w 930"/>
                <a:gd name="T7" fmla="*/ 347 h 707"/>
                <a:gd name="T8" fmla="*/ 220 w 930"/>
                <a:gd name="T9" fmla="*/ 541 h 707"/>
                <a:gd name="T10" fmla="*/ 419 w 930"/>
                <a:gd name="T11" fmla="*/ 680 h 707"/>
                <a:gd name="T12" fmla="*/ 534 w 930"/>
                <a:gd name="T13" fmla="*/ 707 h 707"/>
                <a:gd name="T14" fmla="*/ 930 w 930"/>
                <a:gd name="T15" fmla="*/ 0 h 707"/>
                <a:gd name="T16" fmla="*/ 81 w 930"/>
                <a:gd name="T17" fmla="*/ 0 h 707"/>
                <a:gd name="T18" fmla="*/ 0 w 930"/>
                <a:gd name="T19"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0" h="707">
                  <a:moveTo>
                    <a:pt x="0" y="0"/>
                  </a:moveTo>
                  <a:lnTo>
                    <a:pt x="58" y="209"/>
                  </a:lnTo>
                  <a:lnTo>
                    <a:pt x="23" y="209"/>
                  </a:lnTo>
                  <a:lnTo>
                    <a:pt x="163" y="347"/>
                  </a:lnTo>
                  <a:lnTo>
                    <a:pt x="220" y="541"/>
                  </a:lnTo>
                  <a:lnTo>
                    <a:pt x="419" y="680"/>
                  </a:lnTo>
                  <a:lnTo>
                    <a:pt x="534" y="707"/>
                  </a:lnTo>
                  <a:lnTo>
                    <a:pt x="930" y="0"/>
                  </a:lnTo>
                  <a:lnTo>
                    <a:pt x="81" y="0"/>
                  </a:lnTo>
                  <a:lnTo>
                    <a:pt x="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 name="Freeform 921"/>
            <p:cNvSpPr>
              <a:spLocks/>
            </p:cNvSpPr>
            <p:nvPr/>
          </p:nvSpPr>
          <p:spPr bwMode="auto">
            <a:xfrm>
              <a:off x="3017044" y="2136830"/>
              <a:ext cx="534987" cy="322111"/>
            </a:xfrm>
            <a:custGeom>
              <a:avLst/>
              <a:gdLst>
                <a:gd name="T0" fmla="*/ 256 w 1011"/>
                <a:gd name="T1" fmla="*/ 540 h 610"/>
                <a:gd name="T2" fmla="*/ 256 w 1011"/>
                <a:gd name="T3" fmla="*/ 332 h 610"/>
                <a:gd name="T4" fmla="*/ 198 w 1011"/>
                <a:gd name="T5" fmla="*/ 263 h 610"/>
                <a:gd name="T6" fmla="*/ 198 w 1011"/>
                <a:gd name="T7" fmla="*/ 166 h 610"/>
                <a:gd name="T8" fmla="*/ 105 w 1011"/>
                <a:gd name="T9" fmla="*/ 138 h 610"/>
                <a:gd name="T10" fmla="*/ 0 w 1011"/>
                <a:gd name="T11" fmla="*/ 0 h 610"/>
                <a:gd name="T12" fmla="*/ 954 w 1011"/>
                <a:gd name="T13" fmla="*/ 0 h 610"/>
                <a:gd name="T14" fmla="*/ 895 w 1011"/>
                <a:gd name="T15" fmla="*/ 96 h 610"/>
                <a:gd name="T16" fmla="*/ 954 w 1011"/>
                <a:gd name="T17" fmla="*/ 69 h 610"/>
                <a:gd name="T18" fmla="*/ 1011 w 1011"/>
                <a:gd name="T19" fmla="*/ 96 h 610"/>
                <a:gd name="T20" fmla="*/ 895 w 1011"/>
                <a:gd name="T21" fmla="*/ 166 h 610"/>
                <a:gd name="T22" fmla="*/ 837 w 1011"/>
                <a:gd name="T23" fmla="*/ 332 h 610"/>
                <a:gd name="T24" fmla="*/ 837 w 1011"/>
                <a:gd name="T25" fmla="*/ 540 h 610"/>
                <a:gd name="T26" fmla="*/ 791 w 1011"/>
                <a:gd name="T27" fmla="*/ 610 h 610"/>
                <a:gd name="T28" fmla="*/ 256 w 1011"/>
                <a:gd name="T29" fmla="*/ 54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1" h="610">
                  <a:moveTo>
                    <a:pt x="256" y="540"/>
                  </a:moveTo>
                  <a:lnTo>
                    <a:pt x="256" y="332"/>
                  </a:lnTo>
                  <a:lnTo>
                    <a:pt x="198" y="263"/>
                  </a:lnTo>
                  <a:lnTo>
                    <a:pt x="198" y="166"/>
                  </a:lnTo>
                  <a:lnTo>
                    <a:pt x="105" y="138"/>
                  </a:lnTo>
                  <a:lnTo>
                    <a:pt x="0" y="0"/>
                  </a:lnTo>
                  <a:lnTo>
                    <a:pt x="954" y="0"/>
                  </a:lnTo>
                  <a:lnTo>
                    <a:pt x="895" y="96"/>
                  </a:lnTo>
                  <a:lnTo>
                    <a:pt x="954" y="69"/>
                  </a:lnTo>
                  <a:lnTo>
                    <a:pt x="1011" y="96"/>
                  </a:lnTo>
                  <a:lnTo>
                    <a:pt x="895" y="166"/>
                  </a:lnTo>
                  <a:lnTo>
                    <a:pt x="837" y="332"/>
                  </a:lnTo>
                  <a:lnTo>
                    <a:pt x="837" y="540"/>
                  </a:lnTo>
                  <a:lnTo>
                    <a:pt x="791" y="610"/>
                  </a:lnTo>
                  <a:lnTo>
                    <a:pt x="256" y="540"/>
                  </a:lnTo>
                  <a:close/>
                </a:path>
              </a:pathLst>
            </a:custGeom>
            <a:solidFill>
              <a:srgbClr val="F300FE"/>
            </a:solidFill>
            <a:ln>
              <a:noFill/>
            </a:ln>
          </p:spPr>
          <p:txBody>
            <a:bodyPr/>
            <a:lstStyle/>
            <a:p>
              <a:endParaRPr lang="en-US"/>
            </a:p>
          </p:txBody>
        </p:sp>
        <p:sp>
          <p:nvSpPr>
            <p:cNvPr id="923" name="Freeform 922"/>
            <p:cNvSpPr>
              <a:spLocks/>
            </p:cNvSpPr>
            <p:nvPr/>
          </p:nvSpPr>
          <p:spPr bwMode="auto">
            <a:xfrm>
              <a:off x="3017044" y="2136830"/>
              <a:ext cx="534987" cy="322111"/>
            </a:xfrm>
            <a:custGeom>
              <a:avLst/>
              <a:gdLst>
                <a:gd name="T0" fmla="*/ 256 w 1011"/>
                <a:gd name="T1" fmla="*/ 540 h 610"/>
                <a:gd name="T2" fmla="*/ 256 w 1011"/>
                <a:gd name="T3" fmla="*/ 332 h 610"/>
                <a:gd name="T4" fmla="*/ 198 w 1011"/>
                <a:gd name="T5" fmla="*/ 263 h 610"/>
                <a:gd name="T6" fmla="*/ 198 w 1011"/>
                <a:gd name="T7" fmla="*/ 166 h 610"/>
                <a:gd name="T8" fmla="*/ 105 w 1011"/>
                <a:gd name="T9" fmla="*/ 138 h 610"/>
                <a:gd name="T10" fmla="*/ 0 w 1011"/>
                <a:gd name="T11" fmla="*/ 0 h 610"/>
                <a:gd name="T12" fmla="*/ 954 w 1011"/>
                <a:gd name="T13" fmla="*/ 0 h 610"/>
                <a:gd name="T14" fmla="*/ 895 w 1011"/>
                <a:gd name="T15" fmla="*/ 96 h 610"/>
                <a:gd name="T16" fmla="*/ 954 w 1011"/>
                <a:gd name="T17" fmla="*/ 69 h 610"/>
                <a:gd name="T18" fmla="*/ 1011 w 1011"/>
                <a:gd name="T19" fmla="*/ 96 h 610"/>
                <a:gd name="T20" fmla="*/ 895 w 1011"/>
                <a:gd name="T21" fmla="*/ 166 h 610"/>
                <a:gd name="T22" fmla="*/ 837 w 1011"/>
                <a:gd name="T23" fmla="*/ 332 h 610"/>
                <a:gd name="T24" fmla="*/ 837 w 1011"/>
                <a:gd name="T25" fmla="*/ 540 h 610"/>
                <a:gd name="T26" fmla="*/ 791 w 1011"/>
                <a:gd name="T27" fmla="*/ 610 h 610"/>
                <a:gd name="T28" fmla="*/ 256 w 1011"/>
                <a:gd name="T29" fmla="*/ 54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1" h="610">
                  <a:moveTo>
                    <a:pt x="256" y="540"/>
                  </a:moveTo>
                  <a:lnTo>
                    <a:pt x="256" y="332"/>
                  </a:lnTo>
                  <a:lnTo>
                    <a:pt x="198" y="263"/>
                  </a:lnTo>
                  <a:lnTo>
                    <a:pt x="198" y="166"/>
                  </a:lnTo>
                  <a:lnTo>
                    <a:pt x="105" y="138"/>
                  </a:lnTo>
                  <a:lnTo>
                    <a:pt x="0" y="0"/>
                  </a:lnTo>
                  <a:lnTo>
                    <a:pt x="954" y="0"/>
                  </a:lnTo>
                  <a:lnTo>
                    <a:pt x="895" y="96"/>
                  </a:lnTo>
                  <a:lnTo>
                    <a:pt x="954" y="69"/>
                  </a:lnTo>
                  <a:lnTo>
                    <a:pt x="1011" y="96"/>
                  </a:lnTo>
                  <a:lnTo>
                    <a:pt x="895" y="166"/>
                  </a:lnTo>
                  <a:lnTo>
                    <a:pt x="837" y="332"/>
                  </a:lnTo>
                  <a:lnTo>
                    <a:pt x="837" y="540"/>
                  </a:lnTo>
                  <a:lnTo>
                    <a:pt x="791" y="610"/>
                  </a:lnTo>
                  <a:lnTo>
                    <a:pt x="256" y="54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 name="Freeform 923"/>
            <p:cNvSpPr>
              <a:spLocks/>
            </p:cNvSpPr>
            <p:nvPr/>
          </p:nvSpPr>
          <p:spPr bwMode="auto">
            <a:xfrm>
              <a:off x="3969542" y="2025758"/>
              <a:ext cx="449262" cy="433183"/>
            </a:xfrm>
            <a:custGeom>
              <a:avLst/>
              <a:gdLst>
                <a:gd name="T0" fmla="*/ 733 w 849"/>
                <a:gd name="T1" fmla="*/ 680 h 819"/>
                <a:gd name="T2" fmla="*/ 675 w 849"/>
                <a:gd name="T3" fmla="*/ 749 h 819"/>
                <a:gd name="T4" fmla="*/ 652 w 849"/>
                <a:gd name="T5" fmla="*/ 749 h 819"/>
                <a:gd name="T6" fmla="*/ 616 w 849"/>
                <a:gd name="T7" fmla="*/ 819 h 819"/>
                <a:gd name="T8" fmla="*/ 559 w 849"/>
                <a:gd name="T9" fmla="*/ 749 h 819"/>
                <a:gd name="T10" fmla="*/ 500 w 849"/>
                <a:gd name="T11" fmla="*/ 776 h 819"/>
                <a:gd name="T12" fmla="*/ 455 w 849"/>
                <a:gd name="T13" fmla="*/ 639 h 819"/>
                <a:gd name="T14" fmla="*/ 419 w 849"/>
                <a:gd name="T15" fmla="*/ 680 h 819"/>
                <a:gd name="T16" fmla="*/ 279 w 849"/>
                <a:gd name="T17" fmla="*/ 749 h 819"/>
                <a:gd name="T18" fmla="*/ 222 w 849"/>
                <a:gd name="T19" fmla="*/ 749 h 819"/>
                <a:gd name="T20" fmla="*/ 140 w 849"/>
                <a:gd name="T21" fmla="*/ 749 h 819"/>
                <a:gd name="T22" fmla="*/ 117 w 849"/>
                <a:gd name="T23" fmla="*/ 749 h 819"/>
                <a:gd name="T24" fmla="*/ 0 w 849"/>
                <a:gd name="T25" fmla="*/ 707 h 819"/>
                <a:gd name="T26" fmla="*/ 396 w 849"/>
                <a:gd name="T27" fmla="*/ 0 h 819"/>
                <a:gd name="T28" fmla="*/ 593 w 849"/>
                <a:gd name="T29" fmla="*/ 0 h 819"/>
                <a:gd name="T30" fmla="*/ 616 w 849"/>
                <a:gd name="T31" fmla="*/ 69 h 819"/>
                <a:gd name="T32" fmla="*/ 733 w 849"/>
                <a:gd name="T33" fmla="*/ 69 h 819"/>
                <a:gd name="T34" fmla="*/ 756 w 849"/>
                <a:gd name="T35" fmla="*/ 209 h 819"/>
                <a:gd name="T36" fmla="*/ 849 w 849"/>
                <a:gd name="T37" fmla="*/ 278 h 819"/>
                <a:gd name="T38" fmla="*/ 756 w 849"/>
                <a:gd name="T39" fmla="*/ 541 h 819"/>
                <a:gd name="T40" fmla="*/ 849 w 849"/>
                <a:gd name="T41" fmla="*/ 749 h 819"/>
                <a:gd name="T42" fmla="*/ 791 w 849"/>
                <a:gd name="T43" fmla="*/ 819 h 819"/>
                <a:gd name="T44" fmla="*/ 733 w 849"/>
                <a:gd name="T45" fmla="*/ 68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819">
                  <a:moveTo>
                    <a:pt x="733" y="680"/>
                  </a:moveTo>
                  <a:lnTo>
                    <a:pt x="675" y="749"/>
                  </a:lnTo>
                  <a:lnTo>
                    <a:pt x="652" y="749"/>
                  </a:lnTo>
                  <a:lnTo>
                    <a:pt x="616" y="819"/>
                  </a:lnTo>
                  <a:lnTo>
                    <a:pt x="559" y="749"/>
                  </a:lnTo>
                  <a:lnTo>
                    <a:pt x="500" y="776"/>
                  </a:lnTo>
                  <a:lnTo>
                    <a:pt x="455" y="639"/>
                  </a:lnTo>
                  <a:lnTo>
                    <a:pt x="419" y="680"/>
                  </a:lnTo>
                  <a:lnTo>
                    <a:pt x="279" y="749"/>
                  </a:lnTo>
                  <a:lnTo>
                    <a:pt x="222" y="749"/>
                  </a:lnTo>
                  <a:lnTo>
                    <a:pt x="140" y="749"/>
                  </a:lnTo>
                  <a:lnTo>
                    <a:pt x="117" y="749"/>
                  </a:lnTo>
                  <a:lnTo>
                    <a:pt x="0" y="707"/>
                  </a:lnTo>
                  <a:lnTo>
                    <a:pt x="396" y="0"/>
                  </a:lnTo>
                  <a:lnTo>
                    <a:pt x="593" y="0"/>
                  </a:lnTo>
                  <a:lnTo>
                    <a:pt x="616" y="69"/>
                  </a:lnTo>
                  <a:lnTo>
                    <a:pt x="733" y="69"/>
                  </a:lnTo>
                  <a:lnTo>
                    <a:pt x="756" y="209"/>
                  </a:lnTo>
                  <a:lnTo>
                    <a:pt x="849" y="278"/>
                  </a:lnTo>
                  <a:lnTo>
                    <a:pt x="756" y="541"/>
                  </a:lnTo>
                  <a:lnTo>
                    <a:pt x="849" y="749"/>
                  </a:lnTo>
                  <a:lnTo>
                    <a:pt x="791" y="819"/>
                  </a:lnTo>
                  <a:lnTo>
                    <a:pt x="733" y="680"/>
                  </a:lnTo>
                  <a:close/>
                </a:path>
              </a:pathLst>
            </a:custGeom>
            <a:solidFill>
              <a:srgbClr val="F300FE"/>
            </a:solidFill>
            <a:ln>
              <a:noFill/>
            </a:ln>
          </p:spPr>
          <p:txBody>
            <a:bodyPr/>
            <a:lstStyle/>
            <a:p>
              <a:endParaRPr lang="en-US"/>
            </a:p>
          </p:txBody>
        </p:sp>
        <p:sp>
          <p:nvSpPr>
            <p:cNvPr id="925" name="Freeform 924"/>
            <p:cNvSpPr>
              <a:spLocks/>
            </p:cNvSpPr>
            <p:nvPr/>
          </p:nvSpPr>
          <p:spPr bwMode="auto">
            <a:xfrm>
              <a:off x="3969542" y="2025758"/>
              <a:ext cx="449262" cy="433183"/>
            </a:xfrm>
            <a:custGeom>
              <a:avLst/>
              <a:gdLst>
                <a:gd name="T0" fmla="*/ 733 w 849"/>
                <a:gd name="T1" fmla="*/ 680 h 819"/>
                <a:gd name="T2" fmla="*/ 675 w 849"/>
                <a:gd name="T3" fmla="*/ 749 h 819"/>
                <a:gd name="T4" fmla="*/ 652 w 849"/>
                <a:gd name="T5" fmla="*/ 749 h 819"/>
                <a:gd name="T6" fmla="*/ 616 w 849"/>
                <a:gd name="T7" fmla="*/ 819 h 819"/>
                <a:gd name="T8" fmla="*/ 559 w 849"/>
                <a:gd name="T9" fmla="*/ 749 h 819"/>
                <a:gd name="T10" fmla="*/ 500 w 849"/>
                <a:gd name="T11" fmla="*/ 776 h 819"/>
                <a:gd name="T12" fmla="*/ 455 w 849"/>
                <a:gd name="T13" fmla="*/ 639 h 819"/>
                <a:gd name="T14" fmla="*/ 419 w 849"/>
                <a:gd name="T15" fmla="*/ 680 h 819"/>
                <a:gd name="T16" fmla="*/ 279 w 849"/>
                <a:gd name="T17" fmla="*/ 749 h 819"/>
                <a:gd name="T18" fmla="*/ 222 w 849"/>
                <a:gd name="T19" fmla="*/ 749 h 819"/>
                <a:gd name="T20" fmla="*/ 140 w 849"/>
                <a:gd name="T21" fmla="*/ 749 h 819"/>
                <a:gd name="T22" fmla="*/ 117 w 849"/>
                <a:gd name="T23" fmla="*/ 749 h 819"/>
                <a:gd name="T24" fmla="*/ 0 w 849"/>
                <a:gd name="T25" fmla="*/ 707 h 819"/>
                <a:gd name="T26" fmla="*/ 396 w 849"/>
                <a:gd name="T27" fmla="*/ 0 h 819"/>
                <a:gd name="T28" fmla="*/ 593 w 849"/>
                <a:gd name="T29" fmla="*/ 0 h 819"/>
                <a:gd name="T30" fmla="*/ 616 w 849"/>
                <a:gd name="T31" fmla="*/ 69 h 819"/>
                <a:gd name="T32" fmla="*/ 733 w 849"/>
                <a:gd name="T33" fmla="*/ 69 h 819"/>
                <a:gd name="T34" fmla="*/ 756 w 849"/>
                <a:gd name="T35" fmla="*/ 209 h 819"/>
                <a:gd name="T36" fmla="*/ 849 w 849"/>
                <a:gd name="T37" fmla="*/ 278 h 819"/>
                <a:gd name="T38" fmla="*/ 756 w 849"/>
                <a:gd name="T39" fmla="*/ 541 h 819"/>
                <a:gd name="T40" fmla="*/ 849 w 849"/>
                <a:gd name="T41" fmla="*/ 749 h 819"/>
                <a:gd name="T42" fmla="*/ 791 w 849"/>
                <a:gd name="T43" fmla="*/ 819 h 819"/>
                <a:gd name="T44" fmla="*/ 733 w 849"/>
                <a:gd name="T45" fmla="*/ 68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819">
                  <a:moveTo>
                    <a:pt x="733" y="680"/>
                  </a:moveTo>
                  <a:lnTo>
                    <a:pt x="675" y="749"/>
                  </a:lnTo>
                  <a:lnTo>
                    <a:pt x="652" y="749"/>
                  </a:lnTo>
                  <a:lnTo>
                    <a:pt x="616" y="819"/>
                  </a:lnTo>
                  <a:lnTo>
                    <a:pt x="559" y="749"/>
                  </a:lnTo>
                  <a:lnTo>
                    <a:pt x="500" y="776"/>
                  </a:lnTo>
                  <a:lnTo>
                    <a:pt x="455" y="639"/>
                  </a:lnTo>
                  <a:lnTo>
                    <a:pt x="419" y="680"/>
                  </a:lnTo>
                  <a:lnTo>
                    <a:pt x="279" y="749"/>
                  </a:lnTo>
                  <a:lnTo>
                    <a:pt x="222" y="749"/>
                  </a:lnTo>
                  <a:lnTo>
                    <a:pt x="140" y="749"/>
                  </a:lnTo>
                  <a:lnTo>
                    <a:pt x="117" y="749"/>
                  </a:lnTo>
                  <a:lnTo>
                    <a:pt x="0" y="707"/>
                  </a:lnTo>
                  <a:lnTo>
                    <a:pt x="396" y="0"/>
                  </a:lnTo>
                  <a:lnTo>
                    <a:pt x="593" y="0"/>
                  </a:lnTo>
                  <a:lnTo>
                    <a:pt x="616" y="69"/>
                  </a:lnTo>
                  <a:lnTo>
                    <a:pt x="733" y="69"/>
                  </a:lnTo>
                  <a:lnTo>
                    <a:pt x="756" y="209"/>
                  </a:lnTo>
                  <a:lnTo>
                    <a:pt x="849" y="278"/>
                  </a:lnTo>
                  <a:lnTo>
                    <a:pt x="756" y="541"/>
                  </a:lnTo>
                  <a:lnTo>
                    <a:pt x="849" y="749"/>
                  </a:lnTo>
                  <a:lnTo>
                    <a:pt x="791" y="819"/>
                  </a:lnTo>
                  <a:lnTo>
                    <a:pt x="733" y="68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 name="Freeform 925"/>
            <p:cNvSpPr>
              <a:spLocks/>
            </p:cNvSpPr>
            <p:nvPr/>
          </p:nvSpPr>
          <p:spPr bwMode="auto">
            <a:xfrm>
              <a:off x="3625054" y="2385950"/>
              <a:ext cx="566738" cy="463333"/>
            </a:xfrm>
            <a:custGeom>
              <a:avLst/>
              <a:gdLst>
                <a:gd name="T0" fmla="*/ 81 w 1069"/>
                <a:gd name="T1" fmla="*/ 875 h 875"/>
                <a:gd name="T2" fmla="*/ 116 w 1069"/>
                <a:gd name="T3" fmla="*/ 611 h 875"/>
                <a:gd name="T4" fmla="*/ 0 w 1069"/>
                <a:gd name="T5" fmla="*/ 430 h 875"/>
                <a:gd name="T6" fmla="*/ 174 w 1069"/>
                <a:gd name="T7" fmla="*/ 332 h 875"/>
                <a:gd name="T8" fmla="*/ 534 w 1069"/>
                <a:gd name="T9" fmla="*/ 0 h 875"/>
                <a:gd name="T10" fmla="*/ 650 w 1069"/>
                <a:gd name="T11" fmla="*/ 27 h 875"/>
                <a:gd name="T12" fmla="*/ 767 w 1069"/>
                <a:gd name="T13" fmla="*/ 69 h 875"/>
                <a:gd name="T14" fmla="*/ 790 w 1069"/>
                <a:gd name="T15" fmla="*/ 69 h 875"/>
                <a:gd name="T16" fmla="*/ 872 w 1069"/>
                <a:gd name="T17" fmla="*/ 69 h 875"/>
                <a:gd name="T18" fmla="*/ 929 w 1069"/>
                <a:gd name="T19" fmla="*/ 69 h 875"/>
                <a:gd name="T20" fmla="*/ 1069 w 1069"/>
                <a:gd name="T21" fmla="*/ 0 h 875"/>
                <a:gd name="T22" fmla="*/ 988 w 1069"/>
                <a:gd name="T23" fmla="*/ 875 h 875"/>
                <a:gd name="T24" fmla="*/ 81 w 1069"/>
                <a:gd name="T25" fmla="*/ 875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9" h="875">
                  <a:moveTo>
                    <a:pt x="81" y="875"/>
                  </a:moveTo>
                  <a:lnTo>
                    <a:pt x="116" y="611"/>
                  </a:lnTo>
                  <a:lnTo>
                    <a:pt x="0" y="430"/>
                  </a:lnTo>
                  <a:lnTo>
                    <a:pt x="174" y="332"/>
                  </a:lnTo>
                  <a:lnTo>
                    <a:pt x="534" y="0"/>
                  </a:lnTo>
                  <a:lnTo>
                    <a:pt x="650" y="27"/>
                  </a:lnTo>
                  <a:lnTo>
                    <a:pt x="767" y="69"/>
                  </a:lnTo>
                  <a:lnTo>
                    <a:pt x="790" y="69"/>
                  </a:lnTo>
                  <a:lnTo>
                    <a:pt x="872" y="69"/>
                  </a:lnTo>
                  <a:lnTo>
                    <a:pt x="929" y="69"/>
                  </a:lnTo>
                  <a:lnTo>
                    <a:pt x="1069" y="0"/>
                  </a:lnTo>
                  <a:lnTo>
                    <a:pt x="988" y="875"/>
                  </a:lnTo>
                  <a:lnTo>
                    <a:pt x="81" y="875"/>
                  </a:lnTo>
                  <a:close/>
                </a:path>
              </a:pathLst>
            </a:custGeom>
            <a:solidFill>
              <a:srgbClr val="F300FE"/>
            </a:solidFill>
            <a:ln>
              <a:noFill/>
            </a:ln>
          </p:spPr>
          <p:txBody>
            <a:bodyPr/>
            <a:lstStyle/>
            <a:p>
              <a:endParaRPr lang="en-US"/>
            </a:p>
          </p:txBody>
        </p:sp>
        <p:sp>
          <p:nvSpPr>
            <p:cNvPr id="927" name="Freeform 926"/>
            <p:cNvSpPr>
              <a:spLocks/>
            </p:cNvSpPr>
            <p:nvPr/>
          </p:nvSpPr>
          <p:spPr bwMode="auto">
            <a:xfrm>
              <a:off x="3625054" y="2385950"/>
              <a:ext cx="566738" cy="463333"/>
            </a:xfrm>
            <a:custGeom>
              <a:avLst/>
              <a:gdLst>
                <a:gd name="T0" fmla="*/ 81 w 1069"/>
                <a:gd name="T1" fmla="*/ 875 h 875"/>
                <a:gd name="T2" fmla="*/ 116 w 1069"/>
                <a:gd name="T3" fmla="*/ 611 h 875"/>
                <a:gd name="T4" fmla="*/ 0 w 1069"/>
                <a:gd name="T5" fmla="*/ 430 h 875"/>
                <a:gd name="T6" fmla="*/ 174 w 1069"/>
                <a:gd name="T7" fmla="*/ 332 h 875"/>
                <a:gd name="T8" fmla="*/ 534 w 1069"/>
                <a:gd name="T9" fmla="*/ 0 h 875"/>
                <a:gd name="T10" fmla="*/ 650 w 1069"/>
                <a:gd name="T11" fmla="*/ 27 h 875"/>
                <a:gd name="T12" fmla="*/ 767 w 1069"/>
                <a:gd name="T13" fmla="*/ 69 h 875"/>
                <a:gd name="T14" fmla="*/ 790 w 1069"/>
                <a:gd name="T15" fmla="*/ 69 h 875"/>
                <a:gd name="T16" fmla="*/ 872 w 1069"/>
                <a:gd name="T17" fmla="*/ 69 h 875"/>
                <a:gd name="T18" fmla="*/ 929 w 1069"/>
                <a:gd name="T19" fmla="*/ 69 h 875"/>
                <a:gd name="T20" fmla="*/ 1069 w 1069"/>
                <a:gd name="T21" fmla="*/ 0 h 875"/>
                <a:gd name="T22" fmla="*/ 988 w 1069"/>
                <a:gd name="T23" fmla="*/ 875 h 875"/>
                <a:gd name="T24" fmla="*/ 81 w 1069"/>
                <a:gd name="T25" fmla="*/ 875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9" h="875">
                  <a:moveTo>
                    <a:pt x="81" y="875"/>
                  </a:moveTo>
                  <a:lnTo>
                    <a:pt x="116" y="611"/>
                  </a:lnTo>
                  <a:lnTo>
                    <a:pt x="0" y="430"/>
                  </a:lnTo>
                  <a:lnTo>
                    <a:pt x="174" y="332"/>
                  </a:lnTo>
                  <a:lnTo>
                    <a:pt x="534" y="0"/>
                  </a:lnTo>
                  <a:lnTo>
                    <a:pt x="650" y="27"/>
                  </a:lnTo>
                  <a:lnTo>
                    <a:pt x="767" y="69"/>
                  </a:lnTo>
                  <a:lnTo>
                    <a:pt x="790" y="69"/>
                  </a:lnTo>
                  <a:lnTo>
                    <a:pt x="872" y="69"/>
                  </a:lnTo>
                  <a:lnTo>
                    <a:pt x="929" y="69"/>
                  </a:lnTo>
                  <a:lnTo>
                    <a:pt x="1069" y="0"/>
                  </a:lnTo>
                  <a:lnTo>
                    <a:pt x="988" y="875"/>
                  </a:lnTo>
                  <a:lnTo>
                    <a:pt x="81" y="87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 name="Freeform 927"/>
            <p:cNvSpPr>
              <a:spLocks/>
            </p:cNvSpPr>
            <p:nvPr/>
          </p:nvSpPr>
          <p:spPr bwMode="auto">
            <a:xfrm>
              <a:off x="3417094" y="2011477"/>
              <a:ext cx="490537" cy="601380"/>
            </a:xfrm>
            <a:custGeom>
              <a:avLst/>
              <a:gdLst>
                <a:gd name="T0" fmla="*/ 232 w 929"/>
                <a:gd name="T1" fmla="*/ 901 h 1137"/>
                <a:gd name="T2" fmla="*/ 35 w 929"/>
                <a:gd name="T3" fmla="*/ 1040 h 1137"/>
                <a:gd name="T4" fmla="*/ 0 w 929"/>
                <a:gd name="T5" fmla="*/ 970 h 1137"/>
                <a:gd name="T6" fmla="*/ 35 w 929"/>
                <a:gd name="T7" fmla="*/ 901 h 1137"/>
                <a:gd name="T8" fmla="*/ 0 w 929"/>
                <a:gd name="T9" fmla="*/ 846 h 1137"/>
                <a:gd name="T10" fmla="*/ 35 w 929"/>
                <a:gd name="T11" fmla="*/ 846 h 1137"/>
                <a:gd name="T12" fmla="*/ 82 w 929"/>
                <a:gd name="T13" fmla="*/ 776 h 1137"/>
                <a:gd name="T14" fmla="*/ 82 w 929"/>
                <a:gd name="T15" fmla="*/ 568 h 1137"/>
                <a:gd name="T16" fmla="*/ 139 w 929"/>
                <a:gd name="T17" fmla="*/ 402 h 1137"/>
                <a:gd name="T18" fmla="*/ 255 w 929"/>
                <a:gd name="T19" fmla="*/ 332 h 1137"/>
                <a:gd name="T20" fmla="*/ 198 w 929"/>
                <a:gd name="T21" fmla="*/ 305 h 1137"/>
                <a:gd name="T22" fmla="*/ 139 w 929"/>
                <a:gd name="T23" fmla="*/ 332 h 1137"/>
                <a:gd name="T24" fmla="*/ 198 w 929"/>
                <a:gd name="T25" fmla="*/ 236 h 1137"/>
                <a:gd name="T26" fmla="*/ 198 w 929"/>
                <a:gd name="T27" fmla="*/ 0 h 1137"/>
                <a:gd name="T28" fmla="*/ 511 w 929"/>
                <a:gd name="T29" fmla="*/ 27 h 1137"/>
                <a:gd name="T30" fmla="*/ 569 w 929"/>
                <a:gd name="T31" fmla="*/ 236 h 1137"/>
                <a:gd name="T32" fmla="*/ 535 w 929"/>
                <a:gd name="T33" fmla="*/ 236 h 1137"/>
                <a:gd name="T34" fmla="*/ 674 w 929"/>
                <a:gd name="T35" fmla="*/ 374 h 1137"/>
                <a:gd name="T36" fmla="*/ 732 w 929"/>
                <a:gd name="T37" fmla="*/ 568 h 1137"/>
                <a:gd name="T38" fmla="*/ 929 w 929"/>
                <a:gd name="T39" fmla="*/ 707 h 1137"/>
                <a:gd name="T40" fmla="*/ 569 w 929"/>
                <a:gd name="T41" fmla="*/ 1040 h 1137"/>
                <a:gd name="T42" fmla="*/ 395 w 929"/>
                <a:gd name="T43" fmla="*/ 1137 h 1137"/>
                <a:gd name="T44" fmla="*/ 232 w 929"/>
                <a:gd name="T45" fmla="*/ 901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9" h="1137">
                  <a:moveTo>
                    <a:pt x="232" y="901"/>
                  </a:moveTo>
                  <a:lnTo>
                    <a:pt x="35" y="1040"/>
                  </a:lnTo>
                  <a:lnTo>
                    <a:pt x="0" y="970"/>
                  </a:lnTo>
                  <a:lnTo>
                    <a:pt x="35" y="901"/>
                  </a:lnTo>
                  <a:lnTo>
                    <a:pt x="0" y="846"/>
                  </a:lnTo>
                  <a:lnTo>
                    <a:pt x="35" y="846"/>
                  </a:lnTo>
                  <a:lnTo>
                    <a:pt x="82" y="776"/>
                  </a:lnTo>
                  <a:lnTo>
                    <a:pt x="82" y="568"/>
                  </a:lnTo>
                  <a:lnTo>
                    <a:pt x="139" y="402"/>
                  </a:lnTo>
                  <a:lnTo>
                    <a:pt x="255" y="332"/>
                  </a:lnTo>
                  <a:lnTo>
                    <a:pt x="198" y="305"/>
                  </a:lnTo>
                  <a:lnTo>
                    <a:pt x="139" y="332"/>
                  </a:lnTo>
                  <a:lnTo>
                    <a:pt x="198" y="236"/>
                  </a:lnTo>
                  <a:lnTo>
                    <a:pt x="198" y="0"/>
                  </a:lnTo>
                  <a:lnTo>
                    <a:pt x="511" y="27"/>
                  </a:lnTo>
                  <a:lnTo>
                    <a:pt x="569" y="236"/>
                  </a:lnTo>
                  <a:lnTo>
                    <a:pt x="535" y="236"/>
                  </a:lnTo>
                  <a:lnTo>
                    <a:pt x="674" y="374"/>
                  </a:lnTo>
                  <a:lnTo>
                    <a:pt x="732" y="568"/>
                  </a:lnTo>
                  <a:lnTo>
                    <a:pt x="929" y="707"/>
                  </a:lnTo>
                  <a:lnTo>
                    <a:pt x="569" y="1040"/>
                  </a:lnTo>
                  <a:lnTo>
                    <a:pt x="395" y="1137"/>
                  </a:lnTo>
                  <a:lnTo>
                    <a:pt x="232" y="901"/>
                  </a:lnTo>
                  <a:close/>
                </a:path>
              </a:pathLst>
            </a:custGeom>
            <a:solidFill>
              <a:srgbClr val="E457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 name="Freeform 928"/>
            <p:cNvSpPr>
              <a:spLocks/>
            </p:cNvSpPr>
            <p:nvPr/>
          </p:nvSpPr>
          <p:spPr bwMode="auto">
            <a:xfrm>
              <a:off x="3417094" y="2011477"/>
              <a:ext cx="490537" cy="601380"/>
            </a:xfrm>
            <a:custGeom>
              <a:avLst/>
              <a:gdLst>
                <a:gd name="T0" fmla="*/ 232 w 929"/>
                <a:gd name="T1" fmla="*/ 901 h 1137"/>
                <a:gd name="T2" fmla="*/ 35 w 929"/>
                <a:gd name="T3" fmla="*/ 1040 h 1137"/>
                <a:gd name="T4" fmla="*/ 0 w 929"/>
                <a:gd name="T5" fmla="*/ 970 h 1137"/>
                <a:gd name="T6" fmla="*/ 35 w 929"/>
                <a:gd name="T7" fmla="*/ 901 h 1137"/>
                <a:gd name="T8" fmla="*/ 0 w 929"/>
                <a:gd name="T9" fmla="*/ 846 h 1137"/>
                <a:gd name="T10" fmla="*/ 35 w 929"/>
                <a:gd name="T11" fmla="*/ 846 h 1137"/>
                <a:gd name="T12" fmla="*/ 82 w 929"/>
                <a:gd name="T13" fmla="*/ 776 h 1137"/>
                <a:gd name="T14" fmla="*/ 82 w 929"/>
                <a:gd name="T15" fmla="*/ 568 h 1137"/>
                <a:gd name="T16" fmla="*/ 139 w 929"/>
                <a:gd name="T17" fmla="*/ 402 h 1137"/>
                <a:gd name="T18" fmla="*/ 255 w 929"/>
                <a:gd name="T19" fmla="*/ 332 h 1137"/>
                <a:gd name="T20" fmla="*/ 198 w 929"/>
                <a:gd name="T21" fmla="*/ 305 h 1137"/>
                <a:gd name="T22" fmla="*/ 139 w 929"/>
                <a:gd name="T23" fmla="*/ 332 h 1137"/>
                <a:gd name="T24" fmla="*/ 198 w 929"/>
                <a:gd name="T25" fmla="*/ 236 h 1137"/>
                <a:gd name="T26" fmla="*/ 198 w 929"/>
                <a:gd name="T27" fmla="*/ 0 h 1137"/>
                <a:gd name="T28" fmla="*/ 511 w 929"/>
                <a:gd name="T29" fmla="*/ 27 h 1137"/>
                <a:gd name="T30" fmla="*/ 569 w 929"/>
                <a:gd name="T31" fmla="*/ 236 h 1137"/>
                <a:gd name="T32" fmla="*/ 535 w 929"/>
                <a:gd name="T33" fmla="*/ 236 h 1137"/>
                <a:gd name="T34" fmla="*/ 674 w 929"/>
                <a:gd name="T35" fmla="*/ 374 h 1137"/>
                <a:gd name="T36" fmla="*/ 732 w 929"/>
                <a:gd name="T37" fmla="*/ 568 h 1137"/>
                <a:gd name="T38" fmla="*/ 929 w 929"/>
                <a:gd name="T39" fmla="*/ 707 h 1137"/>
                <a:gd name="T40" fmla="*/ 569 w 929"/>
                <a:gd name="T41" fmla="*/ 1040 h 1137"/>
                <a:gd name="T42" fmla="*/ 395 w 929"/>
                <a:gd name="T43" fmla="*/ 1137 h 1137"/>
                <a:gd name="T44" fmla="*/ 232 w 929"/>
                <a:gd name="T45" fmla="*/ 901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9" h="1137">
                  <a:moveTo>
                    <a:pt x="232" y="901"/>
                  </a:moveTo>
                  <a:lnTo>
                    <a:pt x="35" y="1040"/>
                  </a:lnTo>
                  <a:lnTo>
                    <a:pt x="0" y="970"/>
                  </a:lnTo>
                  <a:lnTo>
                    <a:pt x="35" y="901"/>
                  </a:lnTo>
                  <a:lnTo>
                    <a:pt x="0" y="846"/>
                  </a:lnTo>
                  <a:lnTo>
                    <a:pt x="35" y="846"/>
                  </a:lnTo>
                  <a:lnTo>
                    <a:pt x="82" y="776"/>
                  </a:lnTo>
                  <a:lnTo>
                    <a:pt x="82" y="568"/>
                  </a:lnTo>
                  <a:lnTo>
                    <a:pt x="139" y="402"/>
                  </a:lnTo>
                  <a:lnTo>
                    <a:pt x="255" y="332"/>
                  </a:lnTo>
                  <a:lnTo>
                    <a:pt x="198" y="305"/>
                  </a:lnTo>
                  <a:lnTo>
                    <a:pt x="139" y="332"/>
                  </a:lnTo>
                  <a:lnTo>
                    <a:pt x="198" y="236"/>
                  </a:lnTo>
                  <a:lnTo>
                    <a:pt x="198" y="0"/>
                  </a:lnTo>
                  <a:lnTo>
                    <a:pt x="511" y="27"/>
                  </a:lnTo>
                  <a:lnTo>
                    <a:pt x="569" y="236"/>
                  </a:lnTo>
                  <a:lnTo>
                    <a:pt x="535" y="236"/>
                  </a:lnTo>
                  <a:lnTo>
                    <a:pt x="674" y="374"/>
                  </a:lnTo>
                  <a:lnTo>
                    <a:pt x="732" y="568"/>
                  </a:lnTo>
                  <a:lnTo>
                    <a:pt x="929" y="707"/>
                  </a:lnTo>
                  <a:lnTo>
                    <a:pt x="569" y="1040"/>
                  </a:lnTo>
                  <a:lnTo>
                    <a:pt x="395" y="1137"/>
                  </a:lnTo>
                  <a:lnTo>
                    <a:pt x="232" y="901"/>
                  </a:lnTo>
                </a:path>
              </a:pathLst>
            </a:custGeom>
            <a:solidFill>
              <a:srgbClr val="F300FE"/>
            </a:solidFill>
            <a:ln w="3175">
              <a:solidFill>
                <a:srgbClr val="1F1A17"/>
              </a:solidFill>
              <a:prstDash val="solid"/>
              <a:round/>
              <a:headEnd/>
              <a:tailEnd/>
            </a:ln>
          </p:spPr>
          <p:txBody>
            <a:bodyPr/>
            <a:lstStyle/>
            <a:p>
              <a:endParaRPr lang="en-US"/>
            </a:p>
          </p:txBody>
        </p:sp>
        <p:sp>
          <p:nvSpPr>
            <p:cNvPr id="930" name="Freeform 929"/>
            <p:cNvSpPr>
              <a:spLocks/>
            </p:cNvSpPr>
            <p:nvPr/>
          </p:nvSpPr>
          <p:spPr bwMode="auto">
            <a:xfrm>
              <a:off x="3361529" y="1373601"/>
              <a:ext cx="412750" cy="653743"/>
            </a:xfrm>
            <a:custGeom>
              <a:avLst/>
              <a:gdLst>
                <a:gd name="T0" fmla="*/ 140 w 779"/>
                <a:gd name="T1" fmla="*/ 431 h 1235"/>
                <a:gd name="T2" fmla="*/ 186 w 779"/>
                <a:gd name="T3" fmla="*/ 236 h 1235"/>
                <a:gd name="T4" fmla="*/ 163 w 779"/>
                <a:gd name="T5" fmla="*/ 28 h 1235"/>
                <a:gd name="T6" fmla="*/ 244 w 779"/>
                <a:gd name="T7" fmla="*/ 0 h 1235"/>
                <a:gd name="T8" fmla="*/ 418 w 779"/>
                <a:gd name="T9" fmla="*/ 0 h 1235"/>
                <a:gd name="T10" fmla="*/ 779 w 779"/>
                <a:gd name="T11" fmla="*/ 0 h 1235"/>
                <a:gd name="T12" fmla="*/ 755 w 779"/>
                <a:gd name="T13" fmla="*/ 431 h 1235"/>
                <a:gd name="T14" fmla="*/ 639 w 779"/>
                <a:gd name="T15" fmla="*/ 832 h 1235"/>
                <a:gd name="T16" fmla="*/ 696 w 779"/>
                <a:gd name="T17" fmla="*/ 1235 h 1235"/>
                <a:gd name="T18" fmla="*/ 615 w 779"/>
                <a:gd name="T19" fmla="*/ 1235 h 1235"/>
                <a:gd name="T20" fmla="*/ 302 w 779"/>
                <a:gd name="T21" fmla="*/ 1208 h 1235"/>
                <a:gd name="T22" fmla="*/ 302 w 779"/>
                <a:gd name="T23" fmla="*/ 1180 h 1235"/>
                <a:gd name="T24" fmla="*/ 302 w 779"/>
                <a:gd name="T25" fmla="*/ 1138 h 1235"/>
                <a:gd name="T26" fmla="*/ 360 w 779"/>
                <a:gd name="T27" fmla="*/ 971 h 1235"/>
                <a:gd name="T28" fmla="*/ 186 w 779"/>
                <a:gd name="T29" fmla="*/ 777 h 1235"/>
                <a:gd name="T30" fmla="*/ 80 w 779"/>
                <a:gd name="T31" fmla="*/ 777 h 1235"/>
                <a:gd name="T32" fmla="*/ 0 w 779"/>
                <a:gd name="T33" fmla="*/ 638 h 1235"/>
                <a:gd name="T34" fmla="*/ 140 w 779"/>
                <a:gd name="T35" fmla="*/ 431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1235">
                  <a:moveTo>
                    <a:pt x="140" y="431"/>
                  </a:moveTo>
                  <a:lnTo>
                    <a:pt x="186" y="236"/>
                  </a:lnTo>
                  <a:lnTo>
                    <a:pt x="163" y="28"/>
                  </a:lnTo>
                  <a:lnTo>
                    <a:pt x="244" y="0"/>
                  </a:lnTo>
                  <a:lnTo>
                    <a:pt x="418" y="0"/>
                  </a:lnTo>
                  <a:lnTo>
                    <a:pt x="779" y="0"/>
                  </a:lnTo>
                  <a:lnTo>
                    <a:pt x="755" y="431"/>
                  </a:lnTo>
                  <a:lnTo>
                    <a:pt x="639" y="832"/>
                  </a:lnTo>
                  <a:lnTo>
                    <a:pt x="696" y="1235"/>
                  </a:lnTo>
                  <a:lnTo>
                    <a:pt x="615" y="1235"/>
                  </a:lnTo>
                  <a:lnTo>
                    <a:pt x="302" y="1208"/>
                  </a:lnTo>
                  <a:lnTo>
                    <a:pt x="302" y="1180"/>
                  </a:lnTo>
                  <a:lnTo>
                    <a:pt x="302" y="1138"/>
                  </a:lnTo>
                  <a:lnTo>
                    <a:pt x="360" y="971"/>
                  </a:lnTo>
                  <a:lnTo>
                    <a:pt x="186" y="777"/>
                  </a:lnTo>
                  <a:lnTo>
                    <a:pt x="80" y="777"/>
                  </a:lnTo>
                  <a:lnTo>
                    <a:pt x="0" y="638"/>
                  </a:lnTo>
                  <a:lnTo>
                    <a:pt x="140" y="431"/>
                  </a:lnTo>
                  <a:close/>
                </a:path>
              </a:pathLst>
            </a:custGeom>
            <a:solidFill>
              <a:srgbClr val="B4D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 name="Freeform 930"/>
            <p:cNvSpPr>
              <a:spLocks/>
            </p:cNvSpPr>
            <p:nvPr/>
          </p:nvSpPr>
          <p:spPr bwMode="auto">
            <a:xfrm>
              <a:off x="3361529" y="1373601"/>
              <a:ext cx="412750" cy="653743"/>
            </a:xfrm>
            <a:custGeom>
              <a:avLst/>
              <a:gdLst>
                <a:gd name="T0" fmla="*/ 140 w 779"/>
                <a:gd name="T1" fmla="*/ 431 h 1235"/>
                <a:gd name="T2" fmla="*/ 186 w 779"/>
                <a:gd name="T3" fmla="*/ 236 h 1235"/>
                <a:gd name="T4" fmla="*/ 163 w 779"/>
                <a:gd name="T5" fmla="*/ 28 h 1235"/>
                <a:gd name="T6" fmla="*/ 244 w 779"/>
                <a:gd name="T7" fmla="*/ 0 h 1235"/>
                <a:gd name="T8" fmla="*/ 418 w 779"/>
                <a:gd name="T9" fmla="*/ 0 h 1235"/>
                <a:gd name="T10" fmla="*/ 779 w 779"/>
                <a:gd name="T11" fmla="*/ 0 h 1235"/>
                <a:gd name="T12" fmla="*/ 755 w 779"/>
                <a:gd name="T13" fmla="*/ 431 h 1235"/>
                <a:gd name="T14" fmla="*/ 639 w 779"/>
                <a:gd name="T15" fmla="*/ 832 h 1235"/>
                <a:gd name="T16" fmla="*/ 696 w 779"/>
                <a:gd name="T17" fmla="*/ 1235 h 1235"/>
                <a:gd name="T18" fmla="*/ 615 w 779"/>
                <a:gd name="T19" fmla="*/ 1235 h 1235"/>
                <a:gd name="T20" fmla="*/ 302 w 779"/>
                <a:gd name="T21" fmla="*/ 1208 h 1235"/>
                <a:gd name="T22" fmla="*/ 302 w 779"/>
                <a:gd name="T23" fmla="*/ 1180 h 1235"/>
                <a:gd name="T24" fmla="*/ 302 w 779"/>
                <a:gd name="T25" fmla="*/ 1138 h 1235"/>
                <a:gd name="T26" fmla="*/ 360 w 779"/>
                <a:gd name="T27" fmla="*/ 971 h 1235"/>
                <a:gd name="T28" fmla="*/ 186 w 779"/>
                <a:gd name="T29" fmla="*/ 777 h 1235"/>
                <a:gd name="T30" fmla="*/ 80 w 779"/>
                <a:gd name="T31" fmla="*/ 777 h 1235"/>
                <a:gd name="T32" fmla="*/ 0 w 779"/>
                <a:gd name="T33" fmla="*/ 638 h 1235"/>
                <a:gd name="T34" fmla="*/ 140 w 779"/>
                <a:gd name="T35" fmla="*/ 431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9" h="1235">
                  <a:moveTo>
                    <a:pt x="140" y="431"/>
                  </a:moveTo>
                  <a:lnTo>
                    <a:pt x="186" y="236"/>
                  </a:lnTo>
                  <a:lnTo>
                    <a:pt x="163" y="28"/>
                  </a:lnTo>
                  <a:lnTo>
                    <a:pt x="244" y="0"/>
                  </a:lnTo>
                  <a:lnTo>
                    <a:pt x="418" y="0"/>
                  </a:lnTo>
                  <a:lnTo>
                    <a:pt x="779" y="0"/>
                  </a:lnTo>
                  <a:lnTo>
                    <a:pt x="755" y="431"/>
                  </a:lnTo>
                  <a:lnTo>
                    <a:pt x="639" y="832"/>
                  </a:lnTo>
                  <a:lnTo>
                    <a:pt x="696" y="1235"/>
                  </a:lnTo>
                  <a:lnTo>
                    <a:pt x="615" y="1235"/>
                  </a:lnTo>
                  <a:lnTo>
                    <a:pt x="302" y="1208"/>
                  </a:lnTo>
                  <a:lnTo>
                    <a:pt x="302" y="1180"/>
                  </a:lnTo>
                  <a:lnTo>
                    <a:pt x="302" y="1138"/>
                  </a:lnTo>
                  <a:lnTo>
                    <a:pt x="360" y="971"/>
                  </a:lnTo>
                  <a:lnTo>
                    <a:pt x="186" y="777"/>
                  </a:lnTo>
                  <a:lnTo>
                    <a:pt x="80" y="777"/>
                  </a:lnTo>
                  <a:lnTo>
                    <a:pt x="0" y="638"/>
                  </a:lnTo>
                  <a:lnTo>
                    <a:pt x="140" y="431"/>
                  </a:lnTo>
                </a:path>
              </a:pathLst>
            </a:custGeom>
            <a:gradFill flip="none" rotWithShape="1">
              <a:gsLst>
                <a:gs pos="38000">
                  <a:schemeClr val="accent2">
                    <a:lumMod val="60000"/>
                    <a:lumOff val="40000"/>
                  </a:schemeClr>
                </a:gs>
                <a:gs pos="65000">
                  <a:srgbClr val="F300FE"/>
                </a:gs>
                <a:gs pos="51000">
                  <a:schemeClr val="bg1"/>
                </a:gs>
              </a:gsLst>
              <a:lin ang="5400000" scaled="0"/>
              <a:tileRect/>
            </a:gradFill>
            <a:ln w="3175">
              <a:solidFill>
                <a:srgbClr val="1F1A17"/>
              </a:solidFill>
              <a:prstDash val="solid"/>
              <a:round/>
              <a:headEnd/>
              <a:tailEnd/>
            </a:ln>
          </p:spPr>
          <p:txBody>
            <a:bodyPr/>
            <a:lstStyle/>
            <a:p>
              <a:endParaRPr lang="en-US" dirty="0"/>
            </a:p>
          </p:txBody>
        </p:sp>
        <p:sp>
          <p:nvSpPr>
            <p:cNvPr id="932" name="Freeform 931"/>
            <p:cNvSpPr>
              <a:spLocks/>
            </p:cNvSpPr>
            <p:nvPr/>
          </p:nvSpPr>
          <p:spPr bwMode="auto">
            <a:xfrm>
              <a:off x="3121817" y="750009"/>
              <a:ext cx="442912" cy="249120"/>
            </a:xfrm>
            <a:custGeom>
              <a:avLst/>
              <a:gdLst>
                <a:gd name="T0" fmla="*/ 837 w 837"/>
                <a:gd name="T1" fmla="*/ 28 h 472"/>
                <a:gd name="T2" fmla="*/ 697 w 837"/>
                <a:gd name="T3" fmla="*/ 264 h 472"/>
                <a:gd name="T4" fmla="*/ 732 w 837"/>
                <a:gd name="T5" fmla="*/ 402 h 472"/>
                <a:gd name="T6" fmla="*/ 697 w 837"/>
                <a:gd name="T7" fmla="*/ 472 h 472"/>
                <a:gd name="T8" fmla="*/ 616 w 837"/>
                <a:gd name="T9" fmla="*/ 472 h 472"/>
                <a:gd name="T10" fmla="*/ 593 w 837"/>
                <a:gd name="T11" fmla="*/ 333 h 472"/>
                <a:gd name="T12" fmla="*/ 534 w 837"/>
                <a:gd name="T13" fmla="*/ 333 h 472"/>
                <a:gd name="T14" fmla="*/ 476 w 837"/>
                <a:gd name="T15" fmla="*/ 306 h 472"/>
                <a:gd name="T16" fmla="*/ 418 w 837"/>
                <a:gd name="T17" fmla="*/ 374 h 472"/>
                <a:gd name="T18" fmla="*/ 360 w 837"/>
                <a:gd name="T19" fmla="*/ 333 h 472"/>
                <a:gd name="T20" fmla="*/ 197 w 837"/>
                <a:gd name="T21" fmla="*/ 472 h 472"/>
                <a:gd name="T22" fmla="*/ 163 w 837"/>
                <a:gd name="T23" fmla="*/ 333 h 472"/>
                <a:gd name="T24" fmla="*/ 58 w 837"/>
                <a:gd name="T25" fmla="*/ 207 h 472"/>
                <a:gd name="T26" fmla="*/ 0 w 837"/>
                <a:gd name="T27" fmla="*/ 0 h 472"/>
                <a:gd name="T28" fmla="*/ 837 w 837"/>
                <a:gd name="T29"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7" h="472">
                  <a:moveTo>
                    <a:pt x="837" y="28"/>
                  </a:moveTo>
                  <a:lnTo>
                    <a:pt x="697" y="264"/>
                  </a:lnTo>
                  <a:lnTo>
                    <a:pt x="732" y="402"/>
                  </a:lnTo>
                  <a:lnTo>
                    <a:pt x="697" y="472"/>
                  </a:lnTo>
                  <a:lnTo>
                    <a:pt x="616" y="472"/>
                  </a:lnTo>
                  <a:lnTo>
                    <a:pt x="593" y="333"/>
                  </a:lnTo>
                  <a:lnTo>
                    <a:pt x="534" y="333"/>
                  </a:lnTo>
                  <a:lnTo>
                    <a:pt x="476" y="306"/>
                  </a:lnTo>
                  <a:lnTo>
                    <a:pt x="418" y="374"/>
                  </a:lnTo>
                  <a:lnTo>
                    <a:pt x="360" y="333"/>
                  </a:lnTo>
                  <a:lnTo>
                    <a:pt x="197" y="472"/>
                  </a:lnTo>
                  <a:lnTo>
                    <a:pt x="163" y="333"/>
                  </a:lnTo>
                  <a:lnTo>
                    <a:pt x="58" y="207"/>
                  </a:lnTo>
                  <a:lnTo>
                    <a:pt x="0" y="0"/>
                  </a:lnTo>
                  <a:lnTo>
                    <a:pt x="837" y="28"/>
                  </a:lnTo>
                  <a:close/>
                </a:path>
              </a:pathLst>
            </a:custGeom>
            <a:solidFill>
              <a:schemeClr val="accent2">
                <a:lumMod val="60000"/>
                <a:lumOff val="40000"/>
              </a:schemeClr>
            </a:solidFill>
            <a:ln>
              <a:noFill/>
            </a:ln>
          </p:spPr>
          <p:txBody>
            <a:bodyPr/>
            <a:lstStyle/>
            <a:p>
              <a:endParaRPr lang="en-US"/>
            </a:p>
          </p:txBody>
        </p:sp>
        <p:sp>
          <p:nvSpPr>
            <p:cNvPr id="933" name="Freeform 932"/>
            <p:cNvSpPr>
              <a:spLocks/>
            </p:cNvSpPr>
            <p:nvPr/>
          </p:nvSpPr>
          <p:spPr bwMode="auto">
            <a:xfrm>
              <a:off x="3121817" y="750009"/>
              <a:ext cx="442912" cy="249120"/>
            </a:xfrm>
            <a:custGeom>
              <a:avLst/>
              <a:gdLst>
                <a:gd name="T0" fmla="*/ 837 w 837"/>
                <a:gd name="T1" fmla="*/ 28 h 472"/>
                <a:gd name="T2" fmla="*/ 697 w 837"/>
                <a:gd name="T3" fmla="*/ 264 h 472"/>
                <a:gd name="T4" fmla="*/ 732 w 837"/>
                <a:gd name="T5" fmla="*/ 402 h 472"/>
                <a:gd name="T6" fmla="*/ 697 w 837"/>
                <a:gd name="T7" fmla="*/ 472 h 472"/>
                <a:gd name="T8" fmla="*/ 616 w 837"/>
                <a:gd name="T9" fmla="*/ 472 h 472"/>
                <a:gd name="T10" fmla="*/ 593 w 837"/>
                <a:gd name="T11" fmla="*/ 333 h 472"/>
                <a:gd name="T12" fmla="*/ 534 w 837"/>
                <a:gd name="T13" fmla="*/ 333 h 472"/>
                <a:gd name="T14" fmla="*/ 476 w 837"/>
                <a:gd name="T15" fmla="*/ 306 h 472"/>
                <a:gd name="T16" fmla="*/ 418 w 837"/>
                <a:gd name="T17" fmla="*/ 374 h 472"/>
                <a:gd name="T18" fmla="*/ 360 w 837"/>
                <a:gd name="T19" fmla="*/ 333 h 472"/>
                <a:gd name="T20" fmla="*/ 197 w 837"/>
                <a:gd name="T21" fmla="*/ 472 h 472"/>
                <a:gd name="T22" fmla="*/ 163 w 837"/>
                <a:gd name="T23" fmla="*/ 333 h 472"/>
                <a:gd name="T24" fmla="*/ 58 w 837"/>
                <a:gd name="T25" fmla="*/ 207 h 472"/>
                <a:gd name="T26" fmla="*/ 0 w 837"/>
                <a:gd name="T27" fmla="*/ 0 h 472"/>
                <a:gd name="T28" fmla="*/ 837 w 837"/>
                <a:gd name="T29" fmla="*/ 2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7" h="472">
                  <a:moveTo>
                    <a:pt x="837" y="28"/>
                  </a:moveTo>
                  <a:lnTo>
                    <a:pt x="697" y="264"/>
                  </a:lnTo>
                  <a:lnTo>
                    <a:pt x="732" y="402"/>
                  </a:lnTo>
                  <a:lnTo>
                    <a:pt x="697" y="472"/>
                  </a:lnTo>
                  <a:lnTo>
                    <a:pt x="616" y="472"/>
                  </a:lnTo>
                  <a:lnTo>
                    <a:pt x="593" y="333"/>
                  </a:lnTo>
                  <a:lnTo>
                    <a:pt x="534" y="333"/>
                  </a:lnTo>
                  <a:lnTo>
                    <a:pt x="476" y="306"/>
                  </a:lnTo>
                  <a:lnTo>
                    <a:pt x="418" y="374"/>
                  </a:lnTo>
                  <a:lnTo>
                    <a:pt x="360" y="333"/>
                  </a:lnTo>
                  <a:lnTo>
                    <a:pt x="197" y="472"/>
                  </a:lnTo>
                  <a:lnTo>
                    <a:pt x="163" y="333"/>
                  </a:lnTo>
                  <a:lnTo>
                    <a:pt x="58" y="207"/>
                  </a:lnTo>
                  <a:lnTo>
                    <a:pt x="0" y="0"/>
                  </a:lnTo>
                  <a:lnTo>
                    <a:pt x="837" y="2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 name="Freeform 933"/>
            <p:cNvSpPr>
              <a:spLocks/>
            </p:cNvSpPr>
            <p:nvPr/>
          </p:nvSpPr>
          <p:spPr bwMode="auto">
            <a:xfrm>
              <a:off x="2734469" y="750010"/>
              <a:ext cx="492125" cy="388754"/>
            </a:xfrm>
            <a:custGeom>
              <a:avLst/>
              <a:gdLst>
                <a:gd name="T0" fmla="*/ 0 w 929"/>
                <a:gd name="T1" fmla="*/ 402 h 736"/>
                <a:gd name="T2" fmla="*/ 81 w 929"/>
                <a:gd name="T3" fmla="*/ 264 h 736"/>
                <a:gd name="T4" fmla="*/ 81 w 929"/>
                <a:gd name="T5" fmla="*/ 97 h 736"/>
                <a:gd name="T6" fmla="*/ 139 w 929"/>
                <a:gd name="T7" fmla="*/ 0 h 736"/>
                <a:gd name="T8" fmla="*/ 732 w 929"/>
                <a:gd name="T9" fmla="*/ 0 h 736"/>
                <a:gd name="T10" fmla="*/ 790 w 929"/>
                <a:gd name="T11" fmla="*/ 207 h 736"/>
                <a:gd name="T12" fmla="*/ 895 w 929"/>
                <a:gd name="T13" fmla="*/ 333 h 736"/>
                <a:gd name="T14" fmla="*/ 929 w 929"/>
                <a:gd name="T15" fmla="*/ 472 h 736"/>
                <a:gd name="T16" fmla="*/ 872 w 929"/>
                <a:gd name="T17" fmla="*/ 500 h 736"/>
                <a:gd name="T18" fmla="*/ 790 w 929"/>
                <a:gd name="T19" fmla="*/ 472 h 736"/>
                <a:gd name="T20" fmla="*/ 732 w 929"/>
                <a:gd name="T21" fmla="*/ 472 h 736"/>
                <a:gd name="T22" fmla="*/ 697 w 929"/>
                <a:gd name="T23" fmla="*/ 666 h 736"/>
                <a:gd name="T24" fmla="*/ 616 w 929"/>
                <a:gd name="T25" fmla="*/ 637 h 736"/>
                <a:gd name="T26" fmla="*/ 500 w 929"/>
                <a:gd name="T27" fmla="*/ 736 h 736"/>
                <a:gd name="T28" fmla="*/ 337 w 929"/>
                <a:gd name="T29" fmla="*/ 666 h 736"/>
                <a:gd name="T30" fmla="*/ 197 w 929"/>
                <a:gd name="T31" fmla="*/ 541 h 736"/>
                <a:gd name="T32" fmla="*/ 23 w 929"/>
                <a:gd name="T33" fmla="*/ 402 h 736"/>
                <a:gd name="T34" fmla="*/ 0 w 929"/>
                <a:gd name="T35" fmla="*/ 402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9" h="736">
                  <a:moveTo>
                    <a:pt x="0" y="402"/>
                  </a:moveTo>
                  <a:lnTo>
                    <a:pt x="81" y="264"/>
                  </a:lnTo>
                  <a:lnTo>
                    <a:pt x="81" y="97"/>
                  </a:lnTo>
                  <a:lnTo>
                    <a:pt x="139" y="0"/>
                  </a:lnTo>
                  <a:lnTo>
                    <a:pt x="732" y="0"/>
                  </a:lnTo>
                  <a:lnTo>
                    <a:pt x="790" y="207"/>
                  </a:lnTo>
                  <a:lnTo>
                    <a:pt x="895" y="333"/>
                  </a:lnTo>
                  <a:lnTo>
                    <a:pt x="929" y="472"/>
                  </a:lnTo>
                  <a:lnTo>
                    <a:pt x="872" y="500"/>
                  </a:lnTo>
                  <a:lnTo>
                    <a:pt x="790" y="472"/>
                  </a:lnTo>
                  <a:lnTo>
                    <a:pt x="732" y="472"/>
                  </a:lnTo>
                  <a:lnTo>
                    <a:pt x="697" y="666"/>
                  </a:lnTo>
                  <a:lnTo>
                    <a:pt x="616" y="637"/>
                  </a:lnTo>
                  <a:lnTo>
                    <a:pt x="500" y="736"/>
                  </a:lnTo>
                  <a:lnTo>
                    <a:pt x="337" y="666"/>
                  </a:lnTo>
                  <a:lnTo>
                    <a:pt x="197" y="541"/>
                  </a:lnTo>
                  <a:lnTo>
                    <a:pt x="23" y="402"/>
                  </a:lnTo>
                  <a:lnTo>
                    <a:pt x="0" y="40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 name="Freeform 934"/>
            <p:cNvSpPr>
              <a:spLocks/>
            </p:cNvSpPr>
            <p:nvPr/>
          </p:nvSpPr>
          <p:spPr bwMode="auto">
            <a:xfrm>
              <a:off x="2734469" y="750010"/>
              <a:ext cx="492125" cy="388754"/>
            </a:xfrm>
            <a:custGeom>
              <a:avLst/>
              <a:gdLst>
                <a:gd name="T0" fmla="*/ 0 w 929"/>
                <a:gd name="T1" fmla="*/ 402 h 736"/>
                <a:gd name="T2" fmla="*/ 81 w 929"/>
                <a:gd name="T3" fmla="*/ 264 h 736"/>
                <a:gd name="T4" fmla="*/ 81 w 929"/>
                <a:gd name="T5" fmla="*/ 97 h 736"/>
                <a:gd name="T6" fmla="*/ 139 w 929"/>
                <a:gd name="T7" fmla="*/ 0 h 736"/>
                <a:gd name="T8" fmla="*/ 732 w 929"/>
                <a:gd name="T9" fmla="*/ 0 h 736"/>
                <a:gd name="T10" fmla="*/ 790 w 929"/>
                <a:gd name="T11" fmla="*/ 207 h 736"/>
                <a:gd name="T12" fmla="*/ 895 w 929"/>
                <a:gd name="T13" fmla="*/ 333 h 736"/>
                <a:gd name="T14" fmla="*/ 929 w 929"/>
                <a:gd name="T15" fmla="*/ 472 h 736"/>
                <a:gd name="T16" fmla="*/ 872 w 929"/>
                <a:gd name="T17" fmla="*/ 500 h 736"/>
                <a:gd name="T18" fmla="*/ 790 w 929"/>
                <a:gd name="T19" fmla="*/ 472 h 736"/>
                <a:gd name="T20" fmla="*/ 732 w 929"/>
                <a:gd name="T21" fmla="*/ 472 h 736"/>
                <a:gd name="T22" fmla="*/ 697 w 929"/>
                <a:gd name="T23" fmla="*/ 666 h 736"/>
                <a:gd name="T24" fmla="*/ 616 w 929"/>
                <a:gd name="T25" fmla="*/ 637 h 736"/>
                <a:gd name="T26" fmla="*/ 500 w 929"/>
                <a:gd name="T27" fmla="*/ 736 h 736"/>
                <a:gd name="T28" fmla="*/ 337 w 929"/>
                <a:gd name="T29" fmla="*/ 666 h 736"/>
                <a:gd name="T30" fmla="*/ 197 w 929"/>
                <a:gd name="T31" fmla="*/ 541 h 736"/>
                <a:gd name="T32" fmla="*/ 23 w 929"/>
                <a:gd name="T33" fmla="*/ 402 h 736"/>
                <a:gd name="T34" fmla="*/ 0 w 929"/>
                <a:gd name="T35" fmla="*/ 402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9" h="736">
                  <a:moveTo>
                    <a:pt x="0" y="402"/>
                  </a:moveTo>
                  <a:lnTo>
                    <a:pt x="81" y="264"/>
                  </a:lnTo>
                  <a:lnTo>
                    <a:pt x="81" y="97"/>
                  </a:lnTo>
                  <a:lnTo>
                    <a:pt x="139" y="0"/>
                  </a:lnTo>
                  <a:lnTo>
                    <a:pt x="732" y="0"/>
                  </a:lnTo>
                  <a:lnTo>
                    <a:pt x="790" y="207"/>
                  </a:lnTo>
                  <a:lnTo>
                    <a:pt x="895" y="333"/>
                  </a:lnTo>
                  <a:lnTo>
                    <a:pt x="929" y="472"/>
                  </a:lnTo>
                  <a:lnTo>
                    <a:pt x="872" y="500"/>
                  </a:lnTo>
                  <a:lnTo>
                    <a:pt x="790" y="472"/>
                  </a:lnTo>
                  <a:lnTo>
                    <a:pt x="732" y="472"/>
                  </a:lnTo>
                  <a:lnTo>
                    <a:pt x="697" y="666"/>
                  </a:lnTo>
                  <a:lnTo>
                    <a:pt x="616" y="637"/>
                  </a:lnTo>
                  <a:lnTo>
                    <a:pt x="500" y="736"/>
                  </a:lnTo>
                  <a:lnTo>
                    <a:pt x="337" y="666"/>
                  </a:lnTo>
                  <a:lnTo>
                    <a:pt x="197" y="541"/>
                  </a:lnTo>
                  <a:lnTo>
                    <a:pt x="23" y="402"/>
                  </a:lnTo>
                  <a:lnTo>
                    <a:pt x="0" y="402"/>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936" name="Freeform 935"/>
            <p:cNvSpPr>
              <a:spLocks/>
            </p:cNvSpPr>
            <p:nvPr/>
          </p:nvSpPr>
          <p:spPr bwMode="auto">
            <a:xfrm>
              <a:off x="3699667" y="1600509"/>
              <a:ext cx="584200" cy="426836"/>
            </a:xfrm>
            <a:custGeom>
              <a:avLst/>
              <a:gdLst>
                <a:gd name="T0" fmla="*/ 58 w 1103"/>
                <a:gd name="T1" fmla="*/ 805 h 805"/>
                <a:gd name="T2" fmla="*/ 0 w 1103"/>
                <a:gd name="T3" fmla="*/ 402 h 805"/>
                <a:gd name="T4" fmla="*/ 116 w 1103"/>
                <a:gd name="T5" fmla="*/ 0 h 805"/>
                <a:gd name="T6" fmla="*/ 174 w 1103"/>
                <a:gd name="T7" fmla="*/ 0 h 805"/>
                <a:gd name="T8" fmla="*/ 197 w 1103"/>
                <a:gd name="T9" fmla="*/ 42 h 805"/>
                <a:gd name="T10" fmla="*/ 256 w 1103"/>
                <a:gd name="T11" fmla="*/ 42 h 805"/>
                <a:gd name="T12" fmla="*/ 453 w 1103"/>
                <a:gd name="T13" fmla="*/ 166 h 805"/>
                <a:gd name="T14" fmla="*/ 476 w 1103"/>
                <a:gd name="T15" fmla="*/ 208 h 805"/>
                <a:gd name="T16" fmla="*/ 510 w 1103"/>
                <a:gd name="T17" fmla="*/ 166 h 805"/>
                <a:gd name="T18" fmla="*/ 534 w 1103"/>
                <a:gd name="T19" fmla="*/ 208 h 805"/>
                <a:gd name="T20" fmla="*/ 570 w 1103"/>
                <a:gd name="T21" fmla="*/ 208 h 805"/>
                <a:gd name="T22" fmla="*/ 593 w 1103"/>
                <a:gd name="T23" fmla="*/ 278 h 805"/>
                <a:gd name="T24" fmla="*/ 674 w 1103"/>
                <a:gd name="T25" fmla="*/ 305 h 805"/>
                <a:gd name="T26" fmla="*/ 825 w 1103"/>
                <a:gd name="T27" fmla="*/ 347 h 805"/>
                <a:gd name="T28" fmla="*/ 825 w 1103"/>
                <a:gd name="T29" fmla="*/ 402 h 805"/>
                <a:gd name="T30" fmla="*/ 1069 w 1103"/>
                <a:gd name="T31" fmla="*/ 611 h 805"/>
                <a:gd name="T32" fmla="*/ 1103 w 1103"/>
                <a:gd name="T33" fmla="*/ 805 h 805"/>
                <a:gd name="T34" fmla="*/ 906 w 1103"/>
                <a:gd name="T35" fmla="*/ 805 h 805"/>
                <a:gd name="T36" fmla="*/ 58 w 1103"/>
                <a:gd name="T37" fmla="*/ 80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3" h="805">
                  <a:moveTo>
                    <a:pt x="58" y="805"/>
                  </a:moveTo>
                  <a:lnTo>
                    <a:pt x="0" y="402"/>
                  </a:lnTo>
                  <a:lnTo>
                    <a:pt x="116" y="0"/>
                  </a:lnTo>
                  <a:lnTo>
                    <a:pt x="174" y="0"/>
                  </a:lnTo>
                  <a:lnTo>
                    <a:pt x="197" y="42"/>
                  </a:lnTo>
                  <a:lnTo>
                    <a:pt x="256" y="42"/>
                  </a:lnTo>
                  <a:lnTo>
                    <a:pt x="453" y="166"/>
                  </a:lnTo>
                  <a:lnTo>
                    <a:pt x="476" y="208"/>
                  </a:lnTo>
                  <a:lnTo>
                    <a:pt x="510" y="166"/>
                  </a:lnTo>
                  <a:lnTo>
                    <a:pt x="534" y="208"/>
                  </a:lnTo>
                  <a:lnTo>
                    <a:pt x="570" y="208"/>
                  </a:lnTo>
                  <a:lnTo>
                    <a:pt x="593" y="278"/>
                  </a:lnTo>
                  <a:lnTo>
                    <a:pt x="674" y="305"/>
                  </a:lnTo>
                  <a:lnTo>
                    <a:pt x="825" y="347"/>
                  </a:lnTo>
                  <a:lnTo>
                    <a:pt x="825" y="402"/>
                  </a:lnTo>
                  <a:lnTo>
                    <a:pt x="1069" y="611"/>
                  </a:lnTo>
                  <a:lnTo>
                    <a:pt x="1103" y="805"/>
                  </a:lnTo>
                  <a:lnTo>
                    <a:pt x="906" y="805"/>
                  </a:lnTo>
                  <a:lnTo>
                    <a:pt x="58" y="805"/>
                  </a:lnTo>
                  <a:close/>
                </a:path>
              </a:pathLst>
            </a:custGeom>
            <a:solidFill>
              <a:schemeClr val="accent2">
                <a:lumMod val="60000"/>
                <a:lumOff val="40000"/>
              </a:schemeClr>
            </a:solidFill>
            <a:ln>
              <a:noFill/>
            </a:ln>
          </p:spPr>
          <p:txBody>
            <a:bodyPr/>
            <a:lstStyle/>
            <a:p>
              <a:endParaRPr lang="en-US"/>
            </a:p>
          </p:txBody>
        </p:sp>
        <p:sp>
          <p:nvSpPr>
            <p:cNvPr id="937" name="Freeform 936"/>
            <p:cNvSpPr>
              <a:spLocks/>
            </p:cNvSpPr>
            <p:nvPr/>
          </p:nvSpPr>
          <p:spPr bwMode="auto">
            <a:xfrm>
              <a:off x="3699667" y="1600509"/>
              <a:ext cx="584200" cy="426836"/>
            </a:xfrm>
            <a:custGeom>
              <a:avLst/>
              <a:gdLst>
                <a:gd name="T0" fmla="*/ 58 w 1103"/>
                <a:gd name="T1" fmla="*/ 805 h 805"/>
                <a:gd name="T2" fmla="*/ 0 w 1103"/>
                <a:gd name="T3" fmla="*/ 402 h 805"/>
                <a:gd name="T4" fmla="*/ 116 w 1103"/>
                <a:gd name="T5" fmla="*/ 0 h 805"/>
                <a:gd name="T6" fmla="*/ 174 w 1103"/>
                <a:gd name="T7" fmla="*/ 0 h 805"/>
                <a:gd name="T8" fmla="*/ 197 w 1103"/>
                <a:gd name="T9" fmla="*/ 42 h 805"/>
                <a:gd name="T10" fmla="*/ 256 w 1103"/>
                <a:gd name="T11" fmla="*/ 42 h 805"/>
                <a:gd name="T12" fmla="*/ 453 w 1103"/>
                <a:gd name="T13" fmla="*/ 166 h 805"/>
                <a:gd name="T14" fmla="*/ 476 w 1103"/>
                <a:gd name="T15" fmla="*/ 208 h 805"/>
                <a:gd name="T16" fmla="*/ 510 w 1103"/>
                <a:gd name="T17" fmla="*/ 166 h 805"/>
                <a:gd name="T18" fmla="*/ 534 w 1103"/>
                <a:gd name="T19" fmla="*/ 208 h 805"/>
                <a:gd name="T20" fmla="*/ 570 w 1103"/>
                <a:gd name="T21" fmla="*/ 208 h 805"/>
                <a:gd name="T22" fmla="*/ 593 w 1103"/>
                <a:gd name="T23" fmla="*/ 278 h 805"/>
                <a:gd name="T24" fmla="*/ 674 w 1103"/>
                <a:gd name="T25" fmla="*/ 305 h 805"/>
                <a:gd name="T26" fmla="*/ 825 w 1103"/>
                <a:gd name="T27" fmla="*/ 347 h 805"/>
                <a:gd name="T28" fmla="*/ 825 w 1103"/>
                <a:gd name="T29" fmla="*/ 402 h 805"/>
                <a:gd name="T30" fmla="*/ 1069 w 1103"/>
                <a:gd name="T31" fmla="*/ 611 h 805"/>
                <a:gd name="T32" fmla="*/ 1103 w 1103"/>
                <a:gd name="T33" fmla="*/ 805 h 805"/>
                <a:gd name="T34" fmla="*/ 906 w 1103"/>
                <a:gd name="T35" fmla="*/ 805 h 805"/>
                <a:gd name="T36" fmla="*/ 58 w 1103"/>
                <a:gd name="T37" fmla="*/ 80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3" h="805">
                  <a:moveTo>
                    <a:pt x="58" y="805"/>
                  </a:moveTo>
                  <a:lnTo>
                    <a:pt x="0" y="402"/>
                  </a:lnTo>
                  <a:lnTo>
                    <a:pt x="116" y="0"/>
                  </a:lnTo>
                  <a:lnTo>
                    <a:pt x="174" y="0"/>
                  </a:lnTo>
                  <a:lnTo>
                    <a:pt x="197" y="42"/>
                  </a:lnTo>
                  <a:lnTo>
                    <a:pt x="256" y="42"/>
                  </a:lnTo>
                  <a:lnTo>
                    <a:pt x="453" y="166"/>
                  </a:lnTo>
                  <a:lnTo>
                    <a:pt x="476" y="208"/>
                  </a:lnTo>
                  <a:lnTo>
                    <a:pt x="510" y="166"/>
                  </a:lnTo>
                  <a:lnTo>
                    <a:pt x="534" y="208"/>
                  </a:lnTo>
                  <a:lnTo>
                    <a:pt x="570" y="208"/>
                  </a:lnTo>
                  <a:lnTo>
                    <a:pt x="593" y="278"/>
                  </a:lnTo>
                  <a:lnTo>
                    <a:pt x="674" y="305"/>
                  </a:lnTo>
                  <a:lnTo>
                    <a:pt x="825" y="347"/>
                  </a:lnTo>
                  <a:lnTo>
                    <a:pt x="825" y="402"/>
                  </a:lnTo>
                  <a:lnTo>
                    <a:pt x="1069" y="611"/>
                  </a:lnTo>
                  <a:lnTo>
                    <a:pt x="1103" y="805"/>
                  </a:lnTo>
                  <a:lnTo>
                    <a:pt x="906" y="805"/>
                  </a:lnTo>
                  <a:lnTo>
                    <a:pt x="58" y="80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8" name="Freeform 937"/>
            <p:cNvSpPr>
              <a:spLocks/>
            </p:cNvSpPr>
            <p:nvPr/>
          </p:nvSpPr>
          <p:spPr bwMode="auto">
            <a:xfrm>
              <a:off x="2944019" y="911857"/>
              <a:ext cx="669925" cy="528388"/>
            </a:xfrm>
            <a:custGeom>
              <a:avLst/>
              <a:gdLst>
                <a:gd name="T0" fmla="*/ 871 w 1267"/>
                <a:gd name="T1" fmla="*/ 943 h 999"/>
                <a:gd name="T2" fmla="*/ 755 w 1267"/>
                <a:gd name="T3" fmla="*/ 902 h 999"/>
                <a:gd name="T4" fmla="*/ 674 w 1267"/>
                <a:gd name="T5" fmla="*/ 943 h 999"/>
                <a:gd name="T6" fmla="*/ 616 w 1267"/>
                <a:gd name="T7" fmla="*/ 902 h 999"/>
                <a:gd name="T8" fmla="*/ 500 w 1267"/>
                <a:gd name="T9" fmla="*/ 943 h 999"/>
                <a:gd name="T10" fmla="*/ 395 w 1267"/>
                <a:gd name="T11" fmla="*/ 999 h 999"/>
                <a:gd name="T12" fmla="*/ 244 w 1267"/>
                <a:gd name="T13" fmla="*/ 833 h 999"/>
                <a:gd name="T14" fmla="*/ 197 w 1267"/>
                <a:gd name="T15" fmla="*/ 833 h 999"/>
                <a:gd name="T16" fmla="*/ 162 w 1267"/>
                <a:gd name="T17" fmla="*/ 833 h 999"/>
                <a:gd name="T18" fmla="*/ 140 w 1267"/>
                <a:gd name="T19" fmla="*/ 777 h 999"/>
                <a:gd name="T20" fmla="*/ 24 w 1267"/>
                <a:gd name="T21" fmla="*/ 777 h 999"/>
                <a:gd name="T22" fmla="*/ 0 w 1267"/>
                <a:gd name="T23" fmla="*/ 707 h 999"/>
                <a:gd name="T24" fmla="*/ 140 w 1267"/>
                <a:gd name="T25" fmla="*/ 541 h 999"/>
                <a:gd name="T26" fmla="*/ 105 w 1267"/>
                <a:gd name="T27" fmla="*/ 430 h 999"/>
                <a:gd name="T28" fmla="*/ 221 w 1267"/>
                <a:gd name="T29" fmla="*/ 333 h 999"/>
                <a:gd name="T30" fmla="*/ 302 w 1267"/>
                <a:gd name="T31" fmla="*/ 361 h 999"/>
                <a:gd name="T32" fmla="*/ 337 w 1267"/>
                <a:gd name="T33" fmla="*/ 167 h 999"/>
                <a:gd name="T34" fmla="*/ 395 w 1267"/>
                <a:gd name="T35" fmla="*/ 167 h 999"/>
                <a:gd name="T36" fmla="*/ 477 w 1267"/>
                <a:gd name="T37" fmla="*/ 194 h 999"/>
                <a:gd name="T38" fmla="*/ 534 w 1267"/>
                <a:gd name="T39" fmla="*/ 167 h 999"/>
                <a:gd name="T40" fmla="*/ 697 w 1267"/>
                <a:gd name="T41" fmla="*/ 27 h 999"/>
                <a:gd name="T42" fmla="*/ 755 w 1267"/>
                <a:gd name="T43" fmla="*/ 70 h 999"/>
                <a:gd name="T44" fmla="*/ 813 w 1267"/>
                <a:gd name="T45" fmla="*/ 0 h 999"/>
                <a:gd name="T46" fmla="*/ 871 w 1267"/>
                <a:gd name="T47" fmla="*/ 27 h 999"/>
                <a:gd name="T48" fmla="*/ 930 w 1267"/>
                <a:gd name="T49" fmla="*/ 27 h 999"/>
                <a:gd name="T50" fmla="*/ 953 w 1267"/>
                <a:gd name="T51" fmla="*/ 167 h 999"/>
                <a:gd name="T52" fmla="*/ 1034 w 1267"/>
                <a:gd name="T53" fmla="*/ 167 h 999"/>
                <a:gd name="T54" fmla="*/ 1069 w 1267"/>
                <a:gd name="T55" fmla="*/ 97 h 999"/>
                <a:gd name="T56" fmla="*/ 1267 w 1267"/>
                <a:gd name="T57" fmla="*/ 263 h 999"/>
                <a:gd name="T58" fmla="*/ 1232 w 1267"/>
                <a:gd name="T59" fmla="*/ 471 h 999"/>
                <a:gd name="T60" fmla="*/ 1209 w 1267"/>
                <a:gd name="T61" fmla="*/ 874 h 999"/>
                <a:gd name="T62" fmla="*/ 1034 w 1267"/>
                <a:gd name="T63" fmla="*/ 874 h 999"/>
                <a:gd name="T64" fmla="*/ 953 w 1267"/>
                <a:gd name="T65" fmla="*/ 902 h 999"/>
                <a:gd name="T66" fmla="*/ 871 w 1267"/>
                <a:gd name="T67" fmla="*/ 943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7" h="999">
                  <a:moveTo>
                    <a:pt x="871" y="943"/>
                  </a:moveTo>
                  <a:lnTo>
                    <a:pt x="755" y="902"/>
                  </a:lnTo>
                  <a:lnTo>
                    <a:pt x="674" y="943"/>
                  </a:lnTo>
                  <a:lnTo>
                    <a:pt x="616" y="902"/>
                  </a:lnTo>
                  <a:lnTo>
                    <a:pt x="500" y="943"/>
                  </a:lnTo>
                  <a:lnTo>
                    <a:pt x="395" y="999"/>
                  </a:lnTo>
                  <a:lnTo>
                    <a:pt x="244" y="833"/>
                  </a:lnTo>
                  <a:lnTo>
                    <a:pt x="197" y="833"/>
                  </a:lnTo>
                  <a:lnTo>
                    <a:pt x="162" y="833"/>
                  </a:lnTo>
                  <a:lnTo>
                    <a:pt x="140" y="777"/>
                  </a:lnTo>
                  <a:lnTo>
                    <a:pt x="24" y="777"/>
                  </a:lnTo>
                  <a:lnTo>
                    <a:pt x="0" y="707"/>
                  </a:lnTo>
                  <a:lnTo>
                    <a:pt x="140" y="541"/>
                  </a:lnTo>
                  <a:lnTo>
                    <a:pt x="105" y="430"/>
                  </a:lnTo>
                  <a:lnTo>
                    <a:pt x="221" y="333"/>
                  </a:lnTo>
                  <a:lnTo>
                    <a:pt x="302" y="361"/>
                  </a:lnTo>
                  <a:lnTo>
                    <a:pt x="337" y="167"/>
                  </a:lnTo>
                  <a:lnTo>
                    <a:pt x="395" y="167"/>
                  </a:lnTo>
                  <a:lnTo>
                    <a:pt x="477" y="194"/>
                  </a:lnTo>
                  <a:lnTo>
                    <a:pt x="534" y="167"/>
                  </a:lnTo>
                  <a:lnTo>
                    <a:pt x="697" y="27"/>
                  </a:lnTo>
                  <a:lnTo>
                    <a:pt x="755" y="70"/>
                  </a:lnTo>
                  <a:lnTo>
                    <a:pt x="813" y="0"/>
                  </a:lnTo>
                  <a:lnTo>
                    <a:pt x="871" y="27"/>
                  </a:lnTo>
                  <a:lnTo>
                    <a:pt x="930" y="27"/>
                  </a:lnTo>
                  <a:lnTo>
                    <a:pt x="953" y="167"/>
                  </a:lnTo>
                  <a:lnTo>
                    <a:pt x="1034" y="167"/>
                  </a:lnTo>
                  <a:lnTo>
                    <a:pt x="1069" y="97"/>
                  </a:lnTo>
                  <a:lnTo>
                    <a:pt x="1267" y="263"/>
                  </a:lnTo>
                  <a:lnTo>
                    <a:pt x="1232" y="471"/>
                  </a:lnTo>
                  <a:lnTo>
                    <a:pt x="1209" y="874"/>
                  </a:lnTo>
                  <a:lnTo>
                    <a:pt x="1034" y="874"/>
                  </a:lnTo>
                  <a:lnTo>
                    <a:pt x="953" y="902"/>
                  </a:lnTo>
                  <a:lnTo>
                    <a:pt x="871" y="9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 name="Freeform 938"/>
            <p:cNvSpPr>
              <a:spLocks/>
            </p:cNvSpPr>
            <p:nvPr/>
          </p:nvSpPr>
          <p:spPr bwMode="auto">
            <a:xfrm>
              <a:off x="2944019" y="911857"/>
              <a:ext cx="669925" cy="528388"/>
            </a:xfrm>
            <a:custGeom>
              <a:avLst/>
              <a:gdLst>
                <a:gd name="T0" fmla="*/ 871 w 1267"/>
                <a:gd name="T1" fmla="*/ 943 h 999"/>
                <a:gd name="T2" fmla="*/ 755 w 1267"/>
                <a:gd name="T3" fmla="*/ 902 h 999"/>
                <a:gd name="T4" fmla="*/ 674 w 1267"/>
                <a:gd name="T5" fmla="*/ 943 h 999"/>
                <a:gd name="T6" fmla="*/ 616 w 1267"/>
                <a:gd name="T7" fmla="*/ 902 h 999"/>
                <a:gd name="T8" fmla="*/ 500 w 1267"/>
                <a:gd name="T9" fmla="*/ 943 h 999"/>
                <a:gd name="T10" fmla="*/ 395 w 1267"/>
                <a:gd name="T11" fmla="*/ 999 h 999"/>
                <a:gd name="T12" fmla="*/ 244 w 1267"/>
                <a:gd name="T13" fmla="*/ 833 h 999"/>
                <a:gd name="T14" fmla="*/ 197 w 1267"/>
                <a:gd name="T15" fmla="*/ 833 h 999"/>
                <a:gd name="T16" fmla="*/ 162 w 1267"/>
                <a:gd name="T17" fmla="*/ 833 h 999"/>
                <a:gd name="T18" fmla="*/ 140 w 1267"/>
                <a:gd name="T19" fmla="*/ 777 h 999"/>
                <a:gd name="T20" fmla="*/ 24 w 1267"/>
                <a:gd name="T21" fmla="*/ 777 h 999"/>
                <a:gd name="T22" fmla="*/ 0 w 1267"/>
                <a:gd name="T23" fmla="*/ 707 h 999"/>
                <a:gd name="T24" fmla="*/ 140 w 1267"/>
                <a:gd name="T25" fmla="*/ 541 h 999"/>
                <a:gd name="T26" fmla="*/ 105 w 1267"/>
                <a:gd name="T27" fmla="*/ 430 h 999"/>
                <a:gd name="T28" fmla="*/ 221 w 1267"/>
                <a:gd name="T29" fmla="*/ 333 h 999"/>
                <a:gd name="T30" fmla="*/ 302 w 1267"/>
                <a:gd name="T31" fmla="*/ 361 h 999"/>
                <a:gd name="T32" fmla="*/ 337 w 1267"/>
                <a:gd name="T33" fmla="*/ 167 h 999"/>
                <a:gd name="T34" fmla="*/ 395 w 1267"/>
                <a:gd name="T35" fmla="*/ 167 h 999"/>
                <a:gd name="T36" fmla="*/ 477 w 1267"/>
                <a:gd name="T37" fmla="*/ 194 h 999"/>
                <a:gd name="T38" fmla="*/ 534 w 1267"/>
                <a:gd name="T39" fmla="*/ 167 h 999"/>
                <a:gd name="T40" fmla="*/ 697 w 1267"/>
                <a:gd name="T41" fmla="*/ 27 h 999"/>
                <a:gd name="T42" fmla="*/ 755 w 1267"/>
                <a:gd name="T43" fmla="*/ 70 h 999"/>
                <a:gd name="T44" fmla="*/ 813 w 1267"/>
                <a:gd name="T45" fmla="*/ 0 h 999"/>
                <a:gd name="T46" fmla="*/ 871 w 1267"/>
                <a:gd name="T47" fmla="*/ 27 h 999"/>
                <a:gd name="T48" fmla="*/ 930 w 1267"/>
                <a:gd name="T49" fmla="*/ 27 h 999"/>
                <a:gd name="T50" fmla="*/ 953 w 1267"/>
                <a:gd name="T51" fmla="*/ 167 h 999"/>
                <a:gd name="T52" fmla="*/ 1034 w 1267"/>
                <a:gd name="T53" fmla="*/ 167 h 999"/>
                <a:gd name="T54" fmla="*/ 1069 w 1267"/>
                <a:gd name="T55" fmla="*/ 97 h 999"/>
                <a:gd name="T56" fmla="*/ 1267 w 1267"/>
                <a:gd name="T57" fmla="*/ 263 h 999"/>
                <a:gd name="T58" fmla="*/ 1232 w 1267"/>
                <a:gd name="T59" fmla="*/ 471 h 999"/>
                <a:gd name="T60" fmla="*/ 1209 w 1267"/>
                <a:gd name="T61" fmla="*/ 874 h 999"/>
                <a:gd name="T62" fmla="*/ 1034 w 1267"/>
                <a:gd name="T63" fmla="*/ 874 h 999"/>
                <a:gd name="T64" fmla="*/ 953 w 1267"/>
                <a:gd name="T65" fmla="*/ 902 h 999"/>
                <a:gd name="T66" fmla="*/ 871 w 1267"/>
                <a:gd name="T67" fmla="*/ 943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7" h="999">
                  <a:moveTo>
                    <a:pt x="871" y="943"/>
                  </a:moveTo>
                  <a:lnTo>
                    <a:pt x="755" y="902"/>
                  </a:lnTo>
                  <a:lnTo>
                    <a:pt x="674" y="943"/>
                  </a:lnTo>
                  <a:lnTo>
                    <a:pt x="616" y="902"/>
                  </a:lnTo>
                  <a:lnTo>
                    <a:pt x="500" y="943"/>
                  </a:lnTo>
                  <a:lnTo>
                    <a:pt x="395" y="999"/>
                  </a:lnTo>
                  <a:lnTo>
                    <a:pt x="244" y="833"/>
                  </a:lnTo>
                  <a:lnTo>
                    <a:pt x="197" y="833"/>
                  </a:lnTo>
                  <a:lnTo>
                    <a:pt x="162" y="833"/>
                  </a:lnTo>
                  <a:lnTo>
                    <a:pt x="140" y="777"/>
                  </a:lnTo>
                  <a:lnTo>
                    <a:pt x="24" y="777"/>
                  </a:lnTo>
                  <a:lnTo>
                    <a:pt x="0" y="707"/>
                  </a:lnTo>
                  <a:lnTo>
                    <a:pt x="140" y="541"/>
                  </a:lnTo>
                  <a:lnTo>
                    <a:pt x="105" y="430"/>
                  </a:lnTo>
                  <a:lnTo>
                    <a:pt x="221" y="333"/>
                  </a:lnTo>
                  <a:lnTo>
                    <a:pt x="302" y="361"/>
                  </a:lnTo>
                  <a:lnTo>
                    <a:pt x="337" y="167"/>
                  </a:lnTo>
                  <a:lnTo>
                    <a:pt x="395" y="167"/>
                  </a:lnTo>
                  <a:lnTo>
                    <a:pt x="477" y="194"/>
                  </a:lnTo>
                  <a:lnTo>
                    <a:pt x="534" y="167"/>
                  </a:lnTo>
                  <a:lnTo>
                    <a:pt x="697" y="27"/>
                  </a:lnTo>
                  <a:lnTo>
                    <a:pt x="755" y="70"/>
                  </a:lnTo>
                  <a:lnTo>
                    <a:pt x="813" y="0"/>
                  </a:lnTo>
                  <a:lnTo>
                    <a:pt x="871" y="27"/>
                  </a:lnTo>
                  <a:lnTo>
                    <a:pt x="930" y="27"/>
                  </a:lnTo>
                  <a:lnTo>
                    <a:pt x="953" y="167"/>
                  </a:lnTo>
                  <a:lnTo>
                    <a:pt x="1034" y="167"/>
                  </a:lnTo>
                  <a:lnTo>
                    <a:pt x="1069" y="97"/>
                  </a:lnTo>
                  <a:lnTo>
                    <a:pt x="1267" y="263"/>
                  </a:lnTo>
                  <a:lnTo>
                    <a:pt x="1232" y="471"/>
                  </a:lnTo>
                  <a:lnTo>
                    <a:pt x="1209" y="874"/>
                  </a:lnTo>
                  <a:lnTo>
                    <a:pt x="1034" y="874"/>
                  </a:lnTo>
                  <a:lnTo>
                    <a:pt x="953" y="902"/>
                  </a:lnTo>
                  <a:lnTo>
                    <a:pt x="871" y="943"/>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940" name="Freeform 939"/>
            <p:cNvSpPr>
              <a:spLocks/>
            </p:cNvSpPr>
            <p:nvPr/>
          </p:nvSpPr>
          <p:spPr bwMode="auto">
            <a:xfrm>
              <a:off x="3132931" y="1387882"/>
              <a:ext cx="327025" cy="323699"/>
            </a:xfrm>
            <a:custGeom>
              <a:avLst/>
              <a:gdLst>
                <a:gd name="T0" fmla="*/ 0 w 616"/>
                <a:gd name="T1" fmla="*/ 541 h 611"/>
                <a:gd name="T2" fmla="*/ 371 w 616"/>
                <a:gd name="T3" fmla="*/ 471 h 611"/>
                <a:gd name="T4" fmla="*/ 430 w 616"/>
                <a:gd name="T5" fmla="*/ 611 h 611"/>
                <a:gd name="T6" fmla="*/ 570 w 616"/>
                <a:gd name="T7" fmla="*/ 402 h 611"/>
                <a:gd name="T8" fmla="*/ 616 w 616"/>
                <a:gd name="T9" fmla="*/ 208 h 611"/>
                <a:gd name="T10" fmla="*/ 593 w 616"/>
                <a:gd name="T11" fmla="*/ 0 h 611"/>
                <a:gd name="T12" fmla="*/ 511 w 616"/>
                <a:gd name="T13" fmla="*/ 41 h 611"/>
                <a:gd name="T14" fmla="*/ 395 w 616"/>
                <a:gd name="T15" fmla="*/ 0 h 611"/>
                <a:gd name="T16" fmla="*/ 314 w 616"/>
                <a:gd name="T17" fmla="*/ 41 h 611"/>
                <a:gd name="T18" fmla="*/ 256 w 616"/>
                <a:gd name="T19" fmla="*/ 0 h 611"/>
                <a:gd name="T20" fmla="*/ 140 w 616"/>
                <a:gd name="T21" fmla="*/ 41 h 611"/>
                <a:gd name="T22" fmla="*/ 35 w 616"/>
                <a:gd name="T23" fmla="*/ 98 h 611"/>
                <a:gd name="T24" fmla="*/ 0 w 616"/>
                <a:gd name="T25" fmla="*/ 54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611">
                  <a:moveTo>
                    <a:pt x="0" y="541"/>
                  </a:moveTo>
                  <a:lnTo>
                    <a:pt x="371" y="471"/>
                  </a:lnTo>
                  <a:lnTo>
                    <a:pt x="430" y="611"/>
                  </a:lnTo>
                  <a:lnTo>
                    <a:pt x="570" y="402"/>
                  </a:lnTo>
                  <a:lnTo>
                    <a:pt x="616" y="208"/>
                  </a:lnTo>
                  <a:lnTo>
                    <a:pt x="593" y="0"/>
                  </a:lnTo>
                  <a:lnTo>
                    <a:pt x="511" y="41"/>
                  </a:lnTo>
                  <a:lnTo>
                    <a:pt x="395" y="0"/>
                  </a:lnTo>
                  <a:lnTo>
                    <a:pt x="314" y="41"/>
                  </a:lnTo>
                  <a:lnTo>
                    <a:pt x="256" y="0"/>
                  </a:lnTo>
                  <a:lnTo>
                    <a:pt x="140" y="41"/>
                  </a:lnTo>
                  <a:lnTo>
                    <a:pt x="35" y="98"/>
                  </a:lnTo>
                  <a:lnTo>
                    <a:pt x="0" y="541"/>
                  </a:lnTo>
                  <a:close/>
                </a:path>
              </a:pathLst>
            </a:custGeom>
            <a:solidFill>
              <a:srgbClr val="B4D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 name="Freeform 940"/>
            <p:cNvSpPr>
              <a:spLocks/>
            </p:cNvSpPr>
            <p:nvPr/>
          </p:nvSpPr>
          <p:spPr bwMode="auto">
            <a:xfrm>
              <a:off x="3132931" y="1387882"/>
              <a:ext cx="327025" cy="323699"/>
            </a:xfrm>
            <a:custGeom>
              <a:avLst/>
              <a:gdLst>
                <a:gd name="T0" fmla="*/ 0 w 616"/>
                <a:gd name="T1" fmla="*/ 541 h 611"/>
                <a:gd name="T2" fmla="*/ 371 w 616"/>
                <a:gd name="T3" fmla="*/ 471 h 611"/>
                <a:gd name="T4" fmla="*/ 430 w 616"/>
                <a:gd name="T5" fmla="*/ 611 h 611"/>
                <a:gd name="T6" fmla="*/ 570 w 616"/>
                <a:gd name="T7" fmla="*/ 402 h 611"/>
                <a:gd name="T8" fmla="*/ 616 w 616"/>
                <a:gd name="T9" fmla="*/ 208 h 611"/>
                <a:gd name="T10" fmla="*/ 593 w 616"/>
                <a:gd name="T11" fmla="*/ 0 h 611"/>
                <a:gd name="T12" fmla="*/ 511 w 616"/>
                <a:gd name="T13" fmla="*/ 41 h 611"/>
                <a:gd name="T14" fmla="*/ 395 w 616"/>
                <a:gd name="T15" fmla="*/ 0 h 611"/>
                <a:gd name="T16" fmla="*/ 314 w 616"/>
                <a:gd name="T17" fmla="*/ 41 h 611"/>
                <a:gd name="T18" fmla="*/ 256 w 616"/>
                <a:gd name="T19" fmla="*/ 0 h 611"/>
                <a:gd name="T20" fmla="*/ 140 w 616"/>
                <a:gd name="T21" fmla="*/ 41 h 611"/>
                <a:gd name="T22" fmla="*/ 35 w 616"/>
                <a:gd name="T23" fmla="*/ 98 h 611"/>
                <a:gd name="T24" fmla="*/ 0 w 616"/>
                <a:gd name="T25" fmla="*/ 541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611">
                  <a:moveTo>
                    <a:pt x="0" y="541"/>
                  </a:moveTo>
                  <a:lnTo>
                    <a:pt x="371" y="471"/>
                  </a:lnTo>
                  <a:lnTo>
                    <a:pt x="430" y="611"/>
                  </a:lnTo>
                  <a:lnTo>
                    <a:pt x="570" y="402"/>
                  </a:lnTo>
                  <a:lnTo>
                    <a:pt x="616" y="208"/>
                  </a:lnTo>
                  <a:lnTo>
                    <a:pt x="593" y="0"/>
                  </a:lnTo>
                  <a:lnTo>
                    <a:pt x="511" y="41"/>
                  </a:lnTo>
                  <a:lnTo>
                    <a:pt x="395" y="0"/>
                  </a:lnTo>
                  <a:lnTo>
                    <a:pt x="314" y="41"/>
                  </a:lnTo>
                  <a:lnTo>
                    <a:pt x="256" y="0"/>
                  </a:lnTo>
                  <a:lnTo>
                    <a:pt x="140" y="41"/>
                  </a:lnTo>
                  <a:lnTo>
                    <a:pt x="35" y="98"/>
                  </a:lnTo>
                  <a:lnTo>
                    <a:pt x="0" y="541"/>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942" name="Freeform 941"/>
            <p:cNvSpPr>
              <a:spLocks/>
            </p:cNvSpPr>
            <p:nvPr/>
          </p:nvSpPr>
          <p:spPr bwMode="auto">
            <a:xfrm>
              <a:off x="2389979" y="1102268"/>
              <a:ext cx="355600" cy="433183"/>
            </a:xfrm>
            <a:custGeom>
              <a:avLst/>
              <a:gdLst>
                <a:gd name="T0" fmla="*/ 57 w 673"/>
                <a:gd name="T1" fmla="*/ 347 h 819"/>
                <a:gd name="T2" fmla="*/ 115 w 673"/>
                <a:gd name="T3" fmla="*/ 347 h 819"/>
                <a:gd name="T4" fmla="*/ 337 w 673"/>
                <a:gd name="T5" fmla="*/ 0 h 819"/>
                <a:gd name="T6" fmla="*/ 371 w 673"/>
                <a:gd name="T7" fmla="*/ 41 h 819"/>
                <a:gd name="T8" fmla="*/ 337 w 673"/>
                <a:gd name="T9" fmla="*/ 139 h 819"/>
                <a:gd name="T10" fmla="*/ 510 w 673"/>
                <a:gd name="T11" fmla="*/ 277 h 819"/>
                <a:gd name="T12" fmla="*/ 510 w 673"/>
                <a:gd name="T13" fmla="*/ 375 h 819"/>
                <a:gd name="T14" fmla="*/ 673 w 673"/>
                <a:gd name="T15" fmla="*/ 472 h 819"/>
                <a:gd name="T16" fmla="*/ 534 w 673"/>
                <a:gd name="T17" fmla="*/ 708 h 819"/>
                <a:gd name="T18" fmla="*/ 394 w 673"/>
                <a:gd name="T19" fmla="*/ 680 h 819"/>
                <a:gd name="T20" fmla="*/ 337 w 673"/>
                <a:gd name="T21" fmla="*/ 639 h 819"/>
                <a:gd name="T22" fmla="*/ 278 w 673"/>
                <a:gd name="T23" fmla="*/ 749 h 819"/>
                <a:gd name="T24" fmla="*/ 197 w 673"/>
                <a:gd name="T25" fmla="*/ 819 h 819"/>
                <a:gd name="T26" fmla="*/ 80 w 673"/>
                <a:gd name="T27" fmla="*/ 708 h 819"/>
                <a:gd name="T28" fmla="*/ 57 w 673"/>
                <a:gd name="T29" fmla="*/ 680 h 819"/>
                <a:gd name="T30" fmla="*/ 80 w 673"/>
                <a:gd name="T31" fmla="*/ 610 h 819"/>
                <a:gd name="T32" fmla="*/ 0 w 673"/>
                <a:gd name="T33" fmla="*/ 416 h 819"/>
                <a:gd name="T34" fmla="*/ 57 w 673"/>
                <a:gd name="T35" fmla="*/ 34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819">
                  <a:moveTo>
                    <a:pt x="57" y="347"/>
                  </a:moveTo>
                  <a:lnTo>
                    <a:pt x="115" y="347"/>
                  </a:lnTo>
                  <a:lnTo>
                    <a:pt x="337" y="0"/>
                  </a:lnTo>
                  <a:lnTo>
                    <a:pt x="371" y="41"/>
                  </a:lnTo>
                  <a:lnTo>
                    <a:pt x="337" y="139"/>
                  </a:lnTo>
                  <a:lnTo>
                    <a:pt x="510" y="277"/>
                  </a:lnTo>
                  <a:lnTo>
                    <a:pt x="510" y="375"/>
                  </a:lnTo>
                  <a:lnTo>
                    <a:pt x="673" y="472"/>
                  </a:lnTo>
                  <a:lnTo>
                    <a:pt x="534" y="708"/>
                  </a:lnTo>
                  <a:lnTo>
                    <a:pt x="394" y="680"/>
                  </a:lnTo>
                  <a:lnTo>
                    <a:pt x="337" y="639"/>
                  </a:lnTo>
                  <a:lnTo>
                    <a:pt x="278" y="749"/>
                  </a:lnTo>
                  <a:lnTo>
                    <a:pt x="197" y="819"/>
                  </a:lnTo>
                  <a:lnTo>
                    <a:pt x="80" y="708"/>
                  </a:lnTo>
                  <a:lnTo>
                    <a:pt x="57" y="680"/>
                  </a:lnTo>
                  <a:lnTo>
                    <a:pt x="80" y="610"/>
                  </a:lnTo>
                  <a:lnTo>
                    <a:pt x="0" y="416"/>
                  </a:lnTo>
                  <a:lnTo>
                    <a:pt x="57" y="347"/>
                  </a:lnTo>
                  <a:close/>
                </a:path>
              </a:pathLst>
            </a:custGeom>
            <a:solidFill>
              <a:srgbClr val="FF6600"/>
            </a:solidFill>
            <a:ln>
              <a:noFill/>
            </a:ln>
          </p:spPr>
          <p:txBody>
            <a:bodyPr/>
            <a:lstStyle/>
            <a:p>
              <a:endParaRPr lang="en-US"/>
            </a:p>
          </p:txBody>
        </p:sp>
        <p:sp>
          <p:nvSpPr>
            <p:cNvPr id="943" name="Freeform 942"/>
            <p:cNvSpPr>
              <a:spLocks/>
            </p:cNvSpPr>
            <p:nvPr/>
          </p:nvSpPr>
          <p:spPr bwMode="auto">
            <a:xfrm>
              <a:off x="2389979" y="1102268"/>
              <a:ext cx="355600" cy="433183"/>
            </a:xfrm>
            <a:custGeom>
              <a:avLst/>
              <a:gdLst>
                <a:gd name="T0" fmla="*/ 57 w 673"/>
                <a:gd name="T1" fmla="*/ 347 h 819"/>
                <a:gd name="T2" fmla="*/ 115 w 673"/>
                <a:gd name="T3" fmla="*/ 347 h 819"/>
                <a:gd name="T4" fmla="*/ 337 w 673"/>
                <a:gd name="T5" fmla="*/ 0 h 819"/>
                <a:gd name="T6" fmla="*/ 371 w 673"/>
                <a:gd name="T7" fmla="*/ 41 h 819"/>
                <a:gd name="T8" fmla="*/ 337 w 673"/>
                <a:gd name="T9" fmla="*/ 139 h 819"/>
                <a:gd name="T10" fmla="*/ 510 w 673"/>
                <a:gd name="T11" fmla="*/ 277 h 819"/>
                <a:gd name="T12" fmla="*/ 510 w 673"/>
                <a:gd name="T13" fmla="*/ 375 h 819"/>
                <a:gd name="T14" fmla="*/ 673 w 673"/>
                <a:gd name="T15" fmla="*/ 472 h 819"/>
                <a:gd name="T16" fmla="*/ 534 w 673"/>
                <a:gd name="T17" fmla="*/ 708 h 819"/>
                <a:gd name="T18" fmla="*/ 394 w 673"/>
                <a:gd name="T19" fmla="*/ 680 h 819"/>
                <a:gd name="T20" fmla="*/ 337 w 673"/>
                <a:gd name="T21" fmla="*/ 639 h 819"/>
                <a:gd name="T22" fmla="*/ 278 w 673"/>
                <a:gd name="T23" fmla="*/ 749 h 819"/>
                <a:gd name="T24" fmla="*/ 197 w 673"/>
                <a:gd name="T25" fmla="*/ 819 h 819"/>
                <a:gd name="T26" fmla="*/ 80 w 673"/>
                <a:gd name="T27" fmla="*/ 708 h 819"/>
                <a:gd name="T28" fmla="*/ 57 w 673"/>
                <a:gd name="T29" fmla="*/ 680 h 819"/>
                <a:gd name="T30" fmla="*/ 80 w 673"/>
                <a:gd name="T31" fmla="*/ 610 h 819"/>
                <a:gd name="T32" fmla="*/ 0 w 673"/>
                <a:gd name="T33" fmla="*/ 416 h 819"/>
                <a:gd name="T34" fmla="*/ 57 w 673"/>
                <a:gd name="T35" fmla="*/ 34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3" h="819">
                  <a:moveTo>
                    <a:pt x="57" y="347"/>
                  </a:moveTo>
                  <a:lnTo>
                    <a:pt x="115" y="347"/>
                  </a:lnTo>
                  <a:lnTo>
                    <a:pt x="337" y="0"/>
                  </a:lnTo>
                  <a:lnTo>
                    <a:pt x="371" y="41"/>
                  </a:lnTo>
                  <a:lnTo>
                    <a:pt x="337" y="139"/>
                  </a:lnTo>
                  <a:lnTo>
                    <a:pt x="510" y="277"/>
                  </a:lnTo>
                  <a:lnTo>
                    <a:pt x="510" y="375"/>
                  </a:lnTo>
                  <a:lnTo>
                    <a:pt x="673" y="472"/>
                  </a:lnTo>
                  <a:lnTo>
                    <a:pt x="534" y="708"/>
                  </a:lnTo>
                  <a:lnTo>
                    <a:pt x="394" y="680"/>
                  </a:lnTo>
                  <a:lnTo>
                    <a:pt x="337" y="639"/>
                  </a:lnTo>
                  <a:lnTo>
                    <a:pt x="278" y="749"/>
                  </a:lnTo>
                  <a:lnTo>
                    <a:pt x="197" y="819"/>
                  </a:lnTo>
                  <a:lnTo>
                    <a:pt x="80" y="708"/>
                  </a:lnTo>
                  <a:lnTo>
                    <a:pt x="57" y="680"/>
                  </a:lnTo>
                  <a:lnTo>
                    <a:pt x="80" y="610"/>
                  </a:lnTo>
                  <a:lnTo>
                    <a:pt x="0" y="416"/>
                  </a:lnTo>
                  <a:lnTo>
                    <a:pt x="57" y="34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 name="Freeform 943"/>
            <p:cNvSpPr>
              <a:spLocks/>
            </p:cNvSpPr>
            <p:nvPr/>
          </p:nvSpPr>
          <p:spPr bwMode="auto">
            <a:xfrm>
              <a:off x="2494756" y="1440245"/>
              <a:ext cx="608013" cy="522042"/>
            </a:xfrm>
            <a:custGeom>
              <a:avLst/>
              <a:gdLst>
                <a:gd name="T0" fmla="*/ 140 w 1150"/>
                <a:gd name="T1" fmla="*/ 0 h 986"/>
                <a:gd name="T2" fmla="*/ 197 w 1150"/>
                <a:gd name="T3" fmla="*/ 41 h 986"/>
                <a:gd name="T4" fmla="*/ 337 w 1150"/>
                <a:gd name="T5" fmla="*/ 70 h 986"/>
                <a:gd name="T6" fmla="*/ 511 w 1150"/>
                <a:gd name="T7" fmla="*/ 277 h 986"/>
                <a:gd name="T8" fmla="*/ 650 w 1150"/>
                <a:gd name="T9" fmla="*/ 347 h 986"/>
                <a:gd name="T10" fmla="*/ 709 w 1150"/>
                <a:gd name="T11" fmla="*/ 416 h 986"/>
                <a:gd name="T12" fmla="*/ 709 w 1150"/>
                <a:gd name="T13" fmla="*/ 374 h 986"/>
                <a:gd name="T14" fmla="*/ 813 w 1150"/>
                <a:gd name="T15" fmla="*/ 514 h 986"/>
                <a:gd name="T16" fmla="*/ 1010 w 1150"/>
                <a:gd name="T17" fmla="*/ 472 h 986"/>
                <a:gd name="T18" fmla="*/ 1092 w 1150"/>
                <a:gd name="T19" fmla="*/ 541 h 986"/>
                <a:gd name="T20" fmla="*/ 1150 w 1150"/>
                <a:gd name="T21" fmla="*/ 514 h 986"/>
                <a:gd name="T22" fmla="*/ 848 w 1150"/>
                <a:gd name="T23" fmla="*/ 986 h 986"/>
                <a:gd name="T24" fmla="*/ 755 w 1150"/>
                <a:gd name="T25" fmla="*/ 986 h 986"/>
                <a:gd name="T26" fmla="*/ 732 w 1150"/>
                <a:gd name="T27" fmla="*/ 943 h 986"/>
                <a:gd name="T28" fmla="*/ 650 w 1150"/>
                <a:gd name="T29" fmla="*/ 986 h 986"/>
                <a:gd name="T30" fmla="*/ 534 w 1150"/>
                <a:gd name="T31" fmla="*/ 943 h 986"/>
                <a:gd name="T32" fmla="*/ 511 w 1150"/>
                <a:gd name="T33" fmla="*/ 874 h 986"/>
                <a:gd name="T34" fmla="*/ 417 w 1150"/>
                <a:gd name="T35" fmla="*/ 846 h 986"/>
                <a:gd name="T36" fmla="*/ 313 w 1150"/>
                <a:gd name="T37" fmla="*/ 943 h 986"/>
                <a:gd name="T38" fmla="*/ 220 w 1150"/>
                <a:gd name="T39" fmla="*/ 652 h 986"/>
                <a:gd name="T40" fmla="*/ 0 w 1150"/>
                <a:gd name="T41" fmla="*/ 444 h 986"/>
                <a:gd name="T42" fmla="*/ 116 w 1150"/>
                <a:gd name="T43" fmla="*/ 347 h 986"/>
                <a:gd name="T44" fmla="*/ 140 w 1150"/>
                <a:gd name="T45" fmla="*/ 277 h 986"/>
                <a:gd name="T46" fmla="*/ 81 w 1150"/>
                <a:gd name="T47" fmla="*/ 111 h 986"/>
                <a:gd name="T48" fmla="*/ 140 w 1150"/>
                <a:gd name="T49"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0" h="986">
                  <a:moveTo>
                    <a:pt x="140" y="0"/>
                  </a:moveTo>
                  <a:lnTo>
                    <a:pt x="197" y="41"/>
                  </a:lnTo>
                  <a:lnTo>
                    <a:pt x="337" y="70"/>
                  </a:lnTo>
                  <a:lnTo>
                    <a:pt x="511" y="277"/>
                  </a:lnTo>
                  <a:lnTo>
                    <a:pt x="650" y="347"/>
                  </a:lnTo>
                  <a:lnTo>
                    <a:pt x="709" y="416"/>
                  </a:lnTo>
                  <a:lnTo>
                    <a:pt x="709" y="374"/>
                  </a:lnTo>
                  <a:lnTo>
                    <a:pt x="813" y="514"/>
                  </a:lnTo>
                  <a:lnTo>
                    <a:pt x="1010" y="472"/>
                  </a:lnTo>
                  <a:lnTo>
                    <a:pt x="1092" y="541"/>
                  </a:lnTo>
                  <a:lnTo>
                    <a:pt x="1150" y="514"/>
                  </a:lnTo>
                  <a:lnTo>
                    <a:pt x="848" y="986"/>
                  </a:lnTo>
                  <a:lnTo>
                    <a:pt x="755" y="986"/>
                  </a:lnTo>
                  <a:lnTo>
                    <a:pt x="732" y="943"/>
                  </a:lnTo>
                  <a:lnTo>
                    <a:pt x="650" y="986"/>
                  </a:lnTo>
                  <a:lnTo>
                    <a:pt x="534" y="943"/>
                  </a:lnTo>
                  <a:lnTo>
                    <a:pt x="511" y="874"/>
                  </a:lnTo>
                  <a:lnTo>
                    <a:pt x="417" y="846"/>
                  </a:lnTo>
                  <a:lnTo>
                    <a:pt x="313" y="943"/>
                  </a:lnTo>
                  <a:lnTo>
                    <a:pt x="220" y="652"/>
                  </a:lnTo>
                  <a:lnTo>
                    <a:pt x="0" y="444"/>
                  </a:lnTo>
                  <a:lnTo>
                    <a:pt x="116" y="347"/>
                  </a:lnTo>
                  <a:lnTo>
                    <a:pt x="140" y="277"/>
                  </a:lnTo>
                  <a:lnTo>
                    <a:pt x="81" y="111"/>
                  </a:lnTo>
                  <a:lnTo>
                    <a:pt x="140" y="0"/>
                  </a:lnTo>
                  <a:close/>
                </a:path>
              </a:pathLst>
            </a:custGeom>
            <a:solidFill>
              <a:srgbClr val="F300FE"/>
            </a:solidFill>
            <a:ln>
              <a:noFill/>
            </a:ln>
          </p:spPr>
          <p:txBody>
            <a:bodyPr/>
            <a:lstStyle/>
            <a:p>
              <a:endParaRPr lang="en-US"/>
            </a:p>
          </p:txBody>
        </p:sp>
        <p:sp>
          <p:nvSpPr>
            <p:cNvPr id="945" name="Freeform 944"/>
            <p:cNvSpPr>
              <a:spLocks/>
            </p:cNvSpPr>
            <p:nvPr/>
          </p:nvSpPr>
          <p:spPr bwMode="auto">
            <a:xfrm>
              <a:off x="2494756" y="1440245"/>
              <a:ext cx="608013" cy="522042"/>
            </a:xfrm>
            <a:custGeom>
              <a:avLst/>
              <a:gdLst>
                <a:gd name="T0" fmla="*/ 140 w 1150"/>
                <a:gd name="T1" fmla="*/ 0 h 986"/>
                <a:gd name="T2" fmla="*/ 197 w 1150"/>
                <a:gd name="T3" fmla="*/ 41 h 986"/>
                <a:gd name="T4" fmla="*/ 337 w 1150"/>
                <a:gd name="T5" fmla="*/ 70 h 986"/>
                <a:gd name="T6" fmla="*/ 511 w 1150"/>
                <a:gd name="T7" fmla="*/ 277 h 986"/>
                <a:gd name="T8" fmla="*/ 650 w 1150"/>
                <a:gd name="T9" fmla="*/ 347 h 986"/>
                <a:gd name="T10" fmla="*/ 709 w 1150"/>
                <a:gd name="T11" fmla="*/ 416 h 986"/>
                <a:gd name="T12" fmla="*/ 709 w 1150"/>
                <a:gd name="T13" fmla="*/ 374 h 986"/>
                <a:gd name="T14" fmla="*/ 813 w 1150"/>
                <a:gd name="T15" fmla="*/ 514 h 986"/>
                <a:gd name="T16" fmla="*/ 1010 w 1150"/>
                <a:gd name="T17" fmla="*/ 472 h 986"/>
                <a:gd name="T18" fmla="*/ 1092 w 1150"/>
                <a:gd name="T19" fmla="*/ 541 h 986"/>
                <a:gd name="T20" fmla="*/ 1150 w 1150"/>
                <a:gd name="T21" fmla="*/ 514 h 986"/>
                <a:gd name="T22" fmla="*/ 848 w 1150"/>
                <a:gd name="T23" fmla="*/ 986 h 986"/>
                <a:gd name="T24" fmla="*/ 755 w 1150"/>
                <a:gd name="T25" fmla="*/ 986 h 986"/>
                <a:gd name="T26" fmla="*/ 732 w 1150"/>
                <a:gd name="T27" fmla="*/ 943 h 986"/>
                <a:gd name="T28" fmla="*/ 650 w 1150"/>
                <a:gd name="T29" fmla="*/ 986 h 986"/>
                <a:gd name="T30" fmla="*/ 534 w 1150"/>
                <a:gd name="T31" fmla="*/ 943 h 986"/>
                <a:gd name="T32" fmla="*/ 511 w 1150"/>
                <a:gd name="T33" fmla="*/ 874 h 986"/>
                <a:gd name="T34" fmla="*/ 417 w 1150"/>
                <a:gd name="T35" fmla="*/ 846 h 986"/>
                <a:gd name="T36" fmla="*/ 313 w 1150"/>
                <a:gd name="T37" fmla="*/ 943 h 986"/>
                <a:gd name="T38" fmla="*/ 220 w 1150"/>
                <a:gd name="T39" fmla="*/ 652 h 986"/>
                <a:gd name="T40" fmla="*/ 0 w 1150"/>
                <a:gd name="T41" fmla="*/ 444 h 986"/>
                <a:gd name="T42" fmla="*/ 116 w 1150"/>
                <a:gd name="T43" fmla="*/ 347 h 986"/>
                <a:gd name="T44" fmla="*/ 140 w 1150"/>
                <a:gd name="T45" fmla="*/ 277 h 986"/>
                <a:gd name="T46" fmla="*/ 81 w 1150"/>
                <a:gd name="T47" fmla="*/ 111 h 986"/>
                <a:gd name="T48" fmla="*/ 140 w 1150"/>
                <a:gd name="T49"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0" h="986">
                  <a:moveTo>
                    <a:pt x="140" y="0"/>
                  </a:moveTo>
                  <a:lnTo>
                    <a:pt x="197" y="41"/>
                  </a:lnTo>
                  <a:lnTo>
                    <a:pt x="337" y="70"/>
                  </a:lnTo>
                  <a:lnTo>
                    <a:pt x="511" y="277"/>
                  </a:lnTo>
                  <a:lnTo>
                    <a:pt x="650" y="347"/>
                  </a:lnTo>
                  <a:lnTo>
                    <a:pt x="709" y="416"/>
                  </a:lnTo>
                  <a:lnTo>
                    <a:pt x="709" y="374"/>
                  </a:lnTo>
                  <a:lnTo>
                    <a:pt x="813" y="514"/>
                  </a:lnTo>
                  <a:lnTo>
                    <a:pt x="1010" y="472"/>
                  </a:lnTo>
                  <a:lnTo>
                    <a:pt x="1092" y="541"/>
                  </a:lnTo>
                  <a:lnTo>
                    <a:pt x="1150" y="514"/>
                  </a:lnTo>
                  <a:lnTo>
                    <a:pt x="848" y="986"/>
                  </a:lnTo>
                  <a:lnTo>
                    <a:pt x="755" y="986"/>
                  </a:lnTo>
                  <a:lnTo>
                    <a:pt x="732" y="943"/>
                  </a:lnTo>
                  <a:lnTo>
                    <a:pt x="650" y="986"/>
                  </a:lnTo>
                  <a:lnTo>
                    <a:pt x="534" y="943"/>
                  </a:lnTo>
                  <a:lnTo>
                    <a:pt x="511" y="874"/>
                  </a:lnTo>
                  <a:lnTo>
                    <a:pt x="417" y="846"/>
                  </a:lnTo>
                  <a:lnTo>
                    <a:pt x="313" y="943"/>
                  </a:lnTo>
                  <a:lnTo>
                    <a:pt x="220" y="652"/>
                  </a:lnTo>
                  <a:lnTo>
                    <a:pt x="0" y="444"/>
                  </a:lnTo>
                  <a:lnTo>
                    <a:pt x="116" y="347"/>
                  </a:lnTo>
                  <a:lnTo>
                    <a:pt x="140" y="277"/>
                  </a:lnTo>
                  <a:lnTo>
                    <a:pt x="81" y="111"/>
                  </a:lnTo>
                  <a:lnTo>
                    <a:pt x="14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 name="Freeform 945"/>
            <p:cNvSpPr>
              <a:spLocks/>
            </p:cNvSpPr>
            <p:nvPr/>
          </p:nvSpPr>
          <p:spPr bwMode="auto">
            <a:xfrm>
              <a:off x="2659856" y="1284744"/>
              <a:ext cx="492125" cy="441117"/>
            </a:xfrm>
            <a:custGeom>
              <a:avLst/>
              <a:gdLst>
                <a:gd name="T0" fmla="*/ 895 w 930"/>
                <a:gd name="T1" fmla="*/ 736 h 833"/>
                <a:gd name="T2" fmla="*/ 837 w 930"/>
                <a:gd name="T3" fmla="*/ 806 h 833"/>
                <a:gd name="T4" fmla="*/ 779 w 930"/>
                <a:gd name="T5" fmla="*/ 833 h 833"/>
                <a:gd name="T6" fmla="*/ 697 w 930"/>
                <a:gd name="T7" fmla="*/ 765 h 833"/>
                <a:gd name="T8" fmla="*/ 500 w 930"/>
                <a:gd name="T9" fmla="*/ 806 h 833"/>
                <a:gd name="T10" fmla="*/ 395 w 930"/>
                <a:gd name="T11" fmla="*/ 666 h 833"/>
                <a:gd name="T12" fmla="*/ 395 w 930"/>
                <a:gd name="T13" fmla="*/ 708 h 833"/>
                <a:gd name="T14" fmla="*/ 337 w 930"/>
                <a:gd name="T15" fmla="*/ 639 h 833"/>
                <a:gd name="T16" fmla="*/ 197 w 930"/>
                <a:gd name="T17" fmla="*/ 570 h 833"/>
                <a:gd name="T18" fmla="*/ 24 w 930"/>
                <a:gd name="T19" fmla="*/ 362 h 833"/>
                <a:gd name="T20" fmla="*/ 163 w 930"/>
                <a:gd name="T21" fmla="*/ 126 h 833"/>
                <a:gd name="T22" fmla="*/ 0 w 930"/>
                <a:gd name="T23" fmla="*/ 29 h 833"/>
                <a:gd name="T24" fmla="*/ 279 w 930"/>
                <a:gd name="T25" fmla="*/ 0 h 833"/>
                <a:gd name="T26" fmla="*/ 500 w 930"/>
                <a:gd name="T27" fmla="*/ 29 h 833"/>
                <a:gd name="T28" fmla="*/ 535 w 930"/>
                <a:gd name="T29" fmla="*/ 0 h 833"/>
                <a:gd name="T30" fmla="*/ 559 w 930"/>
                <a:gd name="T31" fmla="*/ 70 h 833"/>
                <a:gd name="T32" fmla="*/ 674 w 930"/>
                <a:gd name="T33" fmla="*/ 70 h 833"/>
                <a:gd name="T34" fmla="*/ 697 w 930"/>
                <a:gd name="T35" fmla="*/ 126 h 833"/>
                <a:gd name="T36" fmla="*/ 732 w 930"/>
                <a:gd name="T37" fmla="*/ 126 h 833"/>
                <a:gd name="T38" fmla="*/ 779 w 930"/>
                <a:gd name="T39" fmla="*/ 126 h 833"/>
                <a:gd name="T40" fmla="*/ 930 w 930"/>
                <a:gd name="T41" fmla="*/ 293 h 833"/>
                <a:gd name="T42" fmla="*/ 895 w 930"/>
                <a:gd name="T43" fmla="*/ 736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0" h="833">
                  <a:moveTo>
                    <a:pt x="895" y="736"/>
                  </a:moveTo>
                  <a:lnTo>
                    <a:pt x="837" y="806"/>
                  </a:lnTo>
                  <a:lnTo>
                    <a:pt x="779" y="833"/>
                  </a:lnTo>
                  <a:lnTo>
                    <a:pt x="697" y="765"/>
                  </a:lnTo>
                  <a:lnTo>
                    <a:pt x="500" y="806"/>
                  </a:lnTo>
                  <a:lnTo>
                    <a:pt x="395" y="666"/>
                  </a:lnTo>
                  <a:lnTo>
                    <a:pt x="395" y="708"/>
                  </a:lnTo>
                  <a:lnTo>
                    <a:pt x="337" y="639"/>
                  </a:lnTo>
                  <a:lnTo>
                    <a:pt x="197" y="570"/>
                  </a:lnTo>
                  <a:lnTo>
                    <a:pt x="24" y="362"/>
                  </a:lnTo>
                  <a:lnTo>
                    <a:pt x="163" y="126"/>
                  </a:lnTo>
                  <a:lnTo>
                    <a:pt x="0" y="29"/>
                  </a:lnTo>
                  <a:lnTo>
                    <a:pt x="279" y="0"/>
                  </a:lnTo>
                  <a:lnTo>
                    <a:pt x="500" y="29"/>
                  </a:lnTo>
                  <a:lnTo>
                    <a:pt x="535" y="0"/>
                  </a:lnTo>
                  <a:lnTo>
                    <a:pt x="559" y="70"/>
                  </a:lnTo>
                  <a:lnTo>
                    <a:pt x="674" y="70"/>
                  </a:lnTo>
                  <a:lnTo>
                    <a:pt x="697" y="126"/>
                  </a:lnTo>
                  <a:lnTo>
                    <a:pt x="732" y="126"/>
                  </a:lnTo>
                  <a:lnTo>
                    <a:pt x="779" y="126"/>
                  </a:lnTo>
                  <a:lnTo>
                    <a:pt x="930" y="293"/>
                  </a:lnTo>
                  <a:lnTo>
                    <a:pt x="895" y="736"/>
                  </a:lnTo>
                  <a:close/>
                </a:path>
              </a:pathLst>
            </a:custGeom>
            <a:solidFill>
              <a:schemeClr val="accent2">
                <a:lumMod val="60000"/>
                <a:lumOff val="40000"/>
              </a:schemeClr>
            </a:solidFill>
            <a:ln>
              <a:noFill/>
            </a:ln>
          </p:spPr>
          <p:txBody>
            <a:bodyPr/>
            <a:lstStyle/>
            <a:p>
              <a:endParaRPr lang="en-US"/>
            </a:p>
          </p:txBody>
        </p:sp>
        <p:sp>
          <p:nvSpPr>
            <p:cNvPr id="947" name="Freeform 946"/>
            <p:cNvSpPr>
              <a:spLocks/>
            </p:cNvSpPr>
            <p:nvPr/>
          </p:nvSpPr>
          <p:spPr bwMode="auto">
            <a:xfrm>
              <a:off x="2659856" y="1284744"/>
              <a:ext cx="492125" cy="441117"/>
            </a:xfrm>
            <a:custGeom>
              <a:avLst/>
              <a:gdLst>
                <a:gd name="T0" fmla="*/ 895 w 930"/>
                <a:gd name="T1" fmla="*/ 736 h 833"/>
                <a:gd name="T2" fmla="*/ 837 w 930"/>
                <a:gd name="T3" fmla="*/ 806 h 833"/>
                <a:gd name="T4" fmla="*/ 779 w 930"/>
                <a:gd name="T5" fmla="*/ 833 h 833"/>
                <a:gd name="T6" fmla="*/ 697 w 930"/>
                <a:gd name="T7" fmla="*/ 765 h 833"/>
                <a:gd name="T8" fmla="*/ 500 w 930"/>
                <a:gd name="T9" fmla="*/ 806 h 833"/>
                <a:gd name="T10" fmla="*/ 395 w 930"/>
                <a:gd name="T11" fmla="*/ 666 h 833"/>
                <a:gd name="T12" fmla="*/ 395 w 930"/>
                <a:gd name="T13" fmla="*/ 708 h 833"/>
                <a:gd name="T14" fmla="*/ 337 w 930"/>
                <a:gd name="T15" fmla="*/ 639 h 833"/>
                <a:gd name="T16" fmla="*/ 197 w 930"/>
                <a:gd name="T17" fmla="*/ 570 h 833"/>
                <a:gd name="T18" fmla="*/ 24 w 930"/>
                <a:gd name="T19" fmla="*/ 362 h 833"/>
                <a:gd name="T20" fmla="*/ 163 w 930"/>
                <a:gd name="T21" fmla="*/ 126 h 833"/>
                <a:gd name="T22" fmla="*/ 0 w 930"/>
                <a:gd name="T23" fmla="*/ 29 h 833"/>
                <a:gd name="T24" fmla="*/ 279 w 930"/>
                <a:gd name="T25" fmla="*/ 0 h 833"/>
                <a:gd name="T26" fmla="*/ 500 w 930"/>
                <a:gd name="T27" fmla="*/ 29 h 833"/>
                <a:gd name="T28" fmla="*/ 535 w 930"/>
                <a:gd name="T29" fmla="*/ 0 h 833"/>
                <a:gd name="T30" fmla="*/ 559 w 930"/>
                <a:gd name="T31" fmla="*/ 70 h 833"/>
                <a:gd name="T32" fmla="*/ 674 w 930"/>
                <a:gd name="T33" fmla="*/ 70 h 833"/>
                <a:gd name="T34" fmla="*/ 697 w 930"/>
                <a:gd name="T35" fmla="*/ 126 h 833"/>
                <a:gd name="T36" fmla="*/ 732 w 930"/>
                <a:gd name="T37" fmla="*/ 126 h 833"/>
                <a:gd name="T38" fmla="*/ 779 w 930"/>
                <a:gd name="T39" fmla="*/ 126 h 833"/>
                <a:gd name="T40" fmla="*/ 930 w 930"/>
                <a:gd name="T41" fmla="*/ 293 h 833"/>
                <a:gd name="T42" fmla="*/ 895 w 930"/>
                <a:gd name="T43" fmla="*/ 736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0" h="833">
                  <a:moveTo>
                    <a:pt x="895" y="736"/>
                  </a:moveTo>
                  <a:lnTo>
                    <a:pt x="837" y="806"/>
                  </a:lnTo>
                  <a:lnTo>
                    <a:pt x="779" y="833"/>
                  </a:lnTo>
                  <a:lnTo>
                    <a:pt x="697" y="765"/>
                  </a:lnTo>
                  <a:lnTo>
                    <a:pt x="500" y="806"/>
                  </a:lnTo>
                  <a:lnTo>
                    <a:pt x="395" y="666"/>
                  </a:lnTo>
                  <a:lnTo>
                    <a:pt x="395" y="708"/>
                  </a:lnTo>
                  <a:lnTo>
                    <a:pt x="337" y="639"/>
                  </a:lnTo>
                  <a:lnTo>
                    <a:pt x="197" y="570"/>
                  </a:lnTo>
                  <a:lnTo>
                    <a:pt x="24" y="362"/>
                  </a:lnTo>
                  <a:lnTo>
                    <a:pt x="163" y="126"/>
                  </a:lnTo>
                  <a:lnTo>
                    <a:pt x="0" y="29"/>
                  </a:lnTo>
                  <a:lnTo>
                    <a:pt x="279" y="0"/>
                  </a:lnTo>
                  <a:lnTo>
                    <a:pt x="500" y="29"/>
                  </a:lnTo>
                  <a:lnTo>
                    <a:pt x="535" y="0"/>
                  </a:lnTo>
                  <a:lnTo>
                    <a:pt x="559" y="70"/>
                  </a:lnTo>
                  <a:lnTo>
                    <a:pt x="674" y="70"/>
                  </a:lnTo>
                  <a:lnTo>
                    <a:pt x="697" y="126"/>
                  </a:lnTo>
                  <a:lnTo>
                    <a:pt x="732" y="126"/>
                  </a:lnTo>
                  <a:lnTo>
                    <a:pt x="779" y="126"/>
                  </a:lnTo>
                  <a:lnTo>
                    <a:pt x="930" y="293"/>
                  </a:lnTo>
                  <a:lnTo>
                    <a:pt x="895" y="73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8" name="Freeform 947"/>
            <p:cNvSpPr>
              <a:spLocks/>
            </p:cNvSpPr>
            <p:nvPr/>
          </p:nvSpPr>
          <p:spPr bwMode="auto">
            <a:xfrm>
              <a:off x="2942429" y="1637003"/>
              <a:ext cx="609600" cy="337980"/>
            </a:xfrm>
            <a:custGeom>
              <a:avLst/>
              <a:gdLst>
                <a:gd name="T0" fmla="*/ 731 w 1150"/>
                <a:gd name="T1" fmla="*/ 0 h 639"/>
                <a:gd name="T2" fmla="*/ 790 w 1150"/>
                <a:gd name="T3" fmla="*/ 140 h 639"/>
                <a:gd name="T4" fmla="*/ 871 w 1150"/>
                <a:gd name="T5" fmla="*/ 278 h 639"/>
                <a:gd name="T6" fmla="*/ 977 w 1150"/>
                <a:gd name="T7" fmla="*/ 278 h 639"/>
                <a:gd name="T8" fmla="*/ 1150 w 1150"/>
                <a:gd name="T9" fmla="*/ 472 h 639"/>
                <a:gd name="T10" fmla="*/ 1093 w 1150"/>
                <a:gd name="T11" fmla="*/ 639 h 639"/>
                <a:gd name="T12" fmla="*/ 0 w 1150"/>
                <a:gd name="T13" fmla="*/ 612 h 639"/>
                <a:gd name="T14" fmla="*/ 302 w 1150"/>
                <a:gd name="T15" fmla="*/ 140 h 639"/>
                <a:gd name="T16" fmla="*/ 361 w 1150"/>
                <a:gd name="T17" fmla="*/ 70 h 639"/>
                <a:gd name="T18" fmla="*/ 731 w 1150"/>
                <a:gd name="T19"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0" h="639">
                  <a:moveTo>
                    <a:pt x="731" y="0"/>
                  </a:moveTo>
                  <a:lnTo>
                    <a:pt x="790" y="140"/>
                  </a:lnTo>
                  <a:lnTo>
                    <a:pt x="871" y="278"/>
                  </a:lnTo>
                  <a:lnTo>
                    <a:pt x="977" y="278"/>
                  </a:lnTo>
                  <a:lnTo>
                    <a:pt x="1150" y="472"/>
                  </a:lnTo>
                  <a:lnTo>
                    <a:pt x="1093" y="639"/>
                  </a:lnTo>
                  <a:lnTo>
                    <a:pt x="0" y="612"/>
                  </a:lnTo>
                  <a:lnTo>
                    <a:pt x="302" y="140"/>
                  </a:lnTo>
                  <a:lnTo>
                    <a:pt x="361" y="70"/>
                  </a:lnTo>
                  <a:lnTo>
                    <a:pt x="731" y="0"/>
                  </a:lnTo>
                  <a:close/>
                </a:path>
              </a:pathLst>
            </a:custGeom>
            <a:solidFill>
              <a:srgbClr val="F5C6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49" name="Freeform 93"/>
            <p:cNvSpPr>
              <a:spLocks/>
            </p:cNvSpPr>
            <p:nvPr/>
          </p:nvSpPr>
          <p:spPr bwMode="auto">
            <a:xfrm>
              <a:off x="2715417" y="1938487"/>
              <a:ext cx="436562" cy="483960"/>
            </a:xfrm>
            <a:custGeom>
              <a:avLst/>
              <a:gdLst>
                <a:gd name="T0" fmla="*/ 0 w 826"/>
                <a:gd name="T1" fmla="*/ 874 h 917"/>
                <a:gd name="T2" fmla="*/ 117 w 826"/>
                <a:gd name="T3" fmla="*/ 515 h 917"/>
                <a:gd name="T4" fmla="*/ 117 w 826"/>
                <a:gd name="T5" fmla="*/ 0 h 917"/>
                <a:gd name="T6" fmla="*/ 233 w 826"/>
                <a:gd name="T7" fmla="*/ 43 h 917"/>
                <a:gd name="T8" fmla="*/ 315 w 826"/>
                <a:gd name="T9" fmla="*/ 0 h 917"/>
                <a:gd name="T10" fmla="*/ 338 w 826"/>
                <a:gd name="T11" fmla="*/ 43 h 917"/>
                <a:gd name="T12" fmla="*/ 431 w 826"/>
                <a:gd name="T13" fmla="*/ 43 h 917"/>
                <a:gd name="T14" fmla="*/ 489 w 826"/>
                <a:gd name="T15" fmla="*/ 43 h 917"/>
                <a:gd name="T16" fmla="*/ 571 w 826"/>
                <a:gd name="T17" fmla="*/ 376 h 917"/>
                <a:gd name="T18" fmla="*/ 675 w 826"/>
                <a:gd name="T19" fmla="*/ 515 h 917"/>
                <a:gd name="T20" fmla="*/ 768 w 826"/>
                <a:gd name="T21" fmla="*/ 542 h 917"/>
                <a:gd name="T22" fmla="*/ 768 w 826"/>
                <a:gd name="T23" fmla="*/ 639 h 917"/>
                <a:gd name="T24" fmla="*/ 826 w 826"/>
                <a:gd name="T25" fmla="*/ 708 h 917"/>
                <a:gd name="T26" fmla="*/ 826 w 826"/>
                <a:gd name="T27" fmla="*/ 917 h 917"/>
                <a:gd name="T28" fmla="*/ 0 w 826"/>
                <a:gd name="T29" fmla="*/ 87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6" h="917">
                  <a:moveTo>
                    <a:pt x="0" y="874"/>
                  </a:moveTo>
                  <a:lnTo>
                    <a:pt x="117" y="515"/>
                  </a:lnTo>
                  <a:lnTo>
                    <a:pt x="117" y="0"/>
                  </a:lnTo>
                  <a:lnTo>
                    <a:pt x="233" y="43"/>
                  </a:lnTo>
                  <a:lnTo>
                    <a:pt x="315" y="0"/>
                  </a:lnTo>
                  <a:lnTo>
                    <a:pt x="338" y="43"/>
                  </a:lnTo>
                  <a:lnTo>
                    <a:pt x="431" y="43"/>
                  </a:lnTo>
                  <a:lnTo>
                    <a:pt x="489" y="43"/>
                  </a:lnTo>
                  <a:lnTo>
                    <a:pt x="571" y="376"/>
                  </a:lnTo>
                  <a:lnTo>
                    <a:pt x="675" y="515"/>
                  </a:lnTo>
                  <a:lnTo>
                    <a:pt x="768" y="542"/>
                  </a:lnTo>
                  <a:lnTo>
                    <a:pt x="768" y="639"/>
                  </a:lnTo>
                  <a:lnTo>
                    <a:pt x="826" y="708"/>
                  </a:lnTo>
                  <a:lnTo>
                    <a:pt x="826" y="917"/>
                  </a:lnTo>
                  <a:lnTo>
                    <a:pt x="0" y="874"/>
                  </a:lnTo>
                  <a:close/>
                </a:path>
              </a:pathLst>
            </a:custGeom>
            <a:solidFill>
              <a:srgbClr val="F300FE"/>
            </a:solidFill>
            <a:ln>
              <a:noFill/>
            </a:ln>
          </p:spPr>
          <p:txBody>
            <a:bodyPr/>
            <a:lstStyle/>
            <a:p>
              <a:endParaRPr lang="en-US"/>
            </a:p>
          </p:txBody>
        </p:sp>
        <p:sp>
          <p:nvSpPr>
            <p:cNvPr id="950" name="Freeform 94"/>
            <p:cNvSpPr>
              <a:spLocks/>
            </p:cNvSpPr>
            <p:nvPr/>
          </p:nvSpPr>
          <p:spPr bwMode="auto">
            <a:xfrm>
              <a:off x="2715417" y="1938487"/>
              <a:ext cx="436562" cy="483960"/>
            </a:xfrm>
            <a:custGeom>
              <a:avLst/>
              <a:gdLst>
                <a:gd name="T0" fmla="*/ 0 w 826"/>
                <a:gd name="T1" fmla="*/ 874 h 917"/>
                <a:gd name="T2" fmla="*/ 117 w 826"/>
                <a:gd name="T3" fmla="*/ 515 h 917"/>
                <a:gd name="T4" fmla="*/ 117 w 826"/>
                <a:gd name="T5" fmla="*/ 0 h 917"/>
                <a:gd name="T6" fmla="*/ 233 w 826"/>
                <a:gd name="T7" fmla="*/ 43 h 917"/>
                <a:gd name="T8" fmla="*/ 315 w 826"/>
                <a:gd name="T9" fmla="*/ 0 h 917"/>
                <a:gd name="T10" fmla="*/ 338 w 826"/>
                <a:gd name="T11" fmla="*/ 43 h 917"/>
                <a:gd name="T12" fmla="*/ 431 w 826"/>
                <a:gd name="T13" fmla="*/ 43 h 917"/>
                <a:gd name="T14" fmla="*/ 489 w 826"/>
                <a:gd name="T15" fmla="*/ 43 h 917"/>
                <a:gd name="T16" fmla="*/ 571 w 826"/>
                <a:gd name="T17" fmla="*/ 376 h 917"/>
                <a:gd name="T18" fmla="*/ 675 w 826"/>
                <a:gd name="T19" fmla="*/ 515 h 917"/>
                <a:gd name="T20" fmla="*/ 768 w 826"/>
                <a:gd name="T21" fmla="*/ 542 h 917"/>
                <a:gd name="T22" fmla="*/ 768 w 826"/>
                <a:gd name="T23" fmla="*/ 639 h 917"/>
                <a:gd name="T24" fmla="*/ 826 w 826"/>
                <a:gd name="T25" fmla="*/ 708 h 917"/>
                <a:gd name="T26" fmla="*/ 826 w 826"/>
                <a:gd name="T27" fmla="*/ 917 h 917"/>
                <a:gd name="T28" fmla="*/ 0 w 826"/>
                <a:gd name="T29" fmla="*/ 87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6" h="917">
                  <a:moveTo>
                    <a:pt x="0" y="874"/>
                  </a:moveTo>
                  <a:lnTo>
                    <a:pt x="117" y="515"/>
                  </a:lnTo>
                  <a:lnTo>
                    <a:pt x="117" y="0"/>
                  </a:lnTo>
                  <a:lnTo>
                    <a:pt x="233" y="43"/>
                  </a:lnTo>
                  <a:lnTo>
                    <a:pt x="315" y="0"/>
                  </a:lnTo>
                  <a:lnTo>
                    <a:pt x="338" y="43"/>
                  </a:lnTo>
                  <a:lnTo>
                    <a:pt x="431" y="43"/>
                  </a:lnTo>
                  <a:lnTo>
                    <a:pt x="489" y="43"/>
                  </a:lnTo>
                  <a:lnTo>
                    <a:pt x="571" y="376"/>
                  </a:lnTo>
                  <a:lnTo>
                    <a:pt x="675" y="515"/>
                  </a:lnTo>
                  <a:lnTo>
                    <a:pt x="768" y="542"/>
                  </a:lnTo>
                  <a:lnTo>
                    <a:pt x="768" y="639"/>
                  </a:lnTo>
                  <a:lnTo>
                    <a:pt x="826" y="708"/>
                  </a:lnTo>
                  <a:lnTo>
                    <a:pt x="826" y="917"/>
                  </a:lnTo>
                  <a:lnTo>
                    <a:pt x="0" y="874"/>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1" name="Freeform 95"/>
            <p:cNvSpPr>
              <a:spLocks/>
            </p:cNvSpPr>
            <p:nvPr/>
          </p:nvSpPr>
          <p:spPr bwMode="auto">
            <a:xfrm>
              <a:off x="2567781" y="962634"/>
              <a:ext cx="449263" cy="337978"/>
            </a:xfrm>
            <a:custGeom>
              <a:avLst/>
              <a:gdLst>
                <a:gd name="T0" fmla="*/ 116 w 847"/>
                <a:gd name="T1" fmla="*/ 138 h 638"/>
                <a:gd name="T2" fmla="*/ 220 w 847"/>
                <a:gd name="T3" fmla="*/ 97 h 638"/>
                <a:gd name="T4" fmla="*/ 278 w 847"/>
                <a:gd name="T5" fmla="*/ 138 h 638"/>
                <a:gd name="T6" fmla="*/ 395 w 847"/>
                <a:gd name="T7" fmla="*/ 138 h 638"/>
                <a:gd name="T8" fmla="*/ 337 w 847"/>
                <a:gd name="T9" fmla="*/ 0 h 638"/>
                <a:gd name="T10" fmla="*/ 511 w 847"/>
                <a:gd name="T11" fmla="*/ 138 h 638"/>
                <a:gd name="T12" fmla="*/ 650 w 847"/>
                <a:gd name="T13" fmla="*/ 264 h 638"/>
                <a:gd name="T14" fmla="*/ 813 w 847"/>
                <a:gd name="T15" fmla="*/ 333 h 638"/>
                <a:gd name="T16" fmla="*/ 847 w 847"/>
                <a:gd name="T17" fmla="*/ 443 h 638"/>
                <a:gd name="T18" fmla="*/ 709 w 847"/>
                <a:gd name="T19" fmla="*/ 610 h 638"/>
                <a:gd name="T20" fmla="*/ 674 w 847"/>
                <a:gd name="T21" fmla="*/ 638 h 638"/>
                <a:gd name="T22" fmla="*/ 453 w 847"/>
                <a:gd name="T23" fmla="*/ 610 h 638"/>
                <a:gd name="T24" fmla="*/ 174 w 847"/>
                <a:gd name="T25" fmla="*/ 638 h 638"/>
                <a:gd name="T26" fmla="*/ 174 w 847"/>
                <a:gd name="T27" fmla="*/ 541 h 638"/>
                <a:gd name="T28" fmla="*/ 0 w 847"/>
                <a:gd name="T29" fmla="*/ 402 h 638"/>
                <a:gd name="T30" fmla="*/ 34 w 847"/>
                <a:gd name="T31" fmla="*/ 306 h 638"/>
                <a:gd name="T32" fmla="*/ 0 w 847"/>
                <a:gd name="T33" fmla="*/ 264 h 638"/>
                <a:gd name="T34" fmla="*/ 116 w 847"/>
                <a:gd name="T35" fmla="*/ 1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7" h="638">
                  <a:moveTo>
                    <a:pt x="116" y="138"/>
                  </a:moveTo>
                  <a:lnTo>
                    <a:pt x="220" y="97"/>
                  </a:lnTo>
                  <a:lnTo>
                    <a:pt x="278" y="138"/>
                  </a:lnTo>
                  <a:lnTo>
                    <a:pt x="395" y="138"/>
                  </a:lnTo>
                  <a:lnTo>
                    <a:pt x="337" y="0"/>
                  </a:lnTo>
                  <a:lnTo>
                    <a:pt x="511" y="138"/>
                  </a:lnTo>
                  <a:lnTo>
                    <a:pt x="650" y="264"/>
                  </a:lnTo>
                  <a:lnTo>
                    <a:pt x="813" y="333"/>
                  </a:lnTo>
                  <a:lnTo>
                    <a:pt x="847" y="443"/>
                  </a:lnTo>
                  <a:lnTo>
                    <a:pt x="709" y="610"/>
                  </a:lnTo>
                  <a:lnTo>
                    <a:pt x="674" y="638"/>
                  </a:lnTo>
                  <a:lnTo>
                    <a:pt x="453" y="610"/>
                  </a:lnTo>
                  <a:lnTo>
                    <a:pt x="174" y="638"/>
                  </a:lnTo>
                  <a:lnTo>
                    <a:pt x="174" y="541"/>
                  </a:lnTo>
                  <a:lnTo>
                    <a:pt x="0" y="402"/>
                  </a:lnTo>
                  <a:lnTo>
                    <a:pt x="34" y="306"/>
                  </a:lnTo>
                  <a:lnTo>
                    <a:pt x="0" y="264"/>
                  </a:lnTo>
                  <a:lnTo>
                    <a:pt x="116" y="138"/>
                  </a:lnTo>
                  <a:close/>
                </a:path>
              </a:pathLst>
            </a:custGeom>
            <a:solidFill>
              <a:srgbClr val="F5C6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2" name="Freeform 96"/>
            <p:cNvSpPr>
              <a:spLocks/>
            </p:cNvSpPr>
            <p:nvPr/>
          </p:nvSpPr>
          <p:spPr bwMode="auto">
            <a:xfrm>
              <a:off x="2567781" y="962634"/>
              <a:ext cx="449263" cy="337978"/>
            </a:xfrm>
            <a:custGeom>
              <a:avLst/>
              <a:gdLst>
                <a:gd name="T0" fmla="*/ 116 w 847"/>
                <a:gd name="T1" fmla="*/ 138 h 638"/>
                <a:gd name="T2" fmla="*/ 220 w 847"/>
                <a:gd name="T3" fmla="*/ 97 h 638"/>
                <a:gd name="T4" fmla="*/ 278 w 847"/>
                <a:gd name="T5" fmla="*/ 138 h 638"/>
                <a:gd name="T6" fmla="*/ 395 w 847"/>
                <a:gd name="T7" fmla="*/ 138 h 638"/>
                <a:gd name="T8" fmla="*/ 337 w 847"/>
                <a:gd name="T9" fmla="*/ 0 h 638"/>
                <a:gd name="T10" fmla="*/ 511 w 847"/>
                <a:gd name="T11" fmla="*/ 138 h 638"/>
                <a:gd name="T12" fmla="*/ 650 w 847"/>
                <a:gd name="T13" fmla="*/ 264 h 638"/>
                <a:gd name="T14" fmla="*/ 813 w 847"/>
                <a:gd name="T15" fmla="*/ 333 h 638"/>
                <a:gd name="T16" fmla="*/ 847 w 847"/>
                <a:gd name="T17" fmla="*/ 443 h 638"/>
                <a:gd name="T18" fmla="*/ 709 w 847"/>
                <a:gd name="T19" fmla="*/ 610 h 638"/>
                <a:gd name="T20" fmla="*/ 674 w 847"/>
                <a:gd name="T21" fmla="*/ 638 h 638"/>
                <a:gd name="T22" fmla="*/ 453 w 847"/>
                <a:gd name="T23" fmla="*/ 610 h 638"/>
                <a:gd name="T24" fmla="*/ 174 w 847"/>
                <a:gd name="T25" fmla="*/ 638 h 638"/>
                <a:gd name="T26" fmla="*/ 174 w 847"/>
                <a:gd name="T27" fmla="*/ 541 h 638"/>
                <a:gd name="T28" fmla="*/ 0 w 847"/>
                <a:gd name="T29" fmla="*/ 402 h 638"/>
                <a:gd name="T30" fmla="*/ 34 w 847"/>
                <a:gd name="T31" fmla="*/ 306 h 638"/>
                <a:gd name="T32" fmla="*/ 0 w 847"/>
                <a:gd name="T33" fmla="*/ 264 h 638"/>
                <a:gd name="T34" fmla="*/ 116 w 847"/>
                <a:gd name="T35" fmla="*/ 1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7" h="638">
                  <a:moveTo>
                    <a:pt x="116" y="138"/>
                  </a:moveTo>
                  <a:lnTo>
                    <a:pt x="220" y="97"/>
                  </a:lnTo>
                  <a:lnTo>
                    <a:pt x="278" y="138"/>
                  </a:lnTo>
                  <a:lnTo>
                    <a:pt x="395" y="138"/>
                  </a:lnTo>
                  <a:lnTo>
                    <a:pt x="337" y="0"/>
                  </a:lnTo>
                  <a:lnTo>
                    <a:pt x="511" y="138"/>
                  </a:lnTo>
                  <a:lnTo>
                    <a:pt x="650" y="264"/>
                  </a:lnTo>
                  <a:lnTo>
                    <a:pt x="813" y="333"/>
                  </a:lnTo>
                  <a:lnTo>
                    <a:pt x="847" y="443"/>
                  </a:lnTo>
                  <a:lnTo>
                    <a:pt x="709" y="610"/>
                  </a:lnTo>
                  <a:lnTo>
                    <a:pt x="674" y="638"/>
                  </a:lnTo>
                  <a:lnTo>
                    <a:pt x="453" y="610"/>
                  </a:lnTo>
                  <a:lnTo>
                    <a:pt x="174" y="638"/>
                  </a:lnTo>
                  <a:lnTo>
                    <a:pt x="174" y="541"/>
                  </a:lnTo>
                  <a:lnTo>
                    <a:pt x="0" y="402"/>
                  </a:lnTo>
                  <a:lnTo>
                    <a:pt x="34" y="306"/>
                  </a:lnTo>
                  <a:lnTo>
                    <a:pt x="0" y="264"/>
                  </a:lnTo>
                  <a:lnTo>
                    <a:pt x="116" y="138"/>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953" name="Freeform 97"/>
            <p:cNvSpPr>
              <a:spLocks/>
            </p:cNvSpPr>
            <p:nvPr/>
          </p:nvSpPr>
          <p:spPr bwMode="auto">
            <a:xfrm>
              <a:off x="1602581" y="1637005"/>
              <a:ext cx="695325" cy="485547"/>
            </a:xfrm>
            <a:custGeom>
              <a:avLst/>
              <a:gdLst>
                <a:gd name="T0" fmla="*/ 47 w 1313"/>
                <a:gd name="T1" fmla="*/ 472 h 916"/>
                <a:gd name="T2" fmla="*/ 140 w 1313"/>
                <a:gd name="T3" fmla="*/ 472 h 916"/>
                <a:gd name="T4" fmla="*/ 198 w 1313"/>
                <a:gd name="T5" fmla="*/ 569 h 916"/>
                <a:gd name="T6" fmla="*/ 163 w 1313"/>
                <a:gd name="T7" fmla="*/ 805 h 916"/>
                <a:gd name="T8" fmla="*/ 198 w 1313"/>
                <a:gd name="T9" fmla="*/ 874 h 916"/>
                <a:gd name="T10" fmla="*/ 244 w 1313"/>
                <a:gd name="T11" fmla="*/ 916 h 916"/>
                <a:gd name="T12" fmla="*/ 337 w 1313"/>
                <a:gd name="T13" fmla="*/ 847 h 916"/>
                <a:gd name="T14" fmla="*/ 396 w 1313"/>
                <a:gd name="T15" fmla="*/ 847 h 916"/>
                <a:gd name="T16" fmla="*/ 581 w 1313"/>
                <a:gd name="T17" fmla="*/ 874 h 916"/>
                <a:gd name="T18" fmla="*/ 639 w 1313"/>
                <a:gd name="T19" fmla="*/ 874 h 916"/>
                <a:gd name="T20" fmla="*/ 756 w 1313"/>
                <a:gd name="T21" fmla="*/ 874 h 916"/>
                <a:gd name="T22" fmla="*/ 872 w 1313"/>
                <a:gd name="T23" fmla="*/ 805 h 916"/>
                <a:gd name="T24" fmla="*/ 953 w 1313"/>
                <a:gd name="T25" fmla="*/ 805 h 916"/>
                <a:gd name="T26" fmla="*/ 953 w 1313"/>
                <a:gd name="T27" fmla="*/ 778 h 916"/>
                <a:gd name="T28" fmla="*/ 1034 w 1313"/>
                <a:gd name="T29" fmla="*/ 736 h 916"/>
                <a:gd name="T30" fmla="*/ 1150 w 1313"/>
                <a:gd name="T31" fmla="*/ 805 h 916"/>
                <a:gd name="T32" fmla="*/ 1173 w 1313"/>
                <a:gd name="T33" fmla="*/ 805 h 916"/>
                <a:gd name="T34" fmla="*/ 1209 w 1313"/>
                <a:gd name="T35" fmla="*/ 805 h 916"/>
                <a:gd name="T36" fmla="*/ 1209 w 1313"/>
                <a:gd name="T37" fmla="*/ 708 h 916"/>
                <a:gd name="T38" fmla="*/ 1313 w 1313"/>
                <a:gd name="T39" fmla="*/ 680 h 916"/>
                <a:gd name="T40" fmla="*/ 1093 w 1313"/>
                <a:gd name="T41" fmla="*/ 542 h 916"/>
                <a:gd name="T42" fmla="*/ 1150 w 1313"/>
                <a:gd name="T43" fmla="*/ 472 h 916"/>
                <a:gd name="T44" fmla="*/ 1093 w 1313"/>
                <a:gd name="T45" fmla="*/ 333 h 916"/>
                <a:gd name="T46" fmla="*/ 1150 w 1313"/>
                <a:gd name="T47" fmla="*/ 278 h 916"/>
                <a:gd name="T48" fmla="*/ 1127 w 1313"/>
                <a:gd name="T49" fmla="*/ 236 h 916"/>
                <a:gd name="T50" fmla="*/ 1034 w 1313"/>
                <a:gd name="T51" fmla="*/ 166 h 916"/>
                <a:gd name="T52" fmla="*/ 1012 w 1313"/>
                <a:gd name="T53" fmla="*/ 42 h 916"/>
                <a:gd name="T54" fmla="*/ 976 w 1313"/>
                <a:gd name="T55" fmla="*/ 0 h 916"/>
                <a:gd name="T56" fmla="*/ 896 w 1313"/>
                <a:gd name="T57" fmla="*/ 42 h 916"/>
                <a:gd name="T58" fmla="*/ 756 w 1313"/>
                <a:gd name="T59" fmla="*/ 70 h 916"/>
                <a:gd name="T60" fmla="*/ 697 w 1313"/>
                <a:gd name="T61" fmla="*/ 70 h 916"/>
                <a:gd name="T62" fmla="*/ 396 w 1313"/>
                <a:gd name="T63" fmla="*/ 236 h 916"/>
                <a:gd name="T64" fmla="*/ 337 w 1313"/>
                <a:gd name="T65" fmla="*/ 208 h 916"/>
                <a:gd name="T66" fmla="*/ 303 w 1313"/>
                <a:gd name="T67" fmla="*/ 278 h 916"/>
                <a:gd name="T68" fmla="*/ 280 w 1313"/>
                <a:gd name="T69" fmla="*/ 236 h 916"/>
                <a:gd name="T70" fmla="*/ 140 w 1313"/>
                <a:gd name="T71" fmla="*/ 333 h 916"/>
                <a:gd name="T72" fmla="*/ 47 w 1313"/>
                <a:gd name="T73" fmla="*/ 278 h 916"/>
                <a:gd name="T74" fmla="*/ 0 w 1313"/>
                <a:gd name="T75" fmla="*/ 333 h 916"/>
                <a:gd name="T76" fmla="*/ 47 w 1313"/>
                <a:gd name="T77" fmla="*/ 47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3" h="916">
                  <a:moveTo>
                    <a:pt x="47" y="472"/>
                  </a:moveTo>
                  <a:lnTo>
                    <a:pt x="140" y="472"/>
                  </a:lnTo>
                  <a:lnTo>
                    <a:pt x="198" y="569"/>
                  </a:lnTo>
                  <a:lnTo>
                    <a:pt x="163" y="805"/>
                  </a:lnTo>
                  <a:lnTo>
                    <a:pt x="198" y="874"/>
                  </a:lnTo>
                  <a:lnTo>
                    <a:pt x="244" y="916"/>
                  </a:lnTo>
                  <a:lnTo>
                    <a:pt x="337" y="847"/>
                  </a:lnTo>
                  <a:lnTo>
                    <a:pt x="396" y="847"/>
                  </a:lnTo>
                  <a:lnTo>
                    <a:pt x="581" y="874"/>
                  </a:lnTo>
                  <a:lnTo>
                    <a:pt x="639" y="874"/>
                  </a:lnTo>
                  <a:lnTo>
                    <a:pt x="756" y="874"/>
                  </a:lnTo>
                  <a:lnTo>
                    <a:pt x="872" y="805"/>
                  </a:lnTo>
                  <a:lnTo>
                    <a:pt x="953" y="805"/>
                  </a:lnTo>
                  <a:lnTo>
                    <a:pt x="953" y="778"/>
                  </a:lnTo>
                  <a:lnTo>
                    <a:pt x="1034" y="736"/>
                  </a:lnTo>
                  <a:lnTo>
                    <a:pt x="1150" y="805"/>
                  </a:lnTo>
                  <a:lnTo>
                    <a:pt x="1173" y="805"/>
                  </a:lnTo>
                  <a:lnTo>
                    <a:pt x="1209" y="805"/>
                  </a:lnTo>
                  <a:lnTo>
                    <a:pt x="1209" y="708"/>
                  </a:lnTo>
                  <a:lnTo>
                    <a:pt x="1313" y="680"/>
                  </a:lnTo>
                  <a:lnTo>
                    <a:pt x="1093" y="542"/>
                  </a:lnTo>
                  <a:lnTo>
                    <a:pt x="1150" y="472"/>
                  </a:lnTo>
                  <a:lnTo>
                    <a:pt x="1093" y="333"/>
                  </a:lnTo>
                  <a:lnTo>
                    <a:pt x="1150" y="278"/>
                  </a:lnTo>
                  <a:lnTo>
                    <a:pt x="1127" y="236"/>
                  </a:lnTo>
                  <a:lnTo>
                    <a:pt x="1034" y="166"/>
                  </a:lnTo>
                  <a:lnTo>
                    <a:pt x="1012" y="42"/>
                  </a:lnTo>
                  <a:lnTo>
                    <a:pt x="976" y="0"/>
                  </a:lnTo>
                  <a:lnTo>
                    <a:pt x="896" y="42"/>
                  </a:lnTo>
                  <a:lnTo>
                    <a:pt x="756" y="70"/>
                  </a:lnTo>
                  <a:lnTo>
                    <a:pt x="697" y="70"/>
                  </a:lnTo>
                  <a:lnTo>
                    <a:pt x="396" y="236"/>
                  </a:lnTo>
                  <a:lnTo>
                    <a:pt x="337" y="208"/>
                  </a:lnTo>
                  <a:lnTo>
                    <a:pt x="303" y="278"/>
                  </a:lnTo>
                  <a:lnTo>
                    <a:pt x="280" y="236"/>
                  </a:lnTo>
                  <a:lnTo>
                    <a:pt x="140" y="333"/>
                  </a:lnTo>
                  <a:lnTo>
                    <a:pt x="47" y="278"/>
                  </a:lnTo>
                  <a:lnTo>
                    <a:pt x="0" y="333"/>
                  </a:lnTo>
                  <a:lnTo>
                    <a:pt x="47" y="472"/>
                  </a:lnTo>
                  <a:close/>
                </a:path>
              </a:pathLst>
            </a:custGeom>
            <a:solidFill>
              <a:srgbClr val="FF6600"/>
            </a:solidFill>
            <a:ln>
              <a:noFill/>
            </a:ln>
          </p:spPr>
          <p:txBody>
            <a:bodyPr/>
            <a:lstStyle/>
            <a:p>
              <a:endParaRPr lang="en-US"/>
            </a:p>
          </p:txBody>
        </p:sp>
        <p:sp>
          <p:nvSpPr>
            <p:cNvPr id="954" name="Freeform 98"/>
            <p:cNvSpPr>
              <a:spLocks/>
            </p:cNvSpPr>
            <p:nvPr/>
          </p:nvSpPr>
          <p:spPr bwMode="auto">
            <a:xfrm>
              <a:off x="1602581" y="1637005"/>
              <a:ext cx="695325" cy="485547"/>
            </a:xfrm>
            <a:custGeom>
              <a:avLst/>
              <a:gdLst>
                <a:gd name="T0" fmla="*/ 47 w 1313"/>
                <a:gd name="T1" fmla="*/ 472 h 916"/>
                <a:gd name="T2" fmla="*/ 140 w 1313"/>
                <a:gd name="T3" fmla="*/ 472 h 916"/>
                <a:gd name="T4" fmla="*/ 198 w 1313"/>
                <a:gd name="T5" fmla="*/ 569 h 916"/>
                <a:gd name="T6" fmla="*/ 163 w 1313"/>
                <a:gd name="T7" fmla="*/ 805 h 916"/>
                <a:gd name="T8" fmla="*/ 198 w 1313"/>
                <a:gd name="T9" fmla="*/ 874 h 916"/>
                <a:gd name="T10" fmla="*/ 244 w 1313"/>
                <a:gd name="T11" fmla="*/ 916 h 916"/>
                <a:gd name="T12" fmla="*/ 337 w 1313"/>
                <a:gd name="T13" fmla="*/ 847 h 916"/>
                <a:gd name="T14" fmla="*/ 396 w 1313"/>
                <a:gd name="T15" fmla="*/ 847 h 916"/>
                <a:gd name="T16" fmla="*/ 581 w 1313"/>
                <a:gd name="T17" fmla="*/ 874 h 916"/>
                <a:gd name="T18" fmla="*/ 639 w 1313"/>
                <a:gd name="T19" fmla="*/ 874 h 916"/>
                <a:gd name="T20" fmla="*/ 756 w 1313"/>
                <a:gd name="T21" fmla="*/ 874 h 916"/>
                <a:gd name="T22" fmla="*/ 872 w 1313"/>
                <a:gd name="T23" fmla="*/ 805 h 916"/>
                <a:gd name="T24" fmla="*/ 953 w 1313"/>
                <a:gd name="T25" fmla="*/ 805 h 916"/>
                <a:gd name="T26" fmla="*/ 953 w 1313"/>
                <a:gd name="T27" fmla="*/ 778 h 916"/>
                <a:gd name="T28" fmla="*/ 1034 w 1313"/>
                <a:gd name="T29" fmla="*/ 736 h 916"/>
                <a:gd name="T30" fmla="*/ 1150 w 1313"/>
                <a:gd name="T31" fmla="*/ 805 h 916"/>
                <a:gd name="T32" fmla="*/ 1173 w 1313"/>
                <a:gd name="T33" fmla="*/ 805 h 916"/>
                <a:gd name="T34" fmla="*/ 1209 w 1313"/>
                <a:gd name="T35" fmla="*/ 805 h 916"/>
                <a:gd name="T36" fmla="*/ 1209 w 1313"/>
                <a:gd name="T37" fmla="*/ 708 h 916"/>
                <a:gd name="T38" fmla="*/ 1313 w 1313"/>
                <a:gd name="T39" fmla="*/ 680 h 916"/>
                <a:gd name="T40" fmla="*/ 1093 w 1313"/>
                <a:gd name="T41" fmla="*/ 542 h 916"/>
                <a:gd name="T42" fmla="*/ 1150 w 1313"/>
                <a:gd name="T43" fmla="*/ 472 h 916"/>
                <a:gd name="T44" fmla="*/ 1093 w 1313"/>
                <a:gd name="T45" fmla="*/ 333 h 916"/>
                <a:gd name="T46" fmla="*/ 1150 w 1313"/>
                <a:gd name="T47" fmla="*/ 278 h 916"/>
                <a:gd name="T48" fmla="*/ 1127 w 1313"/>
                <a:gd name="T49" fmla="*/ 236 h 916"/>
                <a:gd name="T50" fmla="*/ 1034 w 1313"/>
                <a:gd name="T51" fmla="*/ 166 h 916"/>
                <a:gd name="T52" fmla="*/ 1012 w 1313"/>
                <a:gd name="T53" fmla="*/ 42 h 916"/>
                <a:gd name="T54" fmla="*/ 976 w 1313"/>
                <a:gd name="T55" fmla="*/ 0 h 916"/>
                <a:gd name="T56" fmla="*/ 896 w 1313"/>
                <a:gd name="T57" fmla="*/ 42 h 916"/>
                <a:gd name="T58" fmla="*/ 756 w 1313"/>
                <a:gd name="T59" fmla="*/ 70 h 916"/>
                <a:gd name="T60" fmla="*/ 697 w 1313"/>
                <a:gd name="T61" fmla="*/ 70 h 916"/>
                <a:gd name="T62" fmla="*/ 396 w 1313"/>
                <a:gd name="T63" fmla="*/ 236 h 916"/>
                <a:gd name="T64" fmla="*/ 337 w 1313"/>
                <a:gd name="T65" fmla="*/ 208 h 916"/>
                <a:gd name="T66" fmla="*/ 303 w 1313"/>
                <a:gd name="T67" fmla="*/ 278 h 916"/>
                <a:gd name="T68" fmla="*/ 280 w 1313"/>
                <a:gd name="T69" fmla="*/ 236 h 916"/>
                <a:gd name="T70" fmla="*/ 140 w 1313"/>
                <a:gd name="T71" fmla="*/ 333 h 916"/>
                <a:gd name="T72" fmla="*/ 47 w 1313"/>
                <a:gd name="T73" fmla="*/ 278 h 916"/>
                <a:gd name="T74" fmla="*/ 0 w 1313"/>
                <a:gd name="T75" fmla="*/ 333 h 916"/>
                <a:gd name="T76" fmla="*/ 47 w 1313"/>
                <a:gd name="T77" fmla="*/ 47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3" h="916">
                  <a:moveTo>
                    <a:pt x="47" y="472"/>
                  </a:moveTo>
                  <a:lnTo>
                    <a:pt x="140" y="472"/>
                  </a:lnTo>
                  <a:lnTo>
                    <a:pt x="198" y="569"/>
                  </a:lnTo>
                  <a:lnTo>
                    <a:pt x="163" y="805"/>
                  </a:lnTo>
                  <a:lnTo>
                    <a:pt x="198" y="874"/>
                  </a:lnTo>
                  <a:lnTo>
                    <a:pt x="244" y="916"/>
                  </a:lnTo>
                  <a:lnTo>
                    <a:pt x="337" y="847"/>
                  </a:lnTo>
                  <a:lnTo>
                    <a:pt x="396" y="847"/>
                  </a:lnTo>
                  <a:lnTo>
                    <a:pt x="581" y="874"/>
                  </a:lnTo>
                  <a:lnTo>
                    <a:pt x="639" y="874"/>
                  </a:lnTo>
                  <a:lnTo>
                    <a:pt x="756" y="874"/>
                  </a:lnTo>
                  <a:lnTo>
                    <a:pt x="872" y="805"/>
                  </a:lnTo>
                  <a:lnTo>
                    <a:pt x="953" y="805"/>
                  </a:lnTo>
                  <a:lnTo>
                    <a:pt x="953" y="778"/>
                  </a:lnTo>
                  <a:lnTo>
                    <a:pt x="1034" y="736"/>
                  </a:lnTo>
                  <a:lnTo>
                    <a:pt x="1150" y="805"/>
                  </a:lnTo>
                  <a:lnTo>
                    <a:pt x="1173" y="805"/>
                  </a:lnTo>
                  <a:lnTo>
                    <a:pt x="1209" y="805"/>
                  </a:lnTo>
                  <a:lnTo>
                    <a:pt x="1209" y="708"/>
                  </a:lnTo>
                  <a:lnTo>
                    <a:pt x="1313" y="680"/>
                  </a:lnTo>
                  <a:lnTo>
                    <a:pt x="1093" y="542"/>
                  </a:lnTo>
                  <a:lnTo>
                    <a:pt x="1150" y="472"/>
                  </a:lnTo>
                  <a:lnTo>
                    <a:pt x="1093" y="333"/>
                  </a:lnTo>
                  <a:lnTo>
                    <a:pt x="1150" y="278"/>
                  </a:lnTo>
                  <a:lnTo>
                    <a:pt x="1127" y="236"/>
                  </a:lnTo>
                  <a:lnTo>
                    <a:pt x="1034" y="166"/>
                  </a:lnTo>
                  <a:lnTo>
                    <a:pt x="1012" y="42"/>
                  </a:lnTo>
                  <a:lnTo>
                    <a:pt x="976" y="0"/>
                  </a:lnTo>
                  <a:lnTo>
                    <a:pt x="896" y="42"/>
                  </a:lnTo>
                  <a:lnTo>
                    <a:pt x="756" y="70"/>
                  </a:lnTo>
                  <a:lnTo>
                    <a:pt x="697" y="70"/>
                  </a:lnTo>
                  <a:lnTo>
                    <a:pt x="396" y="236"/>
                  </a:lnTo>
                  <a:lnTo>
                    <a:pt x="337" y="208"/>
                  </a:lnTo>
                  <a:lnTo>
                    <a:pt x="303" y="278"/>
                  </a:lnTo>
                  <a:lnTo>
                    <a:pt x="280" y="236"/>
                  </a:lnTo>
                  <a:lnTo>
                    <a:pt x="140" y="333"/>
                  </a:lnTo>
                  <a:lnTo>
                    <a:pt x="47" y="278"/>
                  </a:lnTo>
                  <a:lnTo>
                    <a:pt x="0" y="333"/>
                  </a:lnTo>
                  <a:lnTo>
                    <a:pt x="47" y="47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5" name="Freeform 99"/>
            <p:cNvSpPr>
              <a:spLocks/>
            </p:cNvSpPr>
            <p:nvPr/>
          </p:nvSpPr>
          <p:spPr bwMode="auto">
            <a:xfrm>
              <a:off x="465931" y="2063841"/>
              <a:ext cx="436563" cy="301483"/>
            </a:xfrm>
            <a:custGeom>
              <a:avLst/>
              <a:gdLst>
                <a:gd name="T0" fmla="*/ 35 w 825"/>
                <a:gd name="T1" fmla="*/ 139 h 569"/>
                <a:gd name="T2" fmla="*/ 151 w 825"/>
                <a:gd name="T3" fmla="*/ 0 h 569"/>
                <a:gd name="T4" fmla="*/ 198 w 825"/>
                <a:gd name="T5" fmla="*/ 0 h 569"/>
                <a:gd name="T6" fmla="*/ 314 w 825"/>
                <a:gd name="T7" fmla="*/ 69 h 569"/>
                <a:gd name="T8" fmla="*/ 430 w 825"/>
                <a:gd name="T9" fmla="*/ 69 h 569"/>
                <a:gd name="T10" fmla="*/ 430 w 825"/>
                <a:gd name="T11" fmla="*/ 42 h 569"/>
                <a:gd name="T12" fmla="*/ 708 w 825"/>
                <a:gd name="T13" fmla="*/ 111 h 569"/>
                <a:gd name="T14" fmla="*/ 708 w 825"/>
                <a:gd name="T15" fmla="*/ 69 h 569"/>
                <a:gd name="T16" fmla="*/ 767 w 825"/>
                <a:gd name="T17" fmla="*/ 111 h 569"/>
                <a:gd name="T18" fmla="*/ 825 w 825"/>
                <a:gd name="T19" fmla="*/ 69 h 569"/>
                <a:gd name="T20" fmla="*/ 825 w 825"/>
                <a:gd name="T21" fmla="*/ 208 h 569"/>
                <a:gd name="T22" fmla="*/ 767 w 825"/>
                <a:gd name="T23" fmla="*/ 278 h 569"/>
                <a:gd name="T24" fmla="*/ 628 w 825"/>
                <a:gd name="T25" fmla="*/ 347 h 569"/>
                <a:gd name="T26" fmla="*/ 651 w 825"/>
                <a:gd name="T27" fmla="*/ 444 h 569"/>
                <a:gd name="T28" fmla="*/ 592 w 825"/>
                <a:gd name="T29" fmla="*/ 472 h 569"/>
                <a:gd name="T30" fmla="*/ 535 w 825"/>
                <a:gd name="T31" fmla="*/ 514 h 569"/>
                <a:gd name="T32" fmla="*/ 430 w 825"/>
                <a:gd name="T33" fmla="*/ 472 h 569"/>
                <a:gd name="T34" fmla="*/ 349 w 825"/>
                <a:gd name="T35" fmla="*/ 472 h 569"/>
                <a:gd name="T36" fmla="*/ 116 w 825"/>
                <a:gd name="T37" fmla="*/ 569 h 569"/>
                <a:gd name="T38" fmla="*/ 35 w 825"/>
                <a:gd name="T39" fmla="*/ 542 h 569"/>
                <a:gd name="T40" fmla="*/ 0 w 825"/>
                <a:gd name="T41" fmla="*/ 402 h 569"/>
                <a:gd name="T42" fmla="*/ 35 w 825"/>
                <a:gd name="T43" fmla="*/ 13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5" h="569">
                  <a:moveTo>
                    <a:pt x="35" y="139"/>
                  </a:moveTo>
                  <a:lnTo>
                    <a:pt x="151" y="0"/>
                  </a:lnTo>
                  <a:lnTo>
                    <a:pt x="198" y="0"/>
                  </a:lnTo>
                  <a:lnTo>
                    <a:pt x="314" y="69"/>
                  </a:lnTo>
                  <a:lnTo>
                    <a:pt x="430" y="69"/>
                  </a:lnTo>
                  <a:lnTo>
                    <a:pt x="430" y="42"/>
                  </a:lnTo>
                  <a:lnTo>
                    <a:pt x="708" y="111"/>
                  </a:lnTo>
                  <a:lnTo>
                    <a:pt x="708" y="69"/>
                  </a:lnTo>
                  <a:lnTo>
                    <a:pt x="767" y="111"/>
                  </a:lnTo>
                  <a:lnTo>
                    <a:pt x="825" y="69"/>
                  </a:lnTo>
                  <a:lnTo>
                    <a:pt x="825" y="208"/>
                  </a:lnTo>
                  <a:lnTo>
                    <a:pt x="767" y="278"/>
                  </a:lnTo>
                  <a:lnTo>
                    <a:pt x="628" y="347"/>
                  </a:lnTo>
                  <a:lnTo>
                    <a:pt x="651" y="444"/>
                  </a:lnTo>
                  <a:lnTo>
                    <a:pt x="592" y="472"/>
                  </a:lnTo>
                  <a:lnTo>
                    <a:pt x="535" y="514"/>
                  </a:lnTo>
                  <a:lnTo>
                    <a:pt x="430" y="472"/>
                  </a:lnTo>
                  <a:lnTo>
                    <a:pt x="349" y="472"/>
                  </a:lnTo>
                  <a:lnTo>
                    <a:pt x="116" y="569"/>
                  </a:lnTo>
                  <a:lnTo>
                    <a:pt x="35" y="542"/>
                  </a:lnTo>
                  <a:lnTo>
                    <a:pt x="0" y="402"/>
                  </a:lnTo>
                  <a:lnTo>
                    <a:pt x="35" y="139"/>
                  </a:lnTo>
                  <a:close/>
                </a:path>
              </a:pathLst>
            </a:custGeom>
            <a:solidFill>
              <a:srgbClr val="FFFFFF"/>
            </a:solidFill>
            <a:ln>
              <a:noFill/>
            </a:ln>
          </p:spPr>
          <p:txBody>
            <a:bodyPr/>
            <a:lstStyle/>
            <a:p>
              <a:endParaRPr lang="en-US"/>
            </a:p>
          </p:txBody>
        </p:sp>
        <p:sp>
          <p:nvSpPr>
            <p:cNvPr id="956" name="Freeform 100"/>
            <p:cNvSpPr>
              <a:spLocks/>
            </p:cNvSpPr>
            <p:nvPr/>
          </p:nvSpPr>
          <p:spPr bwMode="auto">
            <a:xfrm>
              <a:off x="465931" y="2063841"/>
              <a:ext cx="436563" cy="301483"/>
            </a:xfrm>
            <a:custGeom>
              <a:avLst/>
              <a:gdLst>
                <a:gd name="T0" fmla="*/ 35 w 825"/>
                <a:gd name="T1" fmla="*/ 139 h 569"/>
                <a:gd name="T2" fmla="*/ 151 w 825"/>
                <a:gd name="T3" fmla="*/ 0 h 569"/>
                <a:gd name="T4" fmla="*/ 198 w 825"/>
                <a:gd name="T5" fmla="*/ 0 h 569"/>
                <a:gd name="T6" fmla="*/ 314 w 825"/>
                <a:gd name="T7" fmla="*/ 69 h 569"/>
                <a:gd name="T8" fmla="*/ 430 w 825"/>
                <a:gd name="T9" fmla="*/ 69 h 569"/>
                <a:gd name="T10" fmla="*/ 430 w 825"/>
                <a:gd name="T11" fmla="*/ 42 h 569"/>
                <a:gd name="T12" fmla="*/ 708 w 825"/>
                <a:gd name="T13" fmla="*/ 111 h 569"/>
                <a:gd name="T14" fmla="*/ 708 w 825"/>
                <a:gd name="T15" fmla="*/ 69 h 569"/>
                <a:gd name="T16" fmla="*/ 767 w 825"/>
                <a:gd name="T17" fmla="*/ 111 h 569"/>
                <a:gd name="T18" fmla="*/ 825 w 825"/>
                <a:gd name="T19" fmla="*/ 69 h 569"/>
                <a:gd name="T20" fmla="*/ 825 w 825"/>
                <a:gd name="T21" fmla="*/ 208 h 569"/>
                <a:gd name="T22" fmla="*/ 767 w 825"/>
                <a:gd name="T23" fmla="*/ 278 h 569"/>
                <a:gd name="T24" fmla="*/ 628 w 825"/>
                <a:gd name="T25" fmla="*/ 347 h 569"/>
                <a:gd name="T26" fmla="*/ 651 w 825"/>
                <a:gd name="T27" fmla="*/ 444 h 569"/>
                <a:gd name="T28" fmla="*/ 592 w 825"/>
                <a:gd name="T29" fmla="*/ 472 h 569"/>
                <a:gd name="T30" fmla="*/ 535 w 825"/>
                <a:gd name="T31" fmla="*/ 514 h 569"/>
                <a:gd name="T32" fmla="*/ 430 w 825"/>
                <a:gd name="T33" fmla="*/ 472 h 569"/>
                <a:gd name="T34" fmla="*/ 349 w 825"/>
                <a:gd name="T35" fmla="*/ 472 h 569"/>
                <a:gd name="T36" fmla="*/ 116 w 825"/>
                <a:gd name="T37" fmla="*/ 569 h 569"/>
                <a:gd name="T38" fmla="*/ 35 w 825"/>
                <a:gd name="T39" fmla="*/ 542 h 569"/>
                <a:gd name="T40" fmla="*/ 0 w 825"/>
                <a:gd name="T41" fmla="*/ 402 h 569"/>
                <a:gd name="T42" fmla="*/ 35 w 825"/>
                <a:gd name="T43" fmla="*/ 13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5" h="569">
                  <a:moveTo>
                    <a:pt x="35" y="139"/>
                  </a:moveTo>
                  <a:lnTo>
                    <a:pt x="151" y="0"/>
                  </a:lnTo>
                  <a:lnTo>
                    <a:pt x="198" y="0"/>
                  </a:lnTo>
                  <a:lnTo>
                    <a:pt x="314" y="69"/>
                  </a:lnTo>
                  <a:lnTo>
                    <a:pt x="430" y="69"/>
                  </a:lnTo>
                  <a:lnTo>
                    <a:pt x="430" y="42"/>
                  </a:lnTo>
                  <a:lnTo>
                    <a:pt x="708" y="111"/>
                  </a:lnTo>
                  <a:lnTo>
                    <a:pt x="708" y="69"/>
                  </a:lnTo>
                  <a:lnTo>
                    <a:pt x="767" y="111"/>
                  </a:lnTo>
                  <a:lnTo>
                    <a:pt x="825" y="69"/>
                  </a:lnTo>
                  <a:lnTo>
                    <a:pt x="825" y="208"/>
                  </a:lnTo>
                  <a:lnTo>
                    <a:pt x="767" y="278"/>
                  </a:lnTo>
                  <a:lnTo>
                    <a:pt x="628" y="347"/>
                  </a:lnTo>
                  <a:lnTo>
                    <a:pt x="651" y="444"/>
                  </a:lnTo>
                  <a:lnTo>
                    <a:pt x="592" y="472"/>
                  </a:lnTo>
                  <a:lnTo>
                    <a:pt x="535" y="514"/>
                  </a:lnTo>
                  <a:lnTo>
                    <a:pt x="430" y="472"/>
                  </a:lnTo>
                  <a:lnTo>
                    <a:pt x="349" y="472"/>
                  </a:lnTo>
                  <a:lnTo>
                    <a:pt x="116" y="569"/>
                  </a:lnTo>
                  <a:lnTo>
                    <a:pt x="35" y="542"/>
                  </a:lnTo>
                  <a:lnTo>
                    <a:pt x="0" y="402"/>
                  </a:lnTo>
                  <a:lnTo>
                    <a:pt x="35" y="139"/>
                  </a:lnTo>
                </a:path>
              </a:pathLst>
            </a:custGeom>
            <a:solidFill>
              <a:srgbClr val="FF6600"/>
            </a:solidFill>
            <a:ln w="3175">
              <a:solidFill>
                <a:srgbClr val="1F1A17"/>
              </a:solidFill>
              <a:prstDash val="solid"/>
              <a:round/>
              <a:headEnd/>
              <a:tailEnd/>
            </a:ln>
          </p:spPr>
          <p:txBody>
            <a:bodyPr/>
            <a:lstStyle/>
            <a:p>
              <a:endParaRPr lang="en-US"/>
            </a:p>
          </p:txBody>
        </p:sp>
        <p:sp>
          <p:nvSpPr>
            <p:cNvPr id="957" name="Freeform 101"/>
            <p:cNvSpPr>
              <a:spLocks/>
            </p:cNvSpPr>
            <p:nvPr/>
          </p:nvSpPr>
          <p:spPr bwMode="auto">
            <a:xfrm>
              <a:off x="1227929" y="1675087"/>
              <a:ext cx="503238" cy="601380"/>
            </a:xfrm>
            <a:custGeom>
              <a:avLst/>
              <a:gdLst>
                <a:gd name="T0" fmla="*/ 0 w 952"/>
                <a:gd name="T1" fmla="*/ 208 h 1138"/>
                <a:gd name="T2" fmla="*/ 116 w 952"/>
                <a:gd name="T3" fmla="*/ 166 h 1138"/>
                <a:gd name="T4" fmla="*/ 197 w 952"/>
                <a:gd name="T5" fmla="*/ 69 h 1138"/>
                <a:gd name="T6" fmla="*/ 336 w 952"/>
                <a:gd name="T7" fmla="*/ 27 h 1138"/>
                <a:gd name="T8" fmla="*/ 512 w 952"/>
                <a:gd name="T9" fmla="*/ 69 h 1138"/>
                <a:gd name="T10" fmla="*/ 557 w 952"/>
                <a:gd name="T11" fmla="*/ 0 h 1138"/>
                <a:gd name="T12" fmla="*/ 557 w 952"/>
                <a:gd name="T13" fmla="*/ 138 h 1138"/>
                <a:gd name="T14" fmla="*/ 650 w 952"/>
                <a:gd name="T15" fmla="*/ 138 h 1138"/>
                <a:gd name="T16" fmla="*/ 709 w 952"/>
                <a:gd name="T17" fmla="*/ 263 h 1138"/>
                <a:gd name="T18" fmla="*/ 755 w 952"/>
                <a:gd name="T19" fmla="*/ 402 h 1138"/>
                <a:gd name="T20" fmla="*/ 848 w 952"/>
                <a:gd name="T21" fmla="*/ 402 h 1138"/>
                <a:gd name="T22" fmla="*/ 906 w 952"/>
                <a:gd name="T23" fmla="*/ 499 h 1138"/>
                <a:gd name="T24" fmla="*/ 871 w 952"/>
                <a:gd name="T25" fmla="*/ 735 h 1138"/>
                <a:gd name="T26" fmla="*/ 906 w 952"/>
                <a:gd name="T27" fmla="*/ 804 h 1138"/>
                <a:gd name="T28" fmla="*/ 952 w 952"/>
                <a:gd name="T29" fmla="*/ 846 h 1138"/>
                <a:gd name="T30" fmla="*/ 790 w 952"/>
                <a:gd name="T31" fmla="*/ 1082 h 1138"/>
                <a:gd name="T32" fmla="*/ 732 w 952"/>
                <a:gd name="T33" fmla="*/ 1082 h 1138"/>
                <a:gd name="T34" fmla="*/ 616 w 952"/>
                <a:gd name="T35" fmla="*/ 1138 h 1138"/>
                <a:gd name="T36" fmla="*/ 557 w 952"/>
                <a:gd name="T37" fmla="*/ 1082 h 1138"/>
                <a:gd name="T38" fmla="*/ 512 w 952"/>
                <a:gd name="T39" fmla="*/ 971 h 1138"/>
                <a:gd name="T40" fmla="*/ 419 w 952"/>
                <a:gd name="T41" fmla="*/ 902 h 1138"/>
                <a:gd name="T42" fmla="*/ 314 w 952"/>
                <a:gd name="T43" fmla="*/ 777 h 1138"/>
                <a:gd name="T44" fmla="*/ 220 w 952"/>
                <a:gd name="T45" fmla="*/ 735 h 1138"/>
                <a:gd name="T46" fmla="*/ 220 w 952"/>
                <a:gd name="T47" fmla="*/ 666 h 1138"/>
                <a:gd name="T48" fmla="*/ 139 w 952"/>
                <a:gd name="T49" fmla="*/ 638 h 1138"/>
                <a:gd name="T50" fmla="*/ 197 w 952"/>
                <a:gd name="T51" fmla="*/ 541 h 1138"/>
                <a:gd name="T52" fmla="*/ 139 w 952"/>
                <a:gd name="T53" fmla="*/ 472 h 1138"/>
                <a:gd name="T54" fmla="*/ 174 w 952"/>
                <a:gd name="T55" fmla="*/ 374 h 1138"/>
                <a:gd name="T56" fmla="*/ 116 w 952"/>
                <a:gd name="T57" fmla="*/ 332 h 1138"/>
                <a:gd name="T58" fmla="*/ 139 w 952"/>
                <a:gd name="T59" fmla="*/ 263 h 1138"/>
                <a:gd name="T60" fmla="*/ 81 w 952"/>
                <a:gd name="T61" fmla="*/ 236 h 1138"/>
                <a:gd name="T62" fmla="*/ 0 w 952"/>
                <a:gd name="T63" fmla="*/ 236 h 1138"/>
                <a:gd name="T64" fmla="*/ 0 w 952"/>
                <a:gd name="T65" fmla="*/ 20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2" h="1138">
                  <a:moveTo>
                    <a:pt x="0" y="208"/>
                  </a:moveTo>
                  <a:lnTo>
                    <a:pt x="116" y="166"/>
                  </a:lnTo>
                  <a:lnTo>
                    <a:pt x="197" y="69"/>
                  </a:lnTo>
                  <a:lnTo>
                    <a:pt x="336" y="27"/>
                  </a:lnTo>
                  <a:lnTo>
                    <a:pt x="512" y="69"/>
                  </a:lnTo>
                  <a:lnTo>
                    <a:pt x="557" y="0"/>
                  </a:lnTo>
                  <a:lnTo>
                    <a:pt x="557" y="138"/>
                  </a:lnTo>
                  <a:lnTo>
                    <a:pt x="650" y="138"/>
                  </a:lnTo>
                  <a:lnTo>
                    <a:pt x="709" y="263"/>
                  </a:lnTo>
                  <a:lnTo>
                    <a:pt x="755" y="402"/>
                  </a:lnTo>
                  <a:lnTo>
                    <a:pt x="848" y="402"/>
                  </a:lnTo>
                  <a:lnTo>
                    <a:pt x="906" y="499"/>
                  </a:lnTo>
                  <a:lnTo>
                    <a:pt x="871" y="735"/>
                  </a:lnTo>
                  <a:lnTo>
                    <a:pt x="906" y="804"/>
                  </a:lnTo>
                  <a:lnTo>
                    <a:pt x="952" y="846"/>
                  </a:lnTo>
                  <a:lnTo>
                    <a:pt x="790" y="1082"/>
                  </a:lnTo>
                  <a:lnTo>
                    <a:pt x="732" y="1082"/>
                  </a:lnTo>
                  <a:lnTo>
                    <a:pt x="616" y="1138"/>
                  </a:lnTo>
                  <a:lnTo>
                    <a:pt x="557" y="1082"/>
                  </a:lnTo>
                  <a:lnTo>
                    <a:pt x="512" y="971"/>
                  </a:lnTo>
                  <a:lnTo>
                    <a:pt x="419" y="902"/>
                  </a:lnTo>
                  <a:lnTo>
                    <a:pt x="314" y="777"/>
                  </a:lnTo>
                  <a:lnTo>
                    <a:pt x="220" y="735"/>
                  </a:lnTo>
                  <a:lnTo>
                    <a:pt x="220" y="666"/>
                  </a:lnTo>
                  <a:lnTo>
                    <a:pt x="139" y="638"/>
                  </a:lnTo>
                  <a:lnTo>
                    <a:pt x="197" y="541"/>
                  </a:lnTo>
                  <a:lnTo>
                    <a:pt x="139" y="472"/>
                  </a:lnTo>
                  <a:lnTo>
                    <a:pt x="174" y="374"/>
                  </a:lnTo>
                  <a:lnTo>
                    <a:pt x="116" y="332"/>
                  </a:lnTo>
                  <a:lnTo>
                    <a:pt x="139" y="263"/>
                  </a:lnTo>
                  <a:lnTo>
                    <a:pt x="81" y="236"/>
                  </a:lnTo>
                  <a:lnTo>
                    <a:pt x="0" y="236"/>
                  </a:lnTo>
                  <a:lnTo>
                    <a:pt x="0" y="208"/>
                  </a:lnTo>
                  <a:close/>
                </a:path>
              </a:pathLst>
            </a:custGeom>
            <a:solidFill>
              <a:srgbClr val="FF6600"/>
            </a:solidFill>
            <a:ln>
              <a:noFill/>
            </a:ln>
          </p:spPr>
          <p:txBody>
            <a:bodyPr/>
            <a:lstStyle/>
            <a:p>
              <a:endParaRPr lang="en-US"/>
            </a:p>
          </p:txBody>
        </p:sp>
        <p:sp>
          <p:nvSpPr>
            <p:cNvPr id="958" name="Freeform 102"/>
            <p:cNvSpPr>
              <a:spLocks/>
            </p:cNvSpPr>
            <p:nvPr/>
          </p:nvSpPr>
          <p:spPr bwMode="auto">
            <a:xfrm>
              <a:off x="1227929" y="1675087"/>
              <a:ext cx="503238" cy="601380"/>
            </a:xfrm>
            <a:custGeom>
              <a:avLst/>
              <a:gdLst>
                <a:gd name="T0" fmla="*/ 0 w 952"/>
                <a:gd name="T1" fmla="*/ 208 h 1138"/>
                <a:gd name="T2" fmla="*/ 116 w 952"/>
                <a:gd name="T3" fmla="*/ 166 h 1138"/>
                <a:gd name="T4" fmla="*/ 197 w 952"/>
                <a:gd name="T5" fmla="*/ 69 h 1138"/>
                <a:gd name="T6" fmla="*/ 336 w 952"/>
                <a:gd name="T7" fmla="*/ 27 h 1138"/>
                <a:gd name="T8" fmla="*/ 512 w 952"/>
                <a:gd name="T9" fmla="*/ 69 h 1138"/>
                <a:gd name="T10" fmla="*/ 557 w 952"/>
                <a:gd name="T11" fmla="*/ 0 h 1138"/>
                <a:gd name="T12" fmla="*/ 557 w 952"/>
                <a:gd name="T13" fmla="*/ 138 h 1138"/>
                <a:gd name="T14" fmla="*/ 650 w 952"/>
                <a:gd name="T15" fmla="*/ 138 h 1138"/>
                <a:gd name="T16" fmla="*/ 709 w 952"/>
                <a:gd name="T17" fmla="*/ 263 h 1138"/>
                <a:gd name="T18" fmla="*/ 755 w 952"/>
                <a:gd name="T19" fmla="*/ 402 h 1138"/>
                <a:gd name="T20" fmla="*/ 848 w 952"/>
                <a:gd name="T21" fmla="*/ 402 h 1138"/>
                <a:gd name="T22" fmla="*/ 906 w 952"/>
                <a:gd name="T23" fmla="*/ 499 h 1138"/>
                <a:gd name="T24" fmla="*/ 871 w 952"/>
                <a:gd name="T25" fmla="*/ 735 h 1138"/>
                <a:gd name="T26" fmla="*/ 906 w 952"/>
                <a:gd name="T27" fmla="*/ 804 h 1138"/>
                <a:gd name="T28" fmla="*/ 952 w 952"/>
                <a:gd name="T29" fmla="*/ 846 h 1138"/>
                <a:gd name="T30" fmla="*/ 790 w 952"/>
                <a:gd name="T31" fmla="*/ 1082 h 1138"/>
                <a:gd name="T32" fmla="*/ 732 w 952"/>
                <a:gd name="T33" fmla="*/ 1082 h 1138"/>
                <a:gd name="T34" fmla="*/ 616 w 952"/>
                <a:gd name="T35" fmla="*/ 1138 h 1138"/>
                <a:gd name="T36" fmla="*/ 557 w 952"/>
                <a:gd name="T37" fmla="*/ 1082 h 1138"/>
                <a:gd name="T38" fmla="*/ 512 w 952"/>
                <a:gd name="T39" fmla="*/ 971 h 1138"/>
                <a:gd name="T40" fmla="*/ 419 w 952"/>
                <a:gd name="T41" fmla="*/ 902 h 1138"/>
                <a:gd name="T42" fmla="*/ 314 w 952"/>
                <a:gd name="T43" fmla="*/ 777 h 1138"/>
                <a:gd name="T44" fmla="*/ 220 w 952"/>
                <a:gd name="T45" fmla="*/ 735 h 1138"/>
                <a:gd name="T46" fmla="*/ 220 w 952"/>
                <a:gd name="T47" fmla="*/ 666 h 1138"/>
                <a:gd name="T48" fmla="*/ 139 w 952"/>
                <a:gd name="T49" fmla="*/ 638 h 1138"/>
                <a:gd name="T50" fmla="*/ 197 w 952"/>
                <a:gd name="T51" fmla="*/ 541 h 1138"/>
                <a:gd name="T52" fmla="*/ 139 w 952"/>
                <a:gd name="T53" fmla="*/ 472 h 1138"/>
                <a:gd name="T54" fmla="*/ 174 w 952"/>
                <a:gd name="T55" fmla="*/ 374 h 1138"/>
                <a:gd name="T56" fmla="*/ 116 w 952"/>
                <a:gd name="T57" fmla="*/ 332 h 1138"/>
                <a:gd name="T58" fmla="*/ 139 w 952"/>
                <a:gd name="T59" fmla="*/ 263 h 1138"/>
                <a:gd name="T60" fmla="*/ 81 w 952"/>
                <a:gd name="T61" fmla="*/ 236 h 1138"/>
                <a:gd name="T62" fmla="*/ 0 w 952"/>
                <a:gd name="T63" fmla="*/ 236 h 1138"/>
                <a:gd name="T64" fmla="*/ 0 w 952"/>
                <a:gd name="T65" fmla="*/ 20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2" h="1138">
                  <a:moveTo>
                    <a:pt x="0" y="208"/>
                  </a:moveTo>
                  <a:lnTo>
                    <a:pt x="116" y="166"/>
                  </a:lnTo>
                  <a:lnTo>
                    <a:pt x="197" y="69"/>
                  </a:lnTo>
                  <a:lnTo>
                    <a:pt x="336" y="27"/>
                  </a:lnTo>
                  <a:lnTo>
                    <a:pt x="512" y="69"/>
                  </a:lnTo>
                  <a:lnTo>
                    <a:pt x="557" y="0"/>
                  </a:lnTo>
                  <a:lnTo>
                    <a:pt x="557" y="138"/>
                  </a:lnTo>
                  <a:lnTo>
                    <a:pt x="650" y="138"/>
                  </a:lnTo>
                  <a:lnTo>
                    <a:pt x="709" y="263"/>
                  </a:lnTo>
                  <a:lnTo>
                    <a:pt x="755" y="402"/>
                  </a:lnTo>
                  <a:lnTo>
                    <a:pt x="848" y="402"/>
                  </a:lnTo>
                  <a:lnTo>
                    <a:pt x="906" y="499"/>
                  </a:lnTo>
                  <a:lnTo>
                    <a:pt x="871" y="735"/>
                  </a:lnTo>
                  <a:lnTo>
                    <a:pt x="906" y="804"/>
                  </a:lnTo>
                  <a:lnTo>
                    <a:pt x="952" y="846"/>
                  </a:lnTo>
                  <a:lnTo>
                    <a:pt x="790" y="1082"/>
                  </a:lnTo>
                  <a:lnTo>
                    <a:pt x="732" y="1082"/>
                  </a:lnTo>
                  <a:lnTo>
                    <a:pt x="616" y="1138"/>
                  </a:lnTo>
                  <a:lnTo>
                    <a:pt x="557" y="1082"/>
                  </a:lnTo>
                  <a:lnTo>
                    <a:pt x="512" y="971"/>
                  </a:lnTo>
                  <a:lnTo>
                    <a:pt x="419" y="902"/>
                  </a:lnTo>
                  <a:lnTo>
                    <a:pt x="314" y="777"/>
                  </a:lnTo>
                  <a:lnTo>
                    <a:pt x="220" y="735"/>
                  </a:lnTo>
                  <a:lnTo>
                    <a:pt x="220" y="666"/>
                  </a:lnTo>
                  <a:lnTo>
                    <a:pt x="139" y="638"/>
                  </a:lnTo>
                  <a:lnTo>
                    <a:pt x="197" y="541"/>
                  </a:lnTo>
                  <a:lnTo>
                    <a:pt x="139" y="472"/>
                  </a:lnTo>
                  <a:lnTo>
                    <a:pt x="174" y="374"/>
                  </a:lnTo>
                  <a:lnTo>
                    <a:pt x="116" y="332"/>
                  </a:lnTo>
                  <a:lnTo>
                    <a:pt x="139" y="263"/>
                  </a:lnTo>
                  <a:lnTo>
                    <a:pt x="81" y="236"/>
                  </a:lnTo>
                  <a:lnTo>
                    <a:pt x="0" y="236"/>
                  </a:lnTo>
                  <a:lnTo>
                    <a:pt x="0" y="2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9" name="Freeform 103"/>
            <p:cNvSpPr>
              <a:spLocks/>
            </p:cNvSpPr>
            <p:nvPr/>
          </p:nvSpPr>
          <p:spPr bwMode="auto">
            <a:xfrm>
              <a:off x="2180431" y="1498956"/>
              <a:ext cx="479425" cy="499828"/>
            </a:xfrm>
            <a:custGeom>
              <a:avLst/>
              <a:gdLst>
                <a:gd name="T0" fmla="*/ 674 w 906"/>
                <a:gd name="T1" fmla="*/ 0 h 944"/>
                <a:gd name="T2" fmla="*/ 732 w 906"/>
                <a:gd name="T3" fmla="*/ 166 h 944"/>
                <a:gd name="T4" fmla="*/ 709 w 906"/>
                <a:gd name="T5" fmla="*/ 236 h 944"/>
                <a:gd name="T6" fmla="*/ 593 w 906"/>
                <a:gd name="T7" fmla="*/ 333 h 944"/>
                <a:gd name="T8" fmla="*/ 813 w 906"/>
                <a:gd name="T9" fmla="*/ 541 h 944"/>
                <a:gd name="T10" fmla="*/ 906 w 906"/>
                <a:gd name="T11" fmla="*/ 832 h 944"/>
                <a:gd name="T12" fmla="*/ 848 w 906"/>
                <a:gd name="T13" fmla="*/ 902 h 944"/>
                <a:gd name="T14" fmla="*/ 616 w 906"/>
                <a:gd name="T15" fmla="*/ 944 h 944"/>
                <a:gd name="T16" fmla="*/ 569 w 906"/>
                <a:gd name="T17" fmla="*/ 902 h 944"/>
                <a:gd name="T18" fmla="*/ 511 w 906"/>
                <a:gd name="T19" fmla="*/ 944 h 944"/>
                <a:gd name="T20" fmla="*/ 220 w 906"/>
                <a:gd name="T21" fmla="*/ 944 h 944"/>
                <a:gd name="T22" fmla="*/ 0 w 906"/>
                <a:gd name="T23" fmla="*/ 805 h 944"/>
                <a:gd name="T24" fmla="*/ 58 w 906"/>
                <a:gd name="T25" fmla="*/ 735 h 944"/>
                <a:gd name="T26" fmla="*/ 0 w 906"/>
                <a:gd name="T27" fmla="*/ 596 h 944"/>
                <a:gd name="T28" fmla="*/ 58 w 906"/>
                <a:gd name="T29" fmla="*/ 541 h 944"/>
                <a:gd name="T30" fmla="*/ 81 w 906"/>
                <a:gd name="T31" fmla="*/ 569 h 944"/>
                <a:gd name="T32" fmla="*/ 198 w 906"/>
                <a:gd name="T33" fmla="*/ 472 h 944"/>
                <a:gd name="T34" fmla="*/ 314 w 906"/>
                <a:gd name="T35" fmla="*/ 263 h 944"/>
                <a:gd name="T36" fmla="*/ 396 w 906"/>
                <a:gd name="T37" fmla="*/ 195 h 944"/>
                <a:gd name="T38" fmla="*/ 511 w 906"/>
                <a:gd name="T39" fmla="*/ 195 h 944"/>
                <a:gd name="T40" fmla="*/ 511 w 906"/>
                <a:gd name="T41" fmla="*/ 125 h 944"/>
                <a:gd name="T42" fmla="*/ 569 w 906"/>
                <a:gd name="T43" fmla="*/ 166 h 944"/>
                <a:gd name="T44" fmla="*/ 593 w 906"/>
                <a:gd name="T45" fmla="*/ 69 h 944"/>
                <a:gd name="T46" fmla="*/ 674 w 906"/>
                <a:gd name="T47"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6" h="944">
                  <a:moveTo>
                    <a:pt x="674" y="0"/>
                  </a:moveTo>
                  <a:lnTo>
                    <a:pt x="732" y="166"/>
                  </a:lnTo>
                  <a:lnTo>
                    <a:pt x="709" y="236"/>
                  </a:lnTo>
                  <a:lnTo>
                    <a:pt x="593" y="333"/>
                  </a:lnTo>
                  <a:lnTo>
                    <a:pt x="813" y="541"/>
                  </a:lnTo>
                  <a:lnTo>
                    <a:pt x="906" y="832"/>
                  </a:lnTo>
                  <a:lnTo>
                    <a:pt x="848" y="902"/>
                  </a:lnTo>
                  <a:lnTo>
                    <a:pt x="616" y="944"/>
                  </a:lnTo>
                  <a:lnTo>
                    <a:pt x="569" y="902"/>
                  </a:lnTo>
                  <a:lnTo>
                    <a:pt x="511" y="944"/>
                  </a:lnTo>
                  <a:lnTo>
                    <a:pt x="220" y="944"/>
                  </a:lnTo>
                  <a:lnTo>
                    <a:pt x="0" y="805"/>
                  </a:lnTo>
                  <a:lnTo>
                    <a:pt x="58" y="735"/>
                  </a:lnTo>
                  <a:lnTo>
                    <a:pt x="0" y="596"/>
                  </a:lnTo>
                  <a:lnTo>
                    <a:pt x="58" y="541"/>
                  </a:lnTo>
                  <a:lnTo>
                    <a:pt x="81" y="569"/>
                  </a:lnTo>
                  <a:lnTo>
                    <a:pt x="198" y="472"/>
                  </a:lnTo>
                  <a:lnTo>
                    <a:pt x="314" y="263"/>
                  </a:lnTo>
                  <a:lnTo>
                    <a:pt x="396" y="195"/>
                  </a:lnTo>
                  <a:lnTo>
                    <a:pt x="511" y="195"/>
                  </a:lnTo>
                  <a:lnTo>
                    <a:pt x="511" y="125"/>
                  </a:lnTo>
                  <a:lnTo>
                    <a:pt x="569" y="166"/>
                  </a:lnTo>
                  <a:lnTo>
                    <a:pt x="593" y="69"/>
                  </a:lnTo>
                  <a:lnTo>
                    <a:pt x="674" y="0"/>
                  </a:lnTo>
                  <a:close/>
                </a:path>
              </a:pathLst>
            </a:custGeom>
            <a:solidFill>
              <a:srgbClr val="FF6600"/>
            </a:solidFill>
            <a:ln>
              <a:noFill/>
            </a:ln>
          </p:spPr>
          <p:txBody>
            <a:bodyPr/>
            <a:lstStyle/>
            <a:p>
              <a:endParaRPr lang="en-US"/>
            </a:p>
          </p:txBody>
        </p:sp>
        <p:sp>
          <p:nvSpPr>
            <p:cNvPr id="960" name="Freeform 104"/>
            <p:cNvSpPr>
              <a:spLocks/>
            </p:cNvSpPr>
            <p:nvPr/>
          </p:nvSpPr>
          <p:spPr bwMode="auto">
            <a:xfrm>
              <a:off x="2180431" y="1498956"/>
              <a:ext cx="479425" cy="499828"/>
            </a:xfrm>
            <a:custGeom>
              <a:avLst/>
              <a:gdLst>
                <a:gd name="T0" fmla="*/ 674 w 906"/>
                <a:gd name="T1" fmla="*/ 0 h 944"/>
                <a:gd name="T2" fmla="*/ 732 w 906"/>
                <a:gd name="T3" fmla="*/ 166 h 944"/>
                <a:gd name="T4" fmla="*/ 709 w 906"/>
                <a:gd name="T5" fmla="*/ 236 h 944"/>
                <a:gd name="T6" fmla="*/ 593 w 906"/>
                <a:gd name="T7" fmla="*/ 333 h 944"/>
                <a:gd name="T8" fmla="*/ 813 w 906"/>
                <a:gd name="T9" fmla="*/ 541 h 944"/>
                <a:gd name="T10" fmla="*/ 906 w 906"/>
                <a:gd name="T11" fmla="*/ 832 h 944"/>
                <a:gd name="T12" fmla="*/ 848 w 906"/>
                <a:gd name="T13" fmla="*/ 902 h 944"/>
                <a:gd name="T14" fmla="*/ 616 w 906"/>
                <a:gd name="T15" fmla="*/ 944 h 944"/>
                <a:gd name="T16" fmla="*/ 569 w 906"/>
                <a:gd name="T17" fmla="*/ 902 h 944"/>
                <a:gd name="T18" fmla="*/ 511 w 906"/>
                <a:gd name="T19" fmla="*/ 944 h 944"/>
                <a:gd name="T20" fmla="*/ 220 w 906"/>
                <a:gd name="T21" fmla="*/ 944 h 944"/>
                <a:gd name="T22" fmla="*/ 0 w 906"/>
                <a:gd name="T23" fmla="*/ 805 h 944"/>
                <a:gd name="T24" fmla="*/ 58 w 906"/>
                <a:gd name="T25" fmla="*/ 735 h 944"/>
                <a:gd name="T26" fmla="*/ 0 w 906"/>
                <a:gd name="T27" fmla="*/ 596 h 944"/>
                <a:gd name="T28" fmla="*/ 58 w 906"/>
                <a:gd name="T29" fmla="*/ 541 h 944"/>
                <a:gd name="T30" fmla="*/ 81 w 906"/>
                <a:gd name="T31" fmla="*/ 569 h 944"/>
                <a:gd name="T32" fmla="*/ 198 w 906"/>
                <a:gd name="T33" fmla="*/ 472 h 944"/>
                <a:gd name="T34" fmla="*/ 314 w 906"/>
                <a:gd name="T35" fmla="*/ 263 h 944"/>
                <a:gd name="T36" fmla="*/ 396 w 906"/>
                <a:gd name="T37" fmla="*/ 195 h 944"/>
                <a:gd name="T38" fmla="*/ 511 w 906"/>
                <a:gd name="T39" fmla="*/ 195 h 944"/>
                <a:gd name="T40" fmla="*/ 511 w 906"/>
                <a:gd name="T41" fmla="*/ 125 h 944"/>
                <a:gd name="T42" fmla="*/ 569 w 906"/>
                <a:gd name="T43" fmla="*/ 166 h 944"/>
                <a:gd name="T44" fmla="*/ 593 w 906"/>
                <a:gd name="T45" fmla="*/ 69 h 944"/>
                <a:gd name="T46" fmla="*/ 674 w 906"/>
                <a:gd name="T47"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6" h="944">
                  <a:moveTo>
                    <a:pt x="674" y="0"/>
                  </a:moveTo>
                  <a:lnTo>
                    <a:pt x="732" y="166"/>
                  </a:lnTo>
                  <a:lnTo>
                    <a:pt x="709" y="236"/>
                  </a:lnTo>
                  <a:lnTo>
                    <a:pt x="593" y="333"/>
                  </a:lnTo>
                  <a:lnTo>
                    <a:pt x="813" y="541"/>
                  </a:lnTo>
                  <a:lnTo>
                    <a:pt x="906" y="832"/>
                  </a:lnTo>
                  <a:lnTo>
                    <a:pt x="848" y="902"/>
                  </a:lnTo>
                  <a:lnTo>
                    <a:pt x="616" y="944"/>
                  </a:lnTo>
                  <a:lnTo>
                    <a:pt x="569" y="902"/>
                  </a:lnTo>
                  <a:lnTo>
                    <a:pt x="511" y="944"/>
                  </a:lnTo>
                  <a:lnTo>
                    <a:pt x="220" y="944"/>
                  </a:lnTo>
                  <a:lnTo>
                    <a:pt x="0" y="805"/>
                  </a:lnTo>
                  <a:lnTo>
                    <a:pt x="58" y="735"/>
                  </a:lnTo>
                  <a:lnTo>
                    <a:pt x="0" y="596"/>
                  </a:lnTo>
                  <a:lnTo>
                    <a:pt x="58" y="541"/>
                  </a:lnTo>
                  <a:lnTo>
                    <a:pt x="81" y="569"/>
                  </a:lnTo>
                  <a:lnTo>
                    <a:pt x="198" y="472"/>
                  </a:lnTo>
                  <a:lnTo>
                    <a:pt x="314" y="263"/>
                  </a:lnTo>
                  <a:lnTo>
                    <a:pt x="396" y="195"/>
                  </a:lnTo>
                  <a:lnTo>
                    <a:pt x="511" y="195"/>
                  </a:lnTo>
                  <a:lnTo>
                    <a:pt x="511" y="125"/>
                  </a:lnTo>
                  <a:lnTo>
                    <a:pt x="569" y="166"/>
                  </a:lnTo>
                  <a:lnTo>
                    <a:pt x="593" y="69"/>
                  </a:lnTo>
                  <a:lnTo>
                    <a:pt x="674"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1" name="Freeform 105"/>
            <p:cNvSpPr>
              <a:spLocks/>
            </p:cNvSpPr>
            <p:nvPr/>
          </p:nvSpPr>
          <p:spPr bwMode="auto">
            <a:xfrm>
              <a:off x="1523204" y="1351388"/>
              <a:ext cx="554038" cy="463333"/>
            </a:xfrm>
            <a:custGeom>
              <a:avLst/>
              <a:gdLst>
                <a:gd name="T0" fmla="*/ 115 w 1046"/>
                <a:gd name="T1" fmla="*/ 444 h 874"/>
                <a:gd name="T2" fmla="*/ 58 w 1046"/>
                <a:gd name="T3" fmla="*/ 347 h 874"/>
                <a:gd name="T4" fmla="*/ 174 w 1046"/>
                <a:gd name="T5" fmla="*/ 277 h 874"/>
                <a:gd name="T6" fmla="*/ 290 w 1046"/>
                <a:gd name="T7" fmla="*/ 347 h 874"/>
                <a:gd name="T8" fmla="*/ 348 w 1046"/>
                <a:gd name="T9" fmla="*/ 138 h 874"/>
                <a:gd name="T10" fmla="*/ 546 w 1046"/>
                <a:gd name="T11" fmla="*/ 41 h 874"/>
                <a:gd name="T12" fmla="*/ 627 w 1046"/>
                <a:gd name="T13" fmla="*/ 0 h 874"/>
                <a:gd name="T14" fmla="*/ 685 w 1046"/>
                <a:gd name="T15" fmla="*/ 70 h 874"/>
                <a:gd name="T16" fmla="*/ 650 w 1046"/>
                <a:gd name="T17" fmla="*/ 138 h 874"/>
                <a:gd name="T18" fmla="*/ 685 w 1046"/>
                <a:gd name="T19" fmla="*/ 236 h 874"/>
                <a:gd name="T20" fmla="*/ 731 w 1046"/>
                <a:gd name="T21" fmla="*/ 277 h 874"/>
                <a:gd name="T22" fmla="*/ 847 w 1046"/>
                <a:gd name="T23" fmla="*/ 208 h 874"/>
                <a:gd name="T24" fmla="*/ 906 w 1046"/>
                <a:gd name="T25" fmla="*/ 277 h 874"/>
                <a:gd name="T26" fmla="*/ 883 w 1046"/>
                <a:gd name="T27" fmla="*/ 347 h 874"/>
                <a:gd name="T28" fmla="*/ 964 w 1046"/>
                <a:gd name="T29" fmla="*/ 403 h 874"/>
                <a:gd name="T30" fmla="*/ 1046 w 1046"/>
                <a:gd name="T31" fmla="*/ 583 h 874"/>
                <a:gd name="T32" fmla="*/ 906 w 1046"/>
                <a:gd name="T33" fmla="*/ 611 h 874"/>
                <a:gd name="T34" fmla="*/ 847 w 1046"/>
                <a:gd name="T35" fmla="*/ 611 h 874"/>
                <a:gd name="T36" fmla="*/ 546 w 1046"/>
                <a:gd name="T37" fmla="*/ 777 h 874"/>
                <a:gd name="T38" fmla="*/ 487 w 1046"/>
                <a:gd name="T39" fmla="*/ 749 h 874"/>
                <a:gd name="T40" fmla="*/ 453 w 1046"/>
                <a:gd name="T41" fmla="*/ 819 h 874"/>
                <a:gd name="T42" fmla="*/ 430 w 1046"/>
                <a:gd name="T43" fmla="*/ 777 h 874"/>
                <a:gd name="T44" fmla="*/ 290 w 1046"/>
                <a:gd name="T45" fmla="*/ 874 h 874"/>
                <a:gd name="T46" fmla="*/ 197 w 1046"/>
                <a:gd name="T47" fmla="*/ 819 h 874"/>
                <a:gd name="T48" fmla="*/ 151 w 1046"/>
                <a:gd name="T49" fmla="*/ 874 h 874"/>
                <a:gd name="T50" fmla="*/ 92 w 1046"/>
                <a:gd name="T51" fmla="*/ 749 h 874"/>
                <a:gd name="T52" fmla="*/ 0 w 1046"/>
                <a:gd name="T53" fmla="*/ 749 h 874"/>
                <a:gd name="T54" fmla="*/ 0 w 1046"/>
                <a:gd name="T55" fmla="*/ 611 h 874"/>
                <a:gd name="T56" fmla="*/ 115 w 1046"/>
                <a:gd name="T57" fmla="*/ 44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6" h="874">
                  <a:moveTo>
                    <a:pt x="115" y="444"/>
                  </a:moveTo>
                  <a:lnTo>
                    <a:pt x="58" y="347"/>
                  </a:lnTo>
                  <a:lnTo>
                    <a:pt x="174" y="277"/>
                  </a:lnTo>
                  <a:lnTo>
                    <a:pt x="290" y="347"/>
                  </a:lnTo>
                  <a:lnTo>
                    <a:pt x="348" y="138"/>
                  </a:lnTo>
                  <a:lnTo>
                    <a:pt x="546" y="41"/>
                  </a:lnTo>
                  <a:lnTo>
                    <a:pt x="627" y="0"/>
                  </a:lnTo>
                  <a:lnTo>
                    <a:pt x="685" y="70"/>
                  </a:lnTo>
                  <a:lnTo>
                    <a:pt x="650" y="138"/>
                  </a:lnTo>
                  <a:lnTo>
                    <a:pt x="685" y="236"/>
                  </a:lnTo>
                  <a:lnTo>
                    <a:pt x="731" y="277"/>
                  </a:lnTo>
                  <a:lnTo>
                    <a:pt x="847" y="208"/>
                  </a:lnTo>
                  <a:lnTo>
                    <a:pt x="906" y="277"/>
                  </a:lnTo>
                  <a:lnTo>
                    <a:pt x="883" y="347"/>
                  </a:lnTo>
                  <a:lnTo>
                    <a:pt x="964" y="403"/>
                  </a:lnTo>
                  <a:lnTo>
                    <a:pt x="1046" y="583"/>
                  </a:lnTo>
                  <a:lnTo>
                    <a:pt x="906" y="611"/>
                  </a:lnTo>
                  <a:lnTo>
                    <a:pt x="847" y="611"/>
                  </a:lnTo>
                  <a:lnTo>
                    <a:pt x="546" y="777"/>
                  </a:lnTo>
                  <a:lnTo>
                    <a:pt x="487" y="749"/>
                  </a:lnTo>
                  <a:lnTo>
                    <a:pt x="453" y="819"/>
                  </a:lnTo>
                  <a:lnTo>
                    <a:pt x="430" y="777"/>
                  </a:lnTo>
                  <a:lnTo>
                    <a:pt x="290" y="874"/>
                  </a:lnTo>
                  <a:lnTo>
                    <a:pt x="197" y="819"/>
                  </a:lnTo>
                  <a:lnTo>
                    <a:pt x="151" y="874"/>
                  </a:lnTo>
                  <a:lnTo>
                    <a:pt x="92" y="749"/>
                  </a:lnTo>
                  <a:lnTo>
                    <a:pt x="0" y="749"/>
                  </a:lnTo>
                  <a:lnTo>
                    <a:pt x="0" y="611"/>
                  </a:lnTo>
                  <a:lnTo>
                    <a:pt x="115" y="444"/>
                  </a:lnTo>
                  <a:close/>
                </a:path>
              </a:pathLst>
            </a:custGeom>
            <a:noFill/>
            <a:ln>
              <a:noFill/>
            </a:ln>
          </p:spPr>
          <p:txBody>
            <a:bodyPr/>
            <a:lstStyle/>
            <a:p>
              <a:endParaRPr lang="en-US"/>
            </a:p>
          </p:txBody>
        </p:sp>
        <p:sp>
          <p:nvSpPr>
            <p:cNvPr id="962" name="Freeform 106"/>
            <p:cNvSpPr>
              <a:spLocks/>
            </p:cNvSpPr>
            <p:nvPr/>
          </p:nvSpPr>
          <p:spPr bwMode="auto">
            <a:xfrm>
              <a:off x="1523204" y="1351388"/>
              <a:ext cx="554038" cy="463333"/>
            </a:xfrm>
            <a:custGeom>
              <a:avLst/>
              <a:gdLst>
                <a:gd name="T0" fmla="*/ 115 w 1046"/>
                <a:gd name="T1" fmla="*/ 444 h 874"/>
                <a:gd name="T2" fmla="*/ 58 w 1046"/>
                <a:gd name="T3" fmla="*/ 347 h 874"/>
                <a:gd name="T4" fmla="*/ 174 w 1046"/>
                <a:gd name="T5" fmla="*/ 277 h 874"/>
                <a:gd name="T6" fmla="*/ 290 w 1046"/>
                <a:gd name="T7" fmla="*/ 347 h 874"/>
                <a:gd name="T8" fmla="*/ 348 w 1046"/>
                <a:gd name="T9" fmla="*/ 138 h 874"/>
                <a:gd name="T10" fmla="*/ 546 w 1046"/>
                <a:gd name="T11" fmla="*/ 41 h 874"/>
                <a:gd name="T12" fmla="*/ 627 w 1046"/>
                <a:gd name="T13" fmla="*/ 0 h 874"/>
                <a:gd name="T14" fmla="*/ 685 w 1046"/>
                <a:gd name="T15" fmla="*/ 70 h 874"/>
                <a:gd name="T16" fmla="*/ 650 w 1046"/>
                <a:gd name="T17" fmla="*/ 138 h 874"/>
                <a:gd name="T18" fmla="*/ 685 w 1046"/>
                <a:gd name="T19" fmla="*/ 236 h 874"/>
                <a:gd name="T20" fmla="*/ 731 w 1046"/>
                <a:gd name="T21" fmla="*/ 277 h 874"/>
                <a:gd name="T22" fmla="*/ 847 w 1046"/>
                <a:gd name="T23" fmla="*/ 208 h 874"/>
                <a:gd name="T24" fmla="*/ 906 w 1046"/>
                <a:gd name="T25" fmla="*/ 277 h 874"/>
                <a:gd name="T26" fmla="*/ 883 w 1046"/>
                <a:gd name="T27" fmla="*/ 347 h 874"/>
                <a:gd name="T28" fmla="*/ 964 w 1046"/>
                <a:gd name="T29" fmla="*/ 403 h 874"/>
                <a:gd name="T30" fmla="*/ 1046 w 1046"/>
                <a:gd name="T31" fmla="*/ 583 h 874"/>
                <a:gd name="T32" fmla="*/ 906 w 1046"/>
                <a:gd name="T33" fmla="*/ 611 h 874"/>
                <a:gd name="T34" fmla="*/ 847 w 1046"/>
                <a:gd name="T35" fmla="*/ 611 h 874"/>
                <a:gd name="T36" fmla="*/ 546 w 1046"/>
                <a:gd name="T37" fmla="*/ 777 h 874"/>
                <a:gd name="T38" fmla="*/ 487 w 1046"/>
                <a:gd name="T39" fmla="*/ 749 h 874"/>
                <a:gd name="T40" fmla="*/ 453 w 1046"/>
                <a:gd name="T41" fmla="*/ 819 h 874"/>
                <a:gd name="T42" fmla="*/ 430 w 1046"/>
                <a:gd name="T43" fmla="*/ 777 h 874"/>
                <a:gd name="T44" fmla="*/ 290 w 1046"/>
                <a:gd name="T45" fmla="*/ 874 h 874"/>
                <a:gd name="T46" fmla="*/ 197 w 1046"/>
                <a:gd name="T47" fmla="*/ 819 h 874"/>
                <a:gd name="T48" fmla="*/ 151 w 1046"/>
                <a:gd name="T49" fmla="*/ 874 h 874"/>
                <a:gd name="T50" fmla="*/ 92 w 1046"/>
                <a:gd name="T51" fmla="*/ 749 h 874"/>
                <a:gd name="T52" fmla="*/ 0 w 1046"/>
                <a:gd name="T53" fmla="*/ 749 h 874"/>
                <a:gd name="T54" fmla="*/ 0 w 1046"/>
                <a:gd name="T55" fmla="*/ 611 h 874"/>
                <a:gd name="T56" fmla="*/ 115 w 1046"/>
                <a:gd name="T57" fmla="*/ 44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6" h="874">
                  <a:moveTo>
                    <a:pt x="115" y="444"/>
                  </a:moveTo>
                  <a:lnTo>
                    <a:pt x="58" y="347"/>
                  </a:lnTo>
                  <a:lnTo>
                    <a:pt x="174" y="277"/>
                  </a:lnTo>
                  <a:lnTo>
                    <a:pt x="290" y="347"/>
                  </a:lnTo>
                  <a:lnTo>
                    <a:pt x="348" y="138"/>
                  </a:lnTo>
                  <a:lnTo>
                    <a:pt x="546" y="41"/>
                  </a:lnTo>
                  <a:lnTo>
                    <a:pt x="627" y="0"/>
                  </a:lnTo>
                  <a:lnTo>
                    <a:pt x="685" y="70"/>
                  </a:lnTo>
                  <a:lnTo>
                    <a:pt x="650" y="138"/>
                  </a:lnTo>
                  <a:lnTo>
                    <a:pt x="685" y="236"/>
                  </a:lnTo>
                  <a:lnTo>
                    <a:pt x="731" y="277"/>
                  </a:lnTo>
                  <a:lnTo>
                    <a:pt x="847" y="208"/>
                  </a:lnTo>
                  <a:lnTo>
                    <a:pt x="906" y="277"/>
                  </a:lnTo>
                  <a:lnTo>
                    <a:pt x="883" y="347"/>
                  </a:lnTo>
                  <a:lnTo>
                    <a:pt x="964" y="403"/>
                  </a:lnTo>
                  <a:lnTo>
                    <a:pt x="1046" y="583"/>
                  </a:lnTo>
                  <a:lnTo>
                    <a:pt x="906" y="611"/>
                  </a:lnTo>
                  <a:lnTo>
                    <a:pt x="847" y="611"/>
                  </a:lnTo>
                  <a:lnTo>
                    <a:pt x="546" y="777"/>
                  </a:lnTo>
                  <a:lnTo>
                    <a:pt x="487" y="749"/>
                  </a:lnTo>
                  <a:lnTo>
                    <a:pt x="453" y="819"/>
                  </a:lnTo>
                  <a:lnTo>
                    <a:pt x="430" y="777"/>
                  </a:lnTo>
                  <a:lnTo>
                    <a:pt x="290" y="874"/>
                  </a:lnTo>
                  <a:lnTo>
                    <a:pt x="197" y="819"/>
                  </a:lnTo>
                  <a:lnTo>
                    <a:pt x="151" y="874"/>
                  </a:lnTo>
                  <a:lnTo>
                    <a:pt x="92" y="749"/>
                  </a:lnTo>
                  <a:lnTo>
                    <a:pt x="0" y="749"/>
                  </a:lnTo>
                  <a:lnTo>
                    <a:pt x="0" y="611"/>
                  </a:lnTo>
                  <a:lnTo>
                    <a:pt x="115" y="444"/>
                  </a:lnTo>
                </a:path>
              </a:pathLst>
            </a:custGeom>
            <a:solidFill>
              <a:srgbClr val="FF6600"/>
            </a:solidFill>
            <a:ln>
              <a:solidFill>
                <a:schemeClr val="tx1"/>
              </a:solidFill>
            </a:ln>
          </p:spPr>
          <p:txBody>
            <a:bodyPr/>
            <a:lstStyle/>
            <a:p>
              <a:endParaRPr lang="en-US"/>
            </a:p>
          </p:txBody>
        </p:sp>
        <p:sp>
          <p:nvSpPr>
            <p:cNvPr id="963" name="Freeform 107"/>
            <p:cNvSpPr>
              <a:spLocks/>
            </p:cNvSpPr>
            <p:nvPr/>
          </p:nvSpPr>
          <p:spPr bwMode="auto">
            <a:xfrm>
              <a:off x="2064542" y="1249835"/>
              <a:ext cx="430212" cy="388756"/>
            </a:xfrm>
            <a:custGeom>
              <a:avLst/>
              <a:gdLst>
                <a:gd name="T0" fmla="*/ 104 w 813"/>
                <a:gd name="T1" fmla="*/ 97 h 735"/>
                <a:gd name="T2" fmla="*/ 221 w 813"/>
                <a:gd name="T3" fmla="*/ 69 h 735"/>
                <a:gd name="T4" fmla="*/ 337 w 813"/>
                <a:gd name="T5" fmla="*/ 69 h 735"/>
                <a:gd name="T6" fmla="*/ 394 w 813"/>
                <a:gd name="T7" fmla="*/ 0 h 735"/>
                <a:gd name="T8" fmla="*/ 441 w 813"/>
                <a:gd name="T9" fmla="*/ 28 h 735"/>
                <a:gd name="T10" fmla="*/ 499 w 813"/>
                <a:gd name="T11" fmla="*/ 28 h 735"/>
                <a:gd name="T12" fmla="*/ 557 w 813"/>
                <a:gd name="T13" fmla="*/ 138 h 735"/>
                <a:gd name="T14" fmla="*/ 616 w 813"/>
                <a:gd name="T15" fmla="*/ 138 h 735"/>
                <a:gd name="T16" fmla="*/ 696 w 813"/>
                <a:gd name="T17" fmla="*/ 332 h 735"/>
                <a:gd name="T18" fmla="*/ 673 w 813"/>
                <a:gd name="T19" fmla="*/ 402 h 735"/>
                <a:gd name="T20" fmla="*/ 696 w 813"/>
                <a:gd name="T21" fmla="*/ 430 h 735"/>
                <a:gd name="T22" fmla="*/ 813 w 813"/>
                <a:gd name="T23" fmla="*/ 541 h 735"/>
                <a:gd name="T24" fmla="*/ 789 w 813"/>
                <a:gd name="T25" fmla="*/ 638 h 735"/>
                <a:gd name="T26" fmla="*/ 731 w 813"/>
                <a:gd name="T27" fmla="*/ 597 h 735"/>
                <a:gd name="T28" fmla="*/ 731 w 813"/>
                <a:gd name="T29" fmla="*/ 665 h 735"/>
                <a:gd name="T30" fmla="*/ 616 w 813"/>
                <a:gd name="T31" fmla="*/ 665 h 735"/>
                <a:gd name="T32" fmla="*/ 534 w 813"/>
                <a:gd name="T33" fmla="*/ 735 h 735"/>
                <a:gd name="T34" fmla="*/ 499 w 813"/>
                <a:gd name="T35" fmla="*/ 499 h 735"/>
                <a:gd name="T36" fmla="*/ 476 w 813"/>
                <a:gd name="T37" fmla="*/ 541 h 735"/>
                <a:gd name="T38" fmla="*/ 418 w 813"/>
                <a:gd name="T39" fmla="*/ 472 h 735"/>
                <a:gd name="T40" fmla="*/ 418 w 813"/>
                <a:gd name="T41" fmla="*/ 332 h 735"/>
                <a:gd name="T42" fmla="*/ 301 w 813"/>
                <a:gd name="T43" fmla="*/ 332 h 735"/>
                <a:gd name="T44" fmla="*/ 301 w 813"/>
                <a:gd name="T45" fmla="*/ 402 h 735"/>
                <a:gd name="T46" fmla="*/ 221 w 813"/>
                <a:gd name="T47" fmla="*/ 264 h 735"/>
                <a:gd name="T48" fmla="*/ 197 w 813"/>
                <a:gd name="T49" fmla="*/ 305 h 735"/>
                <a:gd name="T50" fmla="*/ 162 w 813"/>
                <a:gd name="T51" fmla="*/ 305 h 735"/>
                <a:gd name="T52" fmla="*/ 104 w 813"/>
                <a:gd name="T53" fmla="*/ 166 h 735"/>
                <a:gd name="T54" fmla="*/ 81 w 813"/>
                <a:gd name="T55" fmla="*/ 194 h 735"/>
                <a:gd name="T56" fmla="*/ 57 w 813"/>
                <a:gd name="T57" fmla="*/ 166 h 735"/>
                <a:gd name="T58" fmla="*/ 0 w 813"/>
                <a:gd name="T59" fmla="*/ 194 h 735"/>
                <a:gd name="T60" fmla="*/ 104 w 813"/>
                <a:gd name="T61" fmla="*/ 97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3" h="735">
                  <a:moveTo>
                    <a:pt x="104" y="97"/>
                  </a:moveTo>
                  <a:lnTo>
                    <a:pt x="221" y="69"/>
                  </a:lnTo>
                  <a:lnTo>
                    <a:pt x="337" y="69"/>
                  </a:lnTo>
                  <a:lnTo>
                    <a:pt x="394" y="0"/>
                  </a:lnTo>
                  <a:lnTo>
                    <a:pt x="441" y="28"/>
                  </a:lnTo>
                  <a:lnTo>
                    <a:pt x="499" y="28"/>
                  </a:lnTo>
                  <a:lnTo>
                    <a:pt x="557" y="138"/>
                  </a:lnTo>
                  <a:lnTo>
                    <a:pt x="616" y="138"/>
                  </a:lnTo>
                  <a:lnTo>
                    <a:pt x="696" y="332"/>
                  </a:lnTo>
                  <a:lnTo>
                    <a:pt x="673" y="402"/>
                  </a:lnTo>
                  <a:lnTo>
                    <a:pt x="696" y="430"/>
                  </a:lnTo>
                  <a:lnTo>
                    <a:pt x="813" y="541"/>
                  </a:lnTo>
                  <a:lnTo>
                    <a:pt x="789" y="638"/>
                  </a:lnTo>
                  <a:lnTo>
                    <a:pt x="731" y="597"/>
                  </a:lnTo>
                  <a:lnTo>
                    <a:pt x="731" y="665"/>
                  </a:lnTo>
                  <a:lnTo>
                    <a:pt x="616" y="665"/>
                  </a:lnTo>
                  <a:lnTo>
                    <a:pt x="534" y="735"/>
                  </a:lnTo>
                  <a:lnTo>
                    <a:pt x="499" y="499"/>
                  </a:lnTo>
                  <a:lnTo>
                    <a:pt x="476" y="541"/>
                  </a:lnTo>
                  <a:lnTo>
                    <a:pt x="418" y="472"/>
                  </a:lnTo>
                  <a:lnTo>
                    <a:pt x="418" y="332"/>
                  </a:lnTo>
                  <a:lnTo>
                    <a:pt x="301" y="332"/>
                  </a:lnTo>
                  <a:lnTo>
                    <a:pt x="301" y="402"/>
                  </a:lnTo>
                  <a:lnTo>
                    <a:pt x="221" y="264"/>
                  </a:lnTo>
                  <a:lnTo>
                    <a:pt x="197" y="305"/>
                  </a:lnTo>
                  <a:lnTo>
                    <a:pt x="162" y="305"/>
                  </a:lnTo>
                  <a:lnTo>
                    <a:pt x="104" y="166"/>
                  </a:lnTo>
                  <a:lnTo>
                    <a:pt x="81" y="194"/>
                  </a:lnTo>
                  <a:lnTo>
                    <a:pt x="57" y="166"/>
                  </a:lnTo>
                  <a:lnTo>
                    <a:pt x="0" y="194"/>
                  </a:lnTo>
                  <a:lnTo>
                    <a:pt x="104" y="97"/>
                  </a:lnTo>
                  <a:close/>
                </a:path>
              </a:pathLst>
            </a:custGeom>
            <a:noFill/>
            <a:ln>
              <a:noFill/>
            </a:ln>
          </p:spPr>
          <p:txBody>
            <a:bodyPr/>
            <a:lstStyle/>
            <a:p>
              <a:endParaRPr lang="en-US"/>
            </a:p>
          </p:txBody>
        </p:sp>
        <p:sp>
          <p:nvSpPr>
            <p:cNvPr id="964" name="Freeform 108"/>
            <p:cNvSpPr>
              <a:spLocks/>
            </p:cNvSpPr>
            <p:nvPr/>
          </p:nvSpPr>
          <p:spPr bwMode="auto">
            <a:xfrm>
              <a:off x="2064542" y="1249835"/>
              <a:ext cx="430212" cy="388756"/>
            </a:xfrm>
            <a:custGeom>
              <a:avLst/>
              <a:gdLst>
                <a:gd name="T0" fmla="*/ 104 w 813"/>
                <a:gd name="T1" fmla="*/ 97 h 735"/>
                <a:gd name="T2" fmla="*/ 221 w 813"/>
                <a:gd name="T3" fmla="*/ 69 h 735"/>
                <a:gd name="T4" fmla="*/ 337 w 813"/>
                <a:gd name="T5" fmla="*/ 69 h 735"/>
                <a:gd name="T6" fmla="*/ 394 w 813"/>
                <a:gd name="T7" fmla="*/ 0 h 735"/>
                <a:gd name="T8" fmla="*/ 441 w 813"/>
                <a:gd name="T9" fmla="*/ 28 h 735"/>
                <a:gd name="T10" fmla="*/ 499 w 813"/>
                <a:gd name="T11" fmla="*/ 28 h 735"/>
                <a:gd name="T12" fmla="*/ 557 w 813"/>
                <a:gd name="T13" fmla="*/ 138 h 735"/>
                <a:gd name="T14" fmla="*/ 616 w 813"/>
                <a:gd name="T15" fmla="*/ 138 h 735"/>
                <a:gd name="T16" fmla="*/ 696 w 813"/>
                <a:gd name="T17" fmla="*/ 332 h 735"/>
                <a:gd name="T18" fmla="*/ 673 w 813"/>
                <a:gd name="T19" fmla="*/ 402 h 735"/>
                <a:gd name="T20" fmla="*/ 696 w 813"/>
                <a:gd name="T21" fmla="*/ 430 h 735"/>
                <a:gd name="T22" fmla="*/ 813 w 813"/>
                <a:gd name="T23" fmla="*/ 541 h 735"/>
                <a:gd name="T24" fmla="*/ 789 w 813"/>
                <a:gd name="T25" fmla="*/ 638 h 735"/>
                <a:gd name="T26" fmla="*/ 731 w 813"/>
                <a:gd name="T27" fmla="*/ 597 h 735"/>
                <a:gd name="T28" fmla="*/ 731 w 813"/>
                <a:gd name="T29" fmla="*/ 665 h 735"/>
                <a:gd name="T30" fmla="*/ 616 w 813"/>
                <a:gd name="T31" fmla="*/ 665 h 735"/>
                <a:gd name="T32" fmla="*/ 534 w 813"/>
                <a:gd name="T33" fmla="*/ 735 h 735"/>
                <a:gd name="T34" fmla="*/ 499 w 813"/>
                <a:gd name="T35" fmla="*/ 499 h 735"/>
                <a:gd name="T36" fmla="*/ 476 w 813"/>
                <a:gd name="T37" fmla="*/ 541 h 735"/>
                <a:gd name="T38" fmla="*/ 418 w 813"/>
                <a:gd name="T39" fmla="*/ 472 h 735"/>
                <a:gd name="T40" fmla="*/ 418 w 813"/>
                <a:gd name="T41" fmla="*/ 332 h 735"/>
                <a:gd name="T42" fmla="*/ 301 w 813"/>
                <a:gd name="T43" fmla="*/ 332 h 735"/>
                <a:gd name="T44" fmla="*/ 301 w 813"/>
                <a:gd name="T45" fmla="*/ 402 h 735"/>
                <a:gd name="T46" fmla="*/ 221 w 813"/>
                <a:gd name="T47" fmla="*/ 264 h 735"/>
                <a:gd name="T48" fmla="*/ 197 w 813"/>
                <a:gd name="T49" fmla="*/ 305 h 735"/>
                <a:gd name="T50" fmla="*/ 162 w 813"/>
                <a:gd name="T51" fmla="*/ 305 h 735"/>
                <a:gd name="T52" fmla="*/ 104 w 813"/>
                <a:gd name="T53" fmla="*/ 166 h 735"/>
                <a:gd name="T54" fmla="*/ 81 w 813"/>
                <a:gd name="T55" fmla="*/ 194 h 735"/>
                <a:gd name="T56" fmla="*/ 57 w 813"/>
                <a:gd name="T57" fmla="*/ 166 h 735"/>
                <a:gd name="T58" fmla="*/ 0 w 813"/>
                <a:gd name="T59" fmla="*/ 194 h 735"/>
                <a:gd name="T60" fmla="*/ 104 w 813"/>
                <a:gd name="T61" fmla="*/ 97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3" h="735">
                  <a:moveTo>
                    <a:pt x="104" y="97"/>
                  </a:moveTo>
                  <a:lnTo>
                    <a:pt x="221" y="69"/>
                  </a:lnTo>
                  <a:lnTo>
                    <a:pt x="337" y="69"/>
                  </a:lnTo>
                  <a:lnTo>
                    <a:pt x="394" y="0"/>
                  </a:lnTo>
                  <a:lnTo>
                    <a:pt x="441" y="28"/>
                  </a:lnTo>
                  <a:lnTo>
                    <a:pt x="499" y="28"/>
                  </a:lnTo>
                  <a:lnTo>
                    <a:pt x="557" y="138"/>
                  </a:lnTo>
                  <a:lnTo>
                    <a:pt x="616" y="138"/>
                  </a:lnTo>
                  <a:lnTo>
                    <a:pt x="696" y="332"/>
                  </a:lnTo>
                  <a:lnTo>
                    <a:pt x="673" y="402"/>
                  </a:lnTo>
                  <a:lnTo>
                    <a:pt x="696" y="430"/>
                  </a:lnTo>
                  <a:lnTo>
                    <a:pt x="813" y="541"/>
                  </a:lnTo>
                  <a:lnTo>
                    <a:pt x="789" y="638"/>
                  </a:lnTo>
                  <a:lnTo>
                    <a:pt x="731" y="597"/>
                  </a:lnTo>
                  <a:lnTo>
                    <a:pt x="731" y="665"/>
                  </a:lnTo>
                  <a:lnTo>
                    <a:pt x="616" y="665"/>
                  </a:lnTo>
                  <a:lnTo>
                    <a:pt x="534" y="735"/>
                  </a:lnTo>
                  <a:lnTo>
                    <a:pt x="499" y="499"/>
                  </a:lnTo>
                  <a:lnTo>
                    <a:pt x="476" y="541"/>
                  </a:lnTo>
                  <a:lnTo>
                    <a:pt x="418" y="472"/>
                  </a:lnTo>
                  <a:lnTo>
                    <a:pt x="418" y="332"/>
                  </a:lnTo>
                  <a:lnTo>
                    <a:pt x="301" y="332"/>
                  </a:lnTo>
                  <a:lnTo>
                    <a:pt x="301" y="402"/>
                  </a:lnTo>
                  <a:lnTo>
                    <a:pt x="221" y="264"/>
                  </a:lnTo>
                  <a:lnTo>
                    <a:pt x="197" y="305"/>
                  </a:lnTo>
                  <a:lnTo>
                    <a:pt x="162" y="305"/>
                  </a:lnTo>
                  <a:lnTo>
                    <a:pt x="104" y="166"/>
                  </a:lnTo>
                  <a:lnTo>
                    <a:pt x="81" y="194"/>
                  </a:lnTo>
                  <a:lnTo>
                    <a:pt x="57" y="166"/>
                  </a:lnTo>
                  <a:lnTo>
                    <a:pt x="0" y="194"/>
                  </a:lnTo>
                  <a:lnTo>
                    <a:pt x="104" y="97"/>
                  </a:lnTo>
                </a:path>
              </a:pathLst>
            </a:custGeom>
            <a:solidFill>
              <a:srgbClr val="FF6600"/>
            </a:solidFill>
            <a:ln w="3175">
              <a:solidFill>
                <a:srgbClr val="1F1A17"/>
              </a:solidFill>
              <a:prstDash val="solid"/>
              <a:round/>
              <a:headEnd/>
              <a:tailEnd/>
            </a:ln>
          </p:spPr>
          <p:txBody>
            <a:bodyPr/>
            <a:lstStyle/>
            <a:p>
              <a:endParaRPr lang="en-US"/>
            </a:p>
          </p:txBody>
        </p:sp>
        <p:sp>
          <p:nvSpPr>
            <p:cNvPr id="965" name="Freeform 109"/>
            <p:cNvSpPr>
              <a:spLocks/>
            </p:cNvSpPr>
            <p:nvPr/>
          </p:nvSpPr>
          <p:spPr bwMode="auto">
            <a:xfrm>
              <a:off x="545304" y="1800440"/>
              <a:ext cx="787400" cy="498241"/>
            </a:xfrm>
            <a:custGeom>
              <a:avLst/>
              <a:gdLst>
                <a:gd name="T0" fmla="*/ 47 w 1486"/>
                <a:gd name="T1" fmla="*/ 499 h 944"/>
                <a:gd name="T2" fmla="*/ 104 w 1486"/>
                <a:gd name="T3" fmla="*/ 403 h 944"/>
                <a:gd name="T4" fmla="*/ 220 w 1486"/>
                <a:gd name="T5" fmla="*/ 375 h 944"/>
                <a:gd name="T6" fmla="*/ 337 w 1486"/>
                <a:gd name="T7" fmla="*/ 305 h 944"/>
                <a:gd name="T8" fmla="*/ 557 w 1486"/>
                <a:gd name="T9" fmla="*/ 305 h 944"/>
                <a:gd name="T10" fmla="*/ 639 w 1486"/>
                <a:gd name="T11" fmla="*/ 263 h 944"/>
                <a:gd name="T12" fmla="*/ 674 w 1486"/>
                <a:gd name="T13" fmla="*/ 305 h 944"/>
                <a:gd name="T14" fmla="*/ 836 w 1486"/>
                <a:gd name="T15" fmla="*/ 305 h 944"/>
                <a:gd name="T16" fmla="*/ 952 w 1486"/>
                <a:gd name="T17" fmla="*/ 166 h 944"/>
                <a:gd name="T18" fmla="*/ 1033 w 1486"/>
                <a:gd name="T19" fmla="*/ 166 h 944"/>
                <a:gd name="T20" fmla="*/ 1115 w 1486"/>
                <a:gd name="T21" fmla="*/ 69 h 944"/>
                <a:gd name="T22" fmla="*/ 1232 w 1486"/>
                <a:gd name="T23" fmla="*/ 97 h 944"/>
                <a:gd name="T24" fmla="*/ 1289 w 1486"/>
                <a:gd name="T25" fmla="*/ 0 h 944"/>
                <a:gd name="T26" fmla="*/ 1370 w 1486"/>
                <a:gd name="T27" fmla="*/ 0 h 944"/>
                <a:gd name="T28" fmla="*/ 1429 w 1486"/>
                <a:gd name="T29" fmla="*/ 27 h 944"/>
                <a:gd name="T30" fmla="*/ 1406 w 1486"/>
                <a:gd name="T31" fmla="*/ 97 h 944"/>
                <a:gd name="T32" fmla="*/ 1463 w 1486"/>
                <a:gd name="T33" fmla="*/ 139 h 944"/>
                <a:gd name="T34" fmla="*/ 1429 w 1486"/>
                <a:gd name="T35" fmla="*/ 236 h 944"/>
                <a:gd name="T36" fmla="*/ 1486 w 1486"/>
                <a:gd name="T37" fmla="*/ 305 h 944"/>
                <a:gd name="T38" fmla="*/ 1429 w 1486"/>
                <a:gd name="T39" fmla="*/ 403 h 944"/>
                <a:gd name="T40" fmla="*/ 1347 w 1486"/>
                <a:gd name="T41" fmla="*/ 375 h 944"/>
                <a:gd name="T42" fmla="*/ 1173 w 1486"/>
                <a:gd name="T43" fmla="*/ 499 h 944"/>
                <a:gd name="T44" fmla="*/ 1115 w 1486"/>
                <a:gd name="T45" fmla="*/ 499 h 944"/>
                <a:gd name="T46" fmla="*/ 1092 w 1486"/>
                <a:gd name="T47" fmla="*/ 639 h 944"/>
                <a:gd name="T48" fmla="*/ 1150 w 1486"/>
                <a:gd name="T49" fmla="*/ 708 h 944"/>
                <a:gd name="T50" fmla="*/ 1115 w 1486"/>
                <a:gd name="T51" fmla="*/ 805 h 944"/>
                <a:gd name="T52" fmla="*/ 952 w 1486"/>
                <a:gd name="T53" fmla="*/ 847 h 944"/>
                <a:gd name="T54" fmla="*/ 894 w 1486"/>
                <a:gd name="T55" fmla="*/ 902 h 944"/>
                <a:gd name="T56" fmla="*/ 871 w 1486"/>
                <a:gd name="T57" fmla="*/ 875 h 944"/>
                <a:gd name="T58" fmla="*/ 499 w 1486"/>
                <a:gd name="T59" fmla="*/ 944 h 944"/>
                <a:gd name="T60" fmla="*/ 477 w 1486"/>
                <a:gd name="T61" fmla="*/ 847 h 944"/>
                <a:gd name="T62" fmla="*/ 616 w 1486"/>
                <a:gd name="T63" fmla="*/ 777 h 944"/>
                <a:gd name="T64" fmla="*/ 674 w 1486"/>
                <a:gd name="T65" fmla="*/ 708 h 944"/>
                <a:gd name="T66" fmla="*/ 674 w 1486"/>
                <a:gd name="T67" fmla="*/ 569 h 944"/>
                <a:gd name="T68" fmla="*/ 616 w 1486"/>
                <a:gd name="T69" fmla="*/ 611 h 944"/>
                <a:gd name="T70" fmla="*/ 557 w 1486"/>
                <a:gd name="T71" fmla="*/ 569 h 944"/>
                <a:gd name="T72" fmla="*/ 557 w 1486"/>
                <a:gd name="T73" fmla="*/ 611 h 944"/>
                <a:gd name="T74" fmla="*/ 278 w 1486"/>
                <a:gd name="T75" fmla="*/ 541 h 944"/>
                <a:gd name="T76" fmla="*/ 278 w 1486"/>
                <a:gd name="T77" fmla="*/ 569 h 944"/>
                <a:gd name="T78" fmla="*/ 163 w 1486"/>
                <a:gd name="T79" fmla="*/ 569 h 944"/>
                <a:gd name="T80" fmla="*/ 47 w 1486"/>
                <a:gd name="T81" fmla="*/ 499 h 944"/>
                <a:gd name="T82" fmla="*/ 0 w 1486"/>
                <a:gd name="T83" fmla="*/ 499 h 944"/>
                <a:gd name="T84" fmla="*/ 47 w 1486"/>
                <a:gd name="T85" fmla="*/ 499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6" h="944">
                  <a:moveTo>
                    <a:pt x="47" y="499"/>
                  </a:moveTo>
                  <a:lnTo>
                    <a:pt x="104" y="403"/>
                  </a:lnTo>
                  <a:lnTo>
                    <a:pt x="220" y="375"/>
                  </a:lnTo>
                  <a:lnTo>
                    <a:pt x="337" y="305"/>
                  </a:lnTo>
                  <a:lnTo>
                    <a:pt x="557" y="305"/>
                  </a:lnTo>
                  <a:lnTo>
                    <a:pt x="639" y="263"/>
                  </a:lnTo>
                  <a:lnTo>
                    <a:pt x="674" y="305"/>
                  </a:lnTo>
                  <a:lnTo>
                    <a:pt x="836" y="305"/>
                  </a:lnTo>
                  <a:lnTo>
                    <a:pt x="952" y="166"/>
                  </a:lnTo>
                  <a:lnTo>
                    <a:pt x="1033" y="166"/>
                  </a:lnTo>
                  <a:lnTo>
                    <a:pt x="1115" y="69"/>
                  </a:lnTo>
                  <a:lnTo>
                    <a:pt x="1232" y="97"/>
                  </a:lnTo>
                  <a:lnTo>
                    <a:pt x="1289" y="0"/>
                  </a:lnTo>
                  <a:lnTo>
                    <a:pt x="1370" y="0"/>
                  </a:lnTo>
                  <a:lnTo>
                    <a:pt x="1429" y="27"/>
                  </a:lnTo>
                  <a:lnTo>
                    <a:pt x="1406" y="97"/>
                  </a:lnTo>
                  <a:lnTo>
                    <a:pt x="1463" y="139"/>
                  </a:lnTo>
                  <a:lnTo>
                    <a:pt x="1429" y="236"/>
                  </a:lnTo>
                  <a:lnTo>
                    <a:pt x="1486" y="305"/>
                  </a:lnTo>
                  <a:lnTo>
                    <a:pt x="1429" y="403"/>
                  </a:lnTo>
                  <a:lnTo>
                    <a:pt x="1347" y="375"/>
                  </a:lnTo>
                  <a:lnTo>
                    <a:pt x="1173" y="499"/>
                  </a:lnTo>
                  <a:lnTo>
                    <a:pt x="1115" y="499"/>
                  </a:lnTo>
                  <a:lnTo>
                    <a:pt x="1092" y="639"/>
                  </a:lnTo>
                  <a:lnTo>
                    <a:pt x="1150" y="708"/>
                  </a:lnTo>
                  <a:lnTo>
                    <a:pt x="1115" y="805"/>
                  </a:lnTo>
                  <a:lnTo>
                    <a:pt x="952" y="847"/>
                  </a:lnTo>
                  <a:lnTo>
                    <a:pt x="894" y="902"/>
                  </a:lnTo>
                  <a:lnTo>
                    <a:pt x="871" y="875"/>
                  </a:lnTo>
                  <a:lnTo>
                    <a:pt x="499" y="944"/>
                  </a:lnTo>
                  <a:lnTo>
                    <a:pt x="477" y="847"/>
                  </a:lnTo>
                  <a:lnTo>
                    <a:pt x="616" y="777"/>
                  </a:lnTo>
                  <a:lnTo>
                    <a:pt x="674" y="708"/>
                  </a:lnTo>
                  <a:lnTo>
                    <a:pt x="674" y="569"/>
                  </a:lnTo>
                  <a:lnTo>
                    <a:pt x="616" y="611"/>
                  </a:lnTo>
                  <a:lnTo>
                    <a:pt x="557" y="569"/>
                  </a:lnTo>
                  <a:lnTo>
                    <a:pt x="557" y="611"/>
                  </a:lnTo>
                  <a:lnTo>
                    <a:pt x="278" y="541"/>
                  </a:lnTo>
                  <a:lnTo>
                    <a:pt x="278" y="569"/>
                  </a:lnTo>
                  <a:lnTo>
                    <a:pt x="163" y="569"/>
                  </a:lnTo>
                  <a:lnTo>
                    <a:pt x="47" y="499"/>
                  </a:lnTo>
                  <a:lnTo>
                    <a:pt x="0" y="499"/>
                  </a:lnTo>
                  <a:lnTo>
                    <a:pt x="47" y="499"/>
                  </a:lnTo>
                  <a:close/>
                </a:path>
              </a:pathLst>
            </a:custGeom>
            <a:solidFill>
              <a:srgbClr val="BBE0E3"/>
            </a:solidFill>
            <a:ln>
              <a:noFill/>
            </a:ln>
          </p:spPr>
          <p:txBody>
            <a:bodyPr/>
            <a:lstStyle/>
            <a:p>
              <a:endParaRPr lang="en-US"/>
            </a:p>
          </p:txBody>
        </p:sp>
        <p:sp>
          <p:nvSpPr>
            <p:cNvPr id="966" name="Freeform 110"/>
            <p:cNvSpPr>
              <a:spLocks/>
            </p:cNvSpPr>
            <p:nvPr/>
          </p:nvSpPr>
          <p:spPr bwMode="auto">
            <a:xfrm>
              <a:off x="545304" y="1800440"/>
              <a:ext cx="787400" cy="498241"/>
            </a:xfrm>
            <a:custGeom>
              <a:avLst/>
              <a:gdLst>
                <a:gd name="T0" fmla="*/ 47 w 1486"/>
                <a:gd name="T1" fmla="*/ 499 h 944"/>
                <a:gd name="T2" fmla="*/ 104 w 1486"/>
                <a:gd name="T3" fmla="*/ 403 h 944"/>
                <a:gd name="T4" fmla="*/ 220 w 1486"/>
                <a:gd name="T5" fmla="*/ 375 h 944"/>
                <a:gd name="T6" fmla="*/ 337 w 1486"/>
                <a:gd name="T7" fmla="*/ 305 h 944"/>
                <a:gd name="T8" fmla="*/ 557 w 1486"/>
                <a:gd name="T9" fmla="*/ 305 h 944"/>
                <a:gd name="T10" fmla="*/ 639 w 1486"/>
                <a:gd name="T11" fmla="*/ 263 h 944"/>
                <a:gd name="T12" fmla="*/ 674 w 1486"/>
                <a:gd name="T13" fmla="*/ 305 h 944"/>
                <a:gd name="T14" fmla="*/ 836 w 1486"/>
                <a:gd name="T15" fmla="*/ 305 h 944"/>
                <a:gd name="T16" fmla="*/ 952 w 1486"/>
                <a:gd name="T17" fmla="*/ 166 h 944"/>
                <a:gd name="T18" fmla="*/ 1033 w 1486"/>
                <a:gd name="T19" fmla="*/ 166 h 944"/>
                <a:gd name="T20" fmla="*/ 1115 w 1486"/>
                <a:gd name="T21" fmla="*/ 69 h 944"/>
                <a:gd name="T22" fmla="*/ 1232 w 1486"/>
                <a:gd name="T23" fmla="*/ 97 h 944"/>
                <a:gd name="T24" fmla="*/ 1289 w 1486"/>
                <a:gd name="T25" fmla="*/ 0 h 944"/>
                <a:gd name="T26" fmla="*/ 1370 w 1486"/>
                <a:gd name="T27" fmla="*/ 0 h 944"/>
                <a:gd name="T28" fmla="*/ 1429 w 1486"/>
                <a:gd name="T29" fmla="*/ 27 h 944"/>
                <a:gd name="T30" fmla="*/ 1406 w 1486"/>
                <a:gd name="T31" fmla="*/ 97 h 944"/>
                <a:gd name="T32" fmla="*/ 1463 w 1486"/>
                <a:gd name="T33" fmla="*/ 139 h 944"/>
                <a:gd name="T34" fmla="*/ 1429 w 1486"/>
                <a:gd name="T35" fmla="*/ 236 h 944"/>
                <a:gd name="T36" fmla="*/ 1486 w 1486"/>
                <a:gd name="T37" fmla="*/ 305 h 944"/>
                <a:gd name="T38" fmla="*/ 1429 w 1486"/>
                <a:gd name="T39" fmla="*/ 403 h 944"/>
                <a:gd name="T40" fmla="*/ 1347 w 1486"/>
                <a:gd name="T41" fmla="*/ 375 h 944"/>
                <a:gd name="T42" fmla="*/ 1173 w 1486"/>
                <a:gd name="T43" fmla="*/ 499 h 944"/>
                <a:gd name="T44" fmla="*/ 1115 w 1486"/>
                <a:gd name="T45" fmla="*/ 499 h 944"/>
                <a:gd name="T46" fmla="*/ 1092 w 1486"/>
                <a:gd name="T47" fmla="*/ 639 h 944"/>
                <a:gd name="T48" fmla="*/ 1150 w 1486"/>
                <a:gd name="T49" fmla="*/ 708 h 944"/>
                <a:gd name="T50" fmla="*/ 1115 w 1486"/>
                <a:gd name="T51" fmla="*/ 805 h 944"/>
                <a:gd name="T52" fmla="*/ 952 w 1486"/>
                <a:gd name="T53" fmla="*/ 847 h 944"/>
                <a:gd name="T54" fmla="*/ 894 w 1486"/>
                <a:gd name="T55" fmla="*/ 902 h 944"/>
                <a:gd name="T56" fmla="*/ 871 w 1486"/>
                <a:gd name="T57" fmla="*/ 875 h 944"/>
                <a:gd name="T58" fmla="*/ 499 w 1486"/>
                <a:gd name="T59" fmla="*/ 944 h 944"/>
                <a:gd name="T60" fmla="*/ 477 w 1486"/>
                <a:gd name="T61" fmla="*/ 847 h 944"/>
                <a:gd name="T62" fmla="*/ 616 w 1486"/>
                <a:gd name="T63" fmla="*/ 777 h 944"/>
                <a:gd name="T64" fmla="*/ 674 w 1486"/>
                <a:gd name="T65" fmla="*/ 708 h 944"/>
                <a:gd name="T66" fmla="*/ 674 w 1486"/>
                <a:gd name="T67" fmla="*/ 569 h 944"/>
                <a:gd name="T68" fmla="*/ 616 w 1486"/>
                <a:gd name="T69" fmla="*/ 611 h 944"/>
                <a:gd name="T70" fmla="*/ 557 w 1486"/>
                <a:gd name="T71" fmla="*/ 569 h 944"/>
                <a:gd name="T72" fmla="*/ 557 w 1486"/>
                <a:gd name="T73" fmla="*/ 611 h 944"/>
                <a:gd name="T74" fmla="*/ 278 w 1486"/>
                <a:gd name="T75" fmla="*/ 541 h 944"/>
                <a:gd name="T76" fmla="*/ 278 w 1486"/>
                <a:gd name="T77" fmla="*/ 569 h 944"/>
                <a:gd name="T78" fmla="*/ 163 w 1486"/>
                <a:gd name="T79" fmla="*/ 569 h 944"/>
                <a:gd name="T80" fmla="*/ 47 w 1486"/>
                <a:gd name="T81" fmla="*/ 499 h 944"/>
                <a:gd name="T82" fmla="*/ 0 w 1486"/>
                <a:gd name="T83" fmla="*/ 499 h 944"/>
                <a:gd name="T84" fmla="*/ 47 w 1486"/>
                <a:gd name="T85" fmla="*/ 499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6" h="944">
                  <a:moveTo>
                    <a:pt x="47" y="499"/>
                  </a:moveTo>
                  <a:lnTo>
                    <a:pt x="104" y="403"/>
                  </a:lnTo>
                  <a:lnTo>
                    <a:pt x="220" y="375"/>
                  </a:lnTo>
                  <a:lnTo>
                    <a:pt x="337" y="305"/>
                  </a:lnTo>
                  <a:lnTo>
                    <a:pt x="557" y="305"/>
                  </a:lnTo>
                  <a:lnTo>
                    <a:pt x="639" y="263"/>
                  </a:lnTo>
                  <a:lnTo>
                    <a:pt x="674" y="305"/>
                  </a:lnTo>
                  <a:lnTo>
                    <a:pt x="836" y="305"/>
                  </a:lnTo>
                  <a:lnTo>
                    <a:pt x="952" y="166"/>
                  </a:lnTo>
                  <a:lnTo>
                    <a:pt x="1033" y="166"/>
                  </a:lnTo>
                  <a:lnTo>
                    <a:pt x="1115" y="69"/>
                  </a:lnTo>
                  <a:lnTo>
                    <a:pt x="1232" y="97"/>
                  </a:lnTo>
                  <a:lnTo>
                    <a:pt x="1289" y="0"/>
                  </a:lnTo>
                  <a:lnTo>
                    <a:pt x="1370" y="0"/>
                  </a:lnTo>
                  <a:lnTo>
                    <a:pt x="1429" y="27"/>
                  </a:lnTo>
                  <a:lnTo>
                    <a:pt x="1406" y="97"/>
                  </a:lnTo>
                  <a:lnTo>
                    <a:pt x="1463" y="139"/>
                  </a:lnTo>
                  <a:lnTo>
                    <a:pt x="1429" y="236"/>
                  </a:lnTo>
                  <a:lnTo>
                    <a:pt x="1486" y="305"/>
                  </a:lnTo>
                  <a:lnTo>
                    <a:pt x="1429" y="403"/>
                  </a:lnTo>
                  <a:lnTo>
                    <a:pt x="1347" y="375"/>
                  </a:lnTo>
                  <a:lnTo>
                    <a:pt x="1173" y="499"/>
                  </a:lnTo>
                  <a:lnTo>
                    <a:pt x="1115" y="499"/>
                  </a:lnTo>
                  <a:lnTo>
                    <a:pt x="1092" y="639"/>
                  </a:lnTo>
                  <a:lnTo>
                    <a:pt x="1150" y="708"/>
                  </a:lnTo>
                  <a:lnTo>
                    <a:pt x="1115" y="805"/>
                  </a:lnTo>
                  <a:lnTo>
                    <a:pt x="952" y="847"/>
                  </a:lnTo>
                  <a:lnTo>
                    <a:pt x="894" y="902"/>
                  </a:lnTo>
                  <a:lnTo>
                    <a:pt x="871" y="875"/>
                  </a:lnTo>
                  <a:lnTo>
                    <a:pt x="499" y="944"/>
                  </a:lnTo>
                  <a:lnTo>
                    <a:pt x="477" y="847"/>
                  </a:lnTo>
                  <a:lnTo>
                    <a:pt x="616" y="777"/>
                  </a:lnTo>
                  <a:lnTo>
                    <a:pt x="674" y="708"/>
                  </a:lnTo>
                  <a:lnTo>
                    <a:pt x="674" y="569"/>
                  </a:lnTo>
                  <a:lnTo>
                    <a:pt x="616" y="611"/>
                  </a:lnTo>
                  <a:lnTo>
                    <a:pt x="557" y="569"/>
                  </a:lnTo>
                  <a:lnTo>
                    <a:pt x="557" y="611"/>
                  </a:lnTo>
                  <a:lnTo>
                    <a:pt x="278" y="541"/>
                  </a:lnTo>
                  <a:lnTo>
                    <a:pt x="278" y="569"/>
                  </a:lnTo>
                  <a:lnTo>
                    <a:pt x="163" y="569"/>
                  </a:lnTo>
                  <a:lnTo>
                    <a:pt x="47" y="499"/>
                  </a:lnTo>
                  <a:lnTo>
                    <a:pt x="0" y="499"/>
                  </a:lnTo>
                  <a:lnTo>
                    <a:pt x="47" y="499"/>
                  </a:lnTo>
                </a:path>
              </a:pathLst>
            </a:custGeom>
            <a:solidFill>
              <a:srgbClr val="FF6600"/>
            </a:solidFill>
            <a:ln w="3175">
              <a:solidFill>
                <a:srgbClr val="1F1A17"/>
              </a:solidFill>
              <a:prstDash val="solid"/>
              <a:round/>
              <a:headEnd/>
              <a:tailEnd/>
            </a:ln>
          </p:spPr>
          <p:txBody>
            <a:bodyPr/>
            <a:lstStyle/>
            <a:p>
              <a:endParaRPr lang="en-US"/>
            </a:p>
          </p:txBody>
        </p:sp>
        <p:sp>
          <p:nvSpPr>
            <p:cNvPr id="967" name="Freeform 111"/>
            <p:cNvSpPr>
              <a:spLocks/>
            </p:cNvSpPr>
            <p:nvPr/>
          </p:nvSpPr>
          <p:spPr bwMode="auto">
            <a:xfrm>
              <a:off x="1972467" y="1337106"/>
              <a:ext cx="374650" cy="461746"/>
            </a:xfrm>
            <a:custGeom>
              <a:avLst/>
              <a:gdLst>
                <a:gd name="T0" fmla="*/ 82 w 709"/>
                <a:gd name="T1" fmla="*/ 166 h 875"/>
                <a:gd name="T2" fmla="*/ 175 w 709"/>
                <a:gd name="T3" fmla="*/ 28 h 875"/>
                <a:gd name="T4" fmla="*/ 233 w 709"/>
                <a:gd name="T5" fmla="*/ 0 h 875"/>
                <a:gd name="T6" fmla="*/ 256 w 709"/>
                <a:gd name="T7" fmla="*/ 28 h 875"/>
                <a:gd name="T8" fmla="*/ 279 w 709"/>
                <a:gd name="T9" fmla="*/ 0 h 875"/>
                <a:gd name="T10" fmla="*/ 337 w 709"/>
                <a:gd name="T11" fmla="*/ 139 h 875"/>
                <a:gd name="T12" fmla="*/ 372 w 709"/>
                <a:gd name="T13" fmla="*/ 139 h 875"/>
                <a:gd name="T14" fmla="*/ 396 w 709"/>
                <a:gd name="T15" fmla="*/ 98 h 875"/>
                <a:gd name="T16" fmla="*/ 477 w 709"/>
                <a:gd name="T17" fmla="*/ 236 h 875"/>
                <a:gd name="T18" fmla="*/ 477 w 709"/>
                <a:gd name="T19" fmla="*/ 166 h 875"/>
                <a:gd name="T20" fmla="*/ 593 w 709"/>
                <a:gd name="T21" fmla="*/ 166 h 875"/>
                <a:gd name="T22" fmla="*/ 593 w 709"/>
                <a:gd name="T23" fmla="*/ 305 h 875"/>
                <a:gd name="T24" fmla="*/ 652 w 709"/>
                <a:gd name="T25" fmla="*/ 375 h 875"/>
                <a:gd name="T26" fmla="*/ 675 w 709"/>
                <a:gd name="T27" fmla="*/ 333 h 875"/>
                <a:gd name="T28" fmla="*/ 709 w 709"/>
                <a:gd name="T29" fmla="*/ 569 h 875"/>
                <a:gd name="T30" fmla="*/ 593 w 709"/>
                <a:gd name="T31" fmla="*/ 778 h 875"/>
                <a:gd name="T32" fmla="*/ 477 w 709"/>
                <a:gd name="T33" fmla="*/ 875 h 875"/>
                <a:gd name="T34" fmla="*/ 454 w 709"/>
                <a:gd name="T35" fmla="*/ 847 h 875"/>
                <a:gd name="T36" fmla="*/ 430 w 709"/>
                <a:gd name="T37" fmla="*/ 805 h 875"/>
                <a:gd name="T38" fmla="*/ 337 w 709"/>
                <a:gd name="T39" fmla="*/ 735 h 875"/>
                <a:gd name="T40" fmla="*/ 315 w 709"/>
                <a:gd name="T41" fmla="*/ 611 h 875"/>
                <a:gd name="T42" fmla="*/ 279 w 709"/>
                <a:gd name="T43" fmla="*/ 569 h 875"/>
                <a:gd name="T44" fmla="*/ 199 w 709"/>
                <a:gd name="T45" fmla="*/ 611 h 875"/>
                <a:gd name="T46" fmla="*/ 117 w 709"/>
                <a:gd name="T47" fmla="*/ 431 h 875"/>
                <a:gd name="T48" fmla="*/ 36 w 709"/>
                <a:gd name="T49" fmla="*/ 375 h 875"/>
                <a:gd name="T50" fmla="*/ 59 w 709"/>
                <a:gd name="T51" fmla="*/ 305 h 875"/>
                <a:gd name="T52" fmla="*/ 0 w 709"/>
                <a:gd name="T53" fmla="*/ 236 h 875"/>
                <a:gd name="T54" fmla="*/ 82 w 709"/>
                <a:gd name="T55" fmla="*/ 166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 h="875">
                  <a:moveTo>
                    <a:pt x="82" y="166"/>
                  </a:moveTo>
                  <a:lnTo>
                    <a:pt x="175" y="28"/>
                  </a:lnTo>
                  <a:lnTo>
                    <a:pt x="233" y="0"/>
                  </a:lnTo>
                  <a:lnTo>
                    <a:pt x="256" y="28"/>
                  </a:lnTo>
                  <a:lnTo>
                    <a:pt x="279" y="0"/>
                  </a:lnTo>
                  <a:lnTo>
                    <a:pt x="337" y="139"/>
                  </a:lnTo>
                  <a:lnTo>
                    <a:pt x="372" y="139"/>
                  </a:lnTo>
                  <a:lnTo>
                    <a:pt x="396" y="98"/>
                  </a:lnTo>
                  <a:lnTo>
                    <a:pt x="477" y="236"/>
                  </a:lnTo>
                  <a:lnTo>
                    <a:pt x="477" y="166"/>
                  </a:lnTo>
                  <a:lnTo>
                    <a:pt x="593" y="166"/>
                  </a:lnTo>
                  <a:lnTo>
                    <a:pt x="593" y="305"/>
                  </a:lnTo>
                  <a:lnTo>
                    <a:pt x="652" y="375"/>
                  </a:lnTo>
                  <a:lnTo>
                    <a:pt x="675" y="333"/>
                  </a:lnTo>
                  <a:lnTo>
                    <a:pt x="709" y="569"/>
                  </a:lnTo>
                  <a:lnTo>
                    <a:pt x="593" y="778"/>
                  </a:lnTo>
                  <a:lnTo>
                    <a:pt x="477" y="875"/>
                  </a:lnTo>
                  <a:lnTo>
                    <a:pt x="454" y="847"/>
                  </a:lnTo>
                  <a:lnTo>
                    <a:pt x="430" y="805"/>
                  </a:lnTo>
                  <a:lnTo>
                    <a:pt x="337" y="735"/>
                  </a:lnTo>
                  <a:lnTo>
                    <a:pt x="315" y="611"/>
                  </a:lnTo>
                  <a:lnTo>
                    <a:pt x="279" y="569"/>
                  </a:lnTo>
                  <a:lnTo>
                    <a:pt x="199" y="611"/>
                  </a:lnTo>
                  <a:lnTo>
                    <a:pt x="117" y="431"/>
                  </a:lnTo>
                  <a:lnTo>
                    <a:pt x="36" y="375"/>
                  </a:lnTo>
                  <a:lnTo>
                    <a:pt x="59" y="305"/>
                  </a:lnTo>
                  <a:lnTo>
                    <a:pt x="0" y="236"/>
                  </a:lnTo>
                  <a:lnTo>
                    <a:pt x="82" y="166"/>
                  </a:lnTo>
                  <a:close/>
                </a:path>
              </a:pathLst>
            </a:custGeom>
            <a:noFill/>
            <a:ln>
              <a:noFill/>
            </a:ln>
          </p:spPr>
          <p:txBody>
            <a:bodyPr/>
            <a:lstStyle/>
            <a:p>
              <a:endParaRPr lang="en-US"/>
            </a:p>
          </p:txBody>
        </p:sp>
        <p:sp>
          <p:nvSpPr>
            <p:cNvPr id="968" name="Freeform 112"/>
            <p:cNvSpPr>
              <a:spLocks/>
            </p:cNvSpPr>
            <p:nvPr/>
          </p:nvSpPr>
          <p:spPr bwMode="auto">
            <a:xfrm>
              <a:off x="1972467" y="1337106"/>
              <a:ext cx="374650" cy="461746"/>
            </a:xfrm>
            <a:custGeom>
              <a:avLst/>
              <a:gdLst>
                <a:gd name="T0" fmla="*/ 82 w 709"/>
                <a:gd name="T1" fmla="*/ 166 h 875"/>
                <a:gd name="T2" fmla="*/ 175 w 709"/>
                <a:gd name="T3" fmla="*/ 28 h 875"/>
                <a:gd name="T4" fmla="*/ 233 w 709"/>
                <a:gd name="T5" fmla="*/ 0 h 875"/>
                <a:gd name="T6" fmla="*/ 256 w 709"/>
                <a:gd name="T7" fmla="*/ 28 h 875"/>
                <a:gd name="T8" fmla="*/ 279 w 709"/>
                <a:gd name="T9" fmla="*/ 0 h 875"/>
                <a:gd name="T10" fmla="*/ 337 w 709"/>
                <a:gd name="T11" fmla="*/ 139 h 875"/>
                <a:gd name="T12" fmla="*/ 372 w 709"/>
                <a:gd name="T13" fmla="*/ 139 h 875"/>
                <a:gd name="T14" fmla="*/ 396 w 709"/>
                <a:gd name="T15" fmla="*/ 98 h 875"/>
                <a:gd name="T16" fmla="*/ 477 w 709"/>
                <a:gd name="T17" fmla="*/ 236 h 875"/>
                <a:gd name="T18" fmla="*/ 477 w 709"/>
                <a:gd name="T19" fmla="*/ 166 h 875"/>
                <a:gd name="T20" fmla="*/ 593 w 709"/>
                <a:gd name="T21" fmla="*/ 166 h 875"/>
                <a:gd name="T22" fmla="*/ 593 w 709"/>
                <a:gd name="T23" fmla="*/ 305 h 875"/>
                <a:gd name="T24" fmla="*/ 652 w 709"/>
                <a:gd name="T25" fmla="*/ 375 h 875"/>
                <a:gd name="T26" fmla="*/ 675 w 709"/>
                <a:gd name="T27" fmla="*/ 333 h 875"/>
                <a:gd name="T28" fmla="*/ 709 w 709"/>
                <a:gd name="T29" fmla="*/ 569 h 875"/>
                <a:gd name="T30" fmla="*/ 593 w 709"/>
                <a:gd name="T31" fmla="*/ 778 h 875"/>
                <a:gd name="T32" fmla="*/ 477 w 709"/>
                <a:gd name="T33" fmla="*/ 875 h 875"/>
                <a:gd name="T34" fmla="*/ 454 w 709"/>
                <a:gd name="T35" fmla="*/ 847 h 875"/>
                <a:gd name="T36" fmla="*/ 430 w 709"/>
                <a:gd name="T37" fmla="*/ 805 h 875"/>
                <a:gd name="T38" fmla="*/ 337 w 709"/>
                <a:gd name="T39" fmla="*/ 735 h 875"/>
                <a:gd name="T40" fmla="*/ 315 w 709"/>
                <a:gd name="T41" fmla="*/ 611 h 875"/>
                <a:gd name="T42" fmla="*/ 279 w 709"/>
                <a:gd name="T43" fmla="*/ 569 h 875"/>
                <a:gd name="T44" fmla="*/ 199 w 709"/>
                <a:gd name="T45" fmla="*/ 611 h 875"/>
                <a:gd name="T46" fmla="*/ 117 w 709"/>
                <a:gd name="T47" fmla="*/ 431 h 875"/>
                <a:gd name="T48" fmla="*/ 36 w 709"/>
                <a:gd name="T49" fmla="*/ 375 h 875"/>
                <a:gd name="T50" fmla="*/ 59 w 709"/>
                <a:gd name="T51" fmla="*/ 305 h 875"/>
                <a:gd name="T52" fmla="*/ 0 w 709"/>
                <a:gd name="T53" fmla="*/ 236 h 875"/>
                <a:gd name="T54" fmla="*/ 82 w 709"/>
                <a:gd name="T55" fmla="*/ 166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 h="875">
                  <a:moveTo>
                    <a:pt x="82" y="166"/>
                  </a:moveTo>
                  <a:lnTo>
                    <a:pt x="175" y="28"/>
                  </a:lnTo>
                  <a:lnTo>
                    <a:pt x="233" y="0"/>
                  </a:lnTo>
                  <a:lnTo>
                    <a:pt x="256" y="28"/>
                  </a:lnTo>
                  <a:lnTo>
                    <a:pt x="279" y="0"/>
                  </a:lnTo>
                  <a:lnTo>
                    <a:pt x="337" y="139"/>
                  </a:lnTo>
                  <a:lnTo>
                    <a:pt x="372" y="139"/>
                  </a:lnTo>
                  <a:lnTo>
                    <a:pt x="396" y="98"/>
                  </a:lnTo>
                  <a:lnTo>
                    <a:pt x="477" y="236"/>
                  </a:lnTo>
                  <a:lnTo>
                    <a:pt x="477" y="166"/>
                  </a:lnTo>
                  <a:lnTo>
                    <a:pt x="593" y="166"/>
                  </a:lnTo>
                  <a:lnTo>
                    <a:pt x="593" y="305"/>
                  </a:lnTo>
                  <a:lnTo>
                    <a:pt x="652" y="375"/>
                  </a:lnTo>
                  <a:lnTo>
                    <a:pt x="675" y="333"/>
                  </a:lnTo>
                  <a:lnTo>
                    <a:pt x="709" y="569"/>
                  </a:lnTo>
                  <a:lnTo>
                    <a:pt x="593" y="778"/>
                  </a:lnTo>
                  <a:lnTo>
                    <a:pt x="477" y="875"/>
                  </a:lnTo>
                  <a:lnTo>
                    <a:pt x="454" y="847"/>
                  </a:lnTo>
                  <a:lnTo>
                    <a:pt x="430" y="805"/>
                  </a:lnTo>
                  <a:lnTo>
                    <a:pt x="337" y="735"/>
                  </a:lnTo>
                  <a:lnTo>
                    <a:pt x="315" y="611"/>
                  </a:lnTo>
                  <a:lnTo>
                    <a:pt x="279" y="569"/>
                  </a:lnTo>
                  <a:lnTo>
                    <a:pt x="199" y="611"/>
                  </a:lnTo>
                  <a:lnTo>
                    <a:pt x="117" y="431"/>
                  </a:lnTo>
                  <a:lnTo>
                    <a:pt x="36" y="375"/>
                  </a:lnTo>
                  <a:lnTo>
                    <a:pt x="59" y="305"/>
                  </a:lnTo>
                  <a:lnTo>
                    <a:pt x="0" y="236"/>
                  </a:lnTo>
                  <a:lnTo>
                    <a:pt x="82" y="166"/>
                  </a:lnTo>
                </a:path>
              </a:pathLst>
            </a:custGeom>
            <a:solidFill>
              <a:srgbClr val="FF6600"/>
            </a:solidFill>
            <a:ln w="3175">
              <a:solidFill>
                <a:srgbClr val="1F1A17"/>
              </a:solidFill>
              <a:prstDash val="solid"/>
              <a:round/>
              <a:headEnd/>
              <a:tailEnd/>
            </a:ln>
          </p:spPr>
          <p:txBody>
            <a:bodyPr/>
            <a:lstStyle/>
            <a:p>
              <a:endParaRPr lang="en-US"/>
            </a:p>
          </p:txBody>
        </p:sp>
        <p:sp>
          <p:nvSpPr>
            <p:cNvPr id="969" name="Freeform 113"/>
            <p:cNvSpPr>
              <a:spLocks/>
            </p:cNvSpPr>
            <p:nvPr/>
          </p:nvSpPr>
          <p:spPr bwMode="auto">
            <a:xfrm>
              <a:off x="170656" y="2274879"/>
              <a:ext cx="627063" cy="360194"/>
            </a:xfrm>
            <a:custGeom>
              <a:avLst/>
              <a:gdLst>
                <a:gd name="T0" fmla="*/ 0 w 1186"/>
                <a:gd name="T1" fmla="*/ 680 h 680"/>
                <a:gd name="T2" fmla="*/ 58 w 1186"/>
                <a:gd name="T3" fmla="*/ 140 h 680"/>
                <a:gd name="T4" fmla="*/ 198 w 1186"/>
                <a:gd name="T5" fmla="*/ 70 h 680"/>
                <a:gd name="T6" fmla="*/ 256 w 1186"/>
                <a:gd name="T7" fmla="*/ 112 h 680"/>
                <a:gd name="T8" fmla="*/ 418 w 1186"/>
                <a:gd name="T9" fmla="*/ 112 h 680"/>
                <a:gd name="T10" fmla="*/ 558 w 1186"/>
                <a:gd name="T11" fmla="*/ 0 h 680"/>
                <a:gd name="T12" fmla="*/ 593 w 1186"/>
                <a:gd name="T13" fmla="*/ 140 h 680"/>
                <a:gd name="T14" fmla="*/ 674 w 1186"/>
                <a:gd name="T15" fmla="*/ 167 h 680"/>
                <a:gd name="T16" fmla="*/ 907 w 1186"/>
                <a:gd name="T17" fmla="*/ 70 h 680"/>
                <a:gd name="T18" fmla="*/ 988 w 1186"/>
                <a:gd name="T19" fmla="*/ 70 h 680"/>
                <a:gd name="T20" fmla="*/ 1093 w 1186"/>
                <a:gd name="T21" fmla="*/ 112 h 680"/>
                <a:gd name="T22" fmla="*/ 1150 w 1186"/>
                <a:gd name="T23" fmla="*/ 70 h 680"/>
                <a:gd name="T24" fmla="*/ 1186 w 1186"/>
                <a:gd name="T25" fmla="*/ 140 h 680"/>
                <a:gd name="T26" fmla="*/ 1127 w 1186"/>
                <a:gd name="T27" fmla="*/ 208 h 680"/>
                <a:gd name="T28" fmla="*/ 1150 w 1186"/>
                <a:gd name="T29" fmla="*/ 208 h 680"/>
                <a:gd name="T30" fmla="*/ 1093 w 1186"/>
                <a:gd name="T31" fmla="*/ 305 h 680"/>
                <a:gd name="T32" fmla="*/ 871 w 1186"/>
                <a:gd name="T33" fmla="*/ 347 h 680"/>
                <a:gd name="T34" fmla="*/ 790 w 1186"/>
                <a:gd name="T35" fmla="*/ 472 h 680"/>
                <a:gd name="T36" fmla="*/ 674 w 1186"/>
                <a:gd name="T37" fmla="*/ 541 h 680"/>
                <a:gd name="T38" fmla="*/ 709 w 1186"/>
                <a:gd name="T39" fmla="*/ 611 h 680"/>
                <a:gd name="T40" fmla="*/ 593 w 1186"/>
                <a:gd name="T41" fmla="*/ 680 h 680"/>
                <a:gd name="T42" fmla="*/ 0 w 1186"/>
                <a:gd name="T43"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6" h="680">
                  <a:moveTo>
                    <a:pt x="0" y="680"/>
                  </a:moveTo>
                  <a:lnTo>
                    <a:pt x="58" y="140"/>
                  </a:lnTo>
                  <a:lnTo>
                    <a:pt x="198" y="70"/>
                  </a:lnTo>
                  <a:lnTo>
                    <a:pt x="256" y="112"/>
                  </a:lnTo>
                  <a:lnTo>
                    <a:pt x="418" y="112"/>
                  </a:lnTo>
                  <a:lnTo>
                    <a:pt x="558" y="0"/>
                  </a:lnTo>
                  <a:lnTo>
                    <a:pt x="593" y="140"/>
                  </a:lnTo>
                  <a:lnTo>
                    <a:pt x="674" y="167"/>
                  </a:lnTo>
                  <a:lnTo>
                    <a:pt x="907" y="70"/>
                  </a:lnTo>
                  <a:lnTo>
                    <a:pt x="988" y="70"/>
                  </a:lnTo>
                  <a:lnTo>
                    <a:pt x="1093" y="112"/>
                  </a:lnTo>
                  <a:lnTo>
                    <a:pt x="1150" y="70"/>
                  </a:lnTo>
                  <a:lnTo>
                    <a:pt x="1186" y="140"/>
                  </a:lnTo>
                  <a:lnTo>
                    <a:pt x="1127" y="208"/>
                  </a:lnTo>
                  <a:lnTo>
                    <a:pt x="1150" y="208"/>
                  </a:lnTo>
                  <a:lnTo>
                    <a:pt x="1093" y="305"/>
                  </a:lnTo>
                  <a:lnTo>
                    <a:pt x="871" y="347"/>
                  </a:lnTo>
                  <a:lnTo>
                    <a:pt x="790" y="472"/>
                  </a:lnTo>
                  <a:lnTo>
                    <a:pt x="674" y="541"/>
                  </a:lnTo>
                  <a:lnTo>
                    <a:pt x="709" y="611"/>
                  </a:lnTo>
                  <a:lnTo>
                    <a:pt x="593" y="680"/>
                  </a:lnTo>
                  <a:lnTo>
                    <a:pt x="0" y="680"/>
                  </a:lnTo>
                  <a:close/>
                </a:path>
              </a:pathLst>
            </a:custGeom>
            <a:noFill/>
            <a:ln>
              <a:noFill/>
            </a:ln>
          </p:spPr>
          <p:txBody>
            <a:bodyPr/>
            <a:lstStyle/>
            <a:p>
              <a:endParaRPr lang="en-US"/>
            </a:p>
          </p:txBody>
        </p:sp>
        <p:sp>
          <p:nvSpPr>
            <p:cNvPr id="970" name="Freeform 114"/>
            <p:cNvSpPr>
              <a:spLocks/>
            </p:cNvSpPr>
            <p:nvPr/>
          </p:nvSpPr>
          <p:spPr bwMode="auto">
            <a:xfrm>
              <a:off x="170656" y="2274879"/>
              <a:ext cx="627063" cy="360194"/>
            </a:xfrm>
            <a:custGeom>
              <a:avLst/>
              <a:gdLst>
                <a:gd name="T0" fmla="*/ 0 w 1186"/>
                <a:gd name="T1" fmla="*/ 680 h 680"/>
                <a:gd name="T2" fmla="*/ 58 w 1186"/>
                <a:gd name="T3" fmla="*/ 140 h 680"/>
                <a:gd name="T4" fmla="*/ 198 w 1186"/>
                <a:gd name="T5" fmla="*/ 70 h 680"/>
                <a:gd name="T6" fmla="*/ 256 w 1186"/>
                <a:gd name="T7" fmla="*/ 112 h 680"/>
                <a:gd name="T8" fmla="*/ 418 w 1186"/>
                <a:gd name="T9" fmla="*/ 112 h 680"/>
                <a:gd name="T10" fmla="*/ 558 w 1186"/>
                <a:gd name="T11" fmla="*/ 0 h 680"/>
                <a:gd name="T12" fmla="*/ 593 w 1186"/>
                <a:gd name="T13" fmla="*/ 140 h 680"/>
                <a:gd name="T14" fmla="*/ 674 w 1186"/>
                <a:gd name="T15" fmla="*/ 167 h 680"/>
                <a:gd name="T16" fmla="*/ 907 w 1186"/>
                <a:gd name="T17" fmla="*/ 70 h 680"/>
                <a:gd name="T18" fmla="*/ 988 w 1186"/>
                <a:gd name="T19" fmla="*/ 70 h 680"/>
                <a:gd name="T20" fmla="*/ 1093 w 1186"/>
                <a:gd name="T21" fmla="*/ 112 h 680"/>
                <a:gd name="T22" fmla="*/ 1150 w 1186"/>
                <a:gd name="T23" fmla="*/ 70 h 680"/>
                <a:gd name="T24" fmla="*/ 1186 w 1186"/>
                <a:gd name="T25" fmla="*/ 140 h 680"/>
                <a:gd name="T26" fmla="*/ 1127 w 1186"/>
                <a:gd name="T27" fmla="*/ 208 h 680"/>
                <a:gd name="T28" fmla="*/ 1150 w 1186"/>
                <a:gd name="T29" fmla="*/ 208 h 680"/>
                <a:gd name="T30" fmla="*/ 1093 w 1186"/>
                <a:gd name="T31" fmla="*/ 305 h 680"/>
                <a:gd name="T32" fmla="*/ 871 w 1186"/>
                <a:gd name="T33" fmla="*/ 347 h 680"/>
                <a:gd name="T34" fmla="*/ 790 w 1186"/>
                <a:gd name="T35" fmla="*/ 472 h 680"/>
                <a:gd name="T36" fmla="*/ 674 w 1186"/>
                <a:gd name="T37" fmla="*/ 541 h 680"/>
                <a:gd name="T38" fmla="*/ 709 w 1186"/>
                <a:gd name="T39" fmla="*/ 611 h 680"/>
                <a:gd name="T40" fmla="*/ 593 w 1186"/>
                <a:gd name="T41" fmla="*/ 680 h 680"/>
                <a:gd name="T42" fmla="*/ 0 w 1186"/>
                <a:gd name="T43"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6" h="680">
                  <a:moveTo>
                    <a:pt x="0" y="680"/>
                  </a:moveTo>
                  <a:lnTo>
                    <a:pt x="58" y="140"/>
                  </a:lnTo>
                  <a:lnTo>
                    <a:pt x="198" y="70"/>
                  </a:lnTo>
                  <a:lnTo>
                    <a:pt x="256" y="112"/>
                  </a:lnTo>
                  <a:lnTo>
                    <a:pt x="418" y="112"/>
                  </a:lnTo>
                  <a:lnTo>
                    <a:pt x="558" y="0"/>
                  </a:lnTo>
                  <a:lnTo>
                    <a:pt x="593" y="140"/>
                  </a:lnTo>
                  <a:lnTo>
                    <a:pt x="674" y="167"/>
                  </a:lnTo>
                  <a:lnTo>
                    <a:pt x="907" y="70"/>
                  </a:lnTo>
                  <a:lnTo>
                    <a:pt x="988" y="70"/>
                  </a:lnTo>
                  <a:lnTo>
                    <a:pt x="1093" y="112"/>
                  </a:lnTo>
                  <a:lnTo>
                    <a:pt x="1150" y="70"/>
                  </a:lnTo>
                  <a:lnTo>
                    <a:pt x="1186" y="140"/>
                  </a:lnTo>
                  <a:lnTo>
                    <a:pt x="1127" y="208"/>
                  </a:lnTo>
                  <a:lnTo>
                    <a:pt x="1150" y="208"/>
                  </a:lnTo>
                  <a:lnTo>
                    <a:pt x="1093" y="305"/>
                  </a:lnTo>
                  <a:lnTo>
                    <a:pt x="871" y="347"/>
                  </a:lnTo>
                  <a:lnTo>
                    <a:pt x="790" y="472"/>
                  </a:lnTo>
                  <a:lnTo>
                    <a:pt x="674" y="541"/>
                  </a:lnTo>
                  <a:lnTo>
                    <a:pt x="709" y="611"/>
                  </a:lnTo>
                  <a:lnTo>
                    <a:pt x="593" y="680"/>
                  </a:lnTo>
                  <a:lnTo>
                    <a:pt x="0" y="680"/>
                  </a:lnTo>
                </a:path>
              </a:pathLst>
            </a:custGeom>
            <a:solidFill>
              <a:srgbClr val="FF6600"/>
            </a:solidFill>
            <a:ln w="3175">
              <a:solidFill>
                <a:srgbClr val="1F1A17"/>
              </a:solidFill>
              <a:prstDash val="solid"/>
              <a:round/>
              <a:headEnd/>
              <a:tailEnd/>
            </a:ln>
          </p:spPr>
          <p:txBody>
            <a:bodyPr/>
            <a:lstStyle/>
            <a:p>
              <a:endParaRPr lang="en-US"/>
            </a:p>
          </p:txBody>
        </p:sp>
        <p:sp>
          <p:nvSpPr>
            <p:cNvPr id="971" name="Freeform 115"/>
            <p:cNvSpPr>
              <a:spLocks/>
            </p:cNvSpPr>
            <p:nvPr/>
          </p:nvSpPr>
          <p:spPr bwMode="auto">
            <a:xfrm>
              <a:off x="484979" y="2436726"/>
              <a:ext cx="522288" cy="198346"/>
            </a:xfrm>
            <a:custGeom>
              <a:avLst/>
              <a:gdLst>
                <a:gd name="T0" fmla="*/ 0 w 987"/>
                <a:gd name="T1" fmla="*/ 375 h 375"/>
                <a:gd name="T2" fmla="*/ 116 w 987"/>
                <a:gd name="T3" fmla="*/ 306 h 375"/>
                <a:gd name="T4" fmla="*/ 81 w 987"/>
                <a:gd name="T5" fmla="*/ 236 h 375"/>
                <a:gd name="T6" fmla="*/ 197 w 987"/>
                <a:gd name="T7" fmla="*/ 167 h 375"/>
                <a:gd name="T8" fmla="*/ 279 w 987"/>
                <a:gd name="T9" fmla="*/ 42 h 375"/>
                <a:gd name="T10" fmla="*/ 500 w 987"/>
                <a:gd name="T11" fmla="*/ 0 h 375"/>
                <a:gd name="T12" fmla="*/ 534 w 987"/>
                <a:gd name="T13" fmla="*/ 42 h 375"/>
                <a:gd name="T14" fmla="*/ 673 w 987"/>
                <a:gd name="T15" fmla="*/ 0 h 375"/>
                <a:gd name="T16" fmla="*/ 894 w 987"/>
                <a:gd name="T17" fmla="*/ 333 h 375"/>
                <a:gd name="T18" fmla="*/ 987 w 987"/>
                <a:gd name="T19" fmla="*/ 375 h 375"/>
                <a:gd name="T20" fmla="*/ 0 w 987"/>
                <a:gd name="T2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7" h="375">
                  <a:moveTo>
                    <a:pt x="0" y="375"/>
                  </a:moveTo>
                  <a:lnTo>
                    <a:pt x="116" y="306"/>
                  </a:lnTo>
                  <a:lnTo>
                    <a:pt x="81" y="236"/>
                  </a:lnTo>
                  <a:lnTo>
                    <a:pt x="197" y="167"/>
                  </a:lnTo>
                  <a:lnTo>
                    <a:pt x="279" y="42"/>
                  </a:lnTo>
                  <a:lnTo>
                    <a:pt x="500" y="0"/>
                  </a:lnTo>
                  <a:lnTo>
                    <a:pt x="534" y="42"/>
                  </a:lnTo>
                  <a:lnTo>
                    <a:pt x="673" y="0"/>
                  </a:lnTo>
                  <a:lnTo>
                    <a:pt x="894" y="333"/>
                  </a:lnTo>
                  <a:lnTo>
                    <a:pt x="987" y="375"/>
                  </a:lnTo>
                  <a:lnTo>
                    <a:pt x="0" y="375"/>
                  </a:lnTo>
                  <a:close/>
                </a:path>
              </a:pathLst>
            </a:custGeom>
            <a:noFill/>
            <a:ln>
              <a:noFill/>
            </a:ln>
          </p:spPr>
          <p:txBody>
            <a:bodyPr/>
            <a:lstStyle/>
            <a:p>
              <a:endParaRPr lang="en-US"/>
            </a:p>
          </p:txBody>
        </p:sp>
        <p:sp>
          <p:nvSpPr>
            <p:cNvPr id="972" name="Freeform 116"/>
            <p:cNvSpPr>
              <a:spLocks/>
            </p:cNvSpPr>
            <p:nvPr/>
          </p:nvSpPr>
          <p:spPr bwMode="auto">
            <a:xfrm>
              <a:off x="484979" y="2436726"/>
              <a:ext cx="522288" cy="198346"/>
            </a:xfrm>
            <a:custGeom>
              <a:avLst/>
              <a:gdLst>
                <a:gd name="T0" fmla="*/ 0 w 987"/>
                <a:gd name="T1" fmla="*/ 375 h 375"/>
                <a:gd name="T2" fmla="*/ 116 w 987"/>
                <a:gd name="T3" fmla="*/ 306 h 375"/>
                <a:gd name="T4" fmla="*/ 81 w 987"/>
                <a:gd name="T5" fmla="*/ 236 h 375"/>
                <a:gd name="T6" fmla="*/ 197 w 987"/>
                <a:gd name="T7" fmla="*/ 167 h 375"/>
                <a:gd name="T8" fmla="*/ 279 w 987"/>
                <a:gd name="T9" fmla="*/ 42 h 375"/>
                <a:gd name="T10" fmla="*/ 500 w 987"/>
                <a:gd name="T11" fmla="*/ 0 h 375"/>
                <a:gd name="T12" fmla="*/ 534 w 987"/>
                <a:gd name="T13" fmla="*/ 42 h 375"/>
                <a:gd name="T14" fmla="*/ 673 w 987"/>
                <a:gd name="T15" fmla="*/ 0 h 375"/>
                <a:gd name="T16" fmla="*/ 894 w 987"/>
                <a:gd name="T17" fmla="*/ 333 h 375"/>
                <a:gd name="T18" fmla="*/ 987 w 987"/>
                <a:gd name="T19" fmla="*/ 375 h 375"/>
                <a:gd name="T20" fmla="*/ 0 w 987"/>
                <a:gd name="T2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7" h="375">
                  <a:moveTo>
                    <a:pt x="0" y="375"/>
                  </a:moveTo>
                  <a:lnTo>
                    <a:pt x="116" y="306"/>
                  </a:lnTo>
                  <a:lnTo>
                    <a:pt x="81" y="236"/>
                  </a:lnTo>
                  <a:lnTo>
                    <a:pt x="197" y="167"/>
                  </a:lnTo>
                  <a:lnTo>
                    <a:pt x="279" y="42"/>
                  </a:lnTo>
                  <a:lnTo>
                    <a:pt x="500" y="0"/>
                  </a:lnTo>
                  <a:lnTo>
                    <a:pt x="534" y="42"/>
                  </a:lnTo>
                  <a:lnTo>
                    <a:pt x="673" y="0"/>
                  </a:lnTo>
                  <a:lnTo>
                    <a:pt x="894" y="333"/>
                  </a:lnTo>
                  <a:lnTo>
                    <a:pt x="987" y="375"/>
                  </a:lnTo>
                  <a:lnTo>
                    <a:pt x="0" y="375"/>
                  </a:lnTo>
                </a:path>
              </a:pathLst>
            </a:custGeom>
            <a:solidFill>
              <a:srgbClr val="FF6600"/>
            </a:solidFill>
            <a:ln w="3175">
              <a:solidFill>
                <a:srgbClr val="1F1A17"/>
              </a:solidFill>
              <a:prstDash val="solid"/>
              <a:round/>
              <a:headEnd/>
              <a:tailEnd/>
            </a:ln>
          </p:spPr>
          <p:txBody>
            <a:bodyPr/>
            <a:lstStyle/>
            <a:p>
              <a:endParaRPr lang="en-US"/>
            </a:p>
          </p:txBody>
        </p:sp>
        <p:sp>
          <p:nvSpPr>
            <p:cNvPr id="973" name="Freeform 117"/>
            <p:cNvSpPr>
              <a:spLocks/>
            </p:cNvSpPr>
            <p:nvPr/>
          </p:nvSpPr>
          <p:spPr bwMode="auto">
            <a:xfrm>
              <a:off x="1732756" y="2025758"/>
              <a:ext cx="479425" cy="433183"/>
            </a:xfrm>
            <a:custGeom>
              <a:avLst/>
              <a:gdLst>
                <a:gd name="T0" fmla="*/ 709 w 906"/>
                <a:gd name="T1" fmla="*/ 707 h 819"/>
                <a:gd name="T2" fmla="*/ 685 w 906"/>
                <a:gd name="T3" fmla="*/ 639 h 819"/>
                <a:gd name="T4" fmla="*/ 569 w 906"/>
                <a:gd name="T5" fmla="*/ 750 h 819"/>
                <a:gd name="T6" fmla="*/ 512 w 906"/>
                <a:gd name="T7" fmla="*/ 750 h 819"/>
                <a:gd name="T8" fmla="*/ 336 w 906"/>
                <a:gd name="T9" fmla="*/ 819 h 819"/>
                <a:gd name="T10" fmla="*/ 232 w 906"/>
                <a:gd name="T11" fmla="*/ 445 h 819"/>
                <a:gd name="T12" fmla="*/ 0 w 906"/>
                <a:gd name="T13" fmla="*/ 181 h 819"/>
                <a:gd name="T14" fmla="*/ 93 w 906"/>
                <a:gd name="T15" fmla="*/ 112 h 819"/>
                <a:gd name="T16" fmla="*/ 150 w 906"/>
                <a:gd name="T17" fmla="*/ 112 h 819"/>
                <a:gd name="T18" fmla="*/ 336 w 906"/>
                <a:gd name="T19" fmla="*/ 139 h 819"/>
                <a:gd name="T20" fmla="*/ 395 w 906"/>
                <a:gd name="T21" fmla="*/ 139 h 819"/>
                <a:gd name="T22" fmla="*/ 512 w 906"/>
                <a:gd name="T23" fmla="*/ 139 h 819"/>
                <a:gd name="T24" fmla="*/ 628 w 906"/>
                <a:gd name="T25" fmla="*/ 69 h 819"/>
                <a:gd name="T26" fmla="*/ 709 w 906"/>
                <a:gd name="T27" fmla="*/ 69 h 819"/>
                <a:gd name="T28" fmla="*/ 709 w 906"/>
                <a:gd name="T29" fmla="*/ 42 h 819"/>
                <a:gd name="T30" fmla="*/ 789 w 906"/>
                <a:gd name="T31" fmla="*/ 0 h 819"/>
                <a:gd name="T32" fmla="*/ 906 w 906"/>
                <a:gd name="T33" fmla="*/ 69 h 819"/>
                <a:gd name="T34" fmla="*/ 906 w 906"/>
                <a:gd name="T35" fmla="*/ 139 h 819"/>
                <a:gd name="T36" fmla="*/ 906 w 906"/>
                <a:gd name="T37" fmla="*/ 236 h 819"/>
                <a:gd name="T38" fmla="*/ 766 w 906"/>
                <a:gd name="T39" fmla="*/ 472 h 819"/>
                <a:gd name="T40" fmla="*/ 732 w 906"/>
                <a:gd name="T41" fmla="*/ 680 h 819"/>
                <a:gd name="T42" fmla="*/ 709 w 906"/>
                <a:gd name="T43" fmla="*/ 70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6" h="819">
                  <a:moveTo>
                    <a:pt x="709" y="707"/>
                  </a:moveTo>
                  <a:lnTo>
                    <a:pt x="685" y="639"/>
                  </a:lnTo>
                  <a:lnTo>
                    <a:pt x="569" y="750"/>
                  </a:lnTo>
                  <a:lnTo>
                    <a:pt x="512" y="750"/>
                  </a:lnTo>
                  <a:lnTo>
                    <a:pt x="336" y="819"/>
                  </a:lnTo>
                  <a:lnTo>
                    <a:pt x="232" y="445"/>
                  </a:lnTo>
                  <a:lnTo>
                    <a:pt x="0" y="181"/>
                  </a:lnTo>
                  <a:lnTo>
                    <a:pt x="93" y="112"/>
                  </a:lnTo>
                  <a:lnTo>
                    <a:pt x="150" y="112"/>
                  </a:lnTo>
                  <a:lnTo>
                    <a:pt x="336" y="139"/>
                  </a:lnTo>
                  <a:lnTo>
                    <a:pt x="395" y="139"/>
                  </a:lnTo>
                  <a:lnTo>
                    <a:pt x="512" y="139"/>
                  </a:lnTo>
                  <a:lnTo>
                    <a:pt x="628" y="69"/>
                  </a:lnTo>
                  <a:lnTo>
                    <a:pt x="709" y="69"/>
                  </a:lnTo>
                  <a:lnTo>
                    <a:pt x="709" y="42"/>
                  </a:lnTo>
                  <a:lnTo>
                    <a:pt x="789" y="0"/>
                  </a:lnTo>
                  <a:lnTo>
                    <a:pt x="906" y="69"/>
                  </a:lnTo>
                  <a:lnTo>
                    <a:pt x="906" y="139"/>
                  </a:lnTo>
                  <a:lnTo>
                    <a:pt x="906" y="236"/>
                  </a:lnTo>
                  <a:lnTo>
                    <a:pt x="766" y="472"/>
                  </a:lnTo>
                  <a:lnTo>
                    <a:pt x="732" y="680"/>
                  </a:lnTo>
                  <a:lnTo>
                    <a:pt x="709" y="707"/>
                  </a:lnTo>
                  <a:close/>
                </a:path>
              </a:pathLst>
            </a:custGeom>
            <a:solidFill>
              <a:srgbClr val="BBE0E3"/>
            </a:solidFill>
            <a:ln>
              <a:noFill/>
            </a:ln>
          </p:spPr>
          <p:txBody>
            <a:bodyPr/>
            <a:lstStyle/>
            <a:p>
              <a:endParaRPr lang="en-US"/>
            </a:p>
          </p:txBody>
        </p:sp>
        <p:sp>
          <p:nvSpPr>
            <p:cNvPr id="974" name="Freeform 118"/>
            <p:cNvSpPr>
              <a:spLocks/>
            </p:cNvSpPr>
            <p:nvPr/>
          </p:nvSpPr>
          <p:spPr bwMode="auto">
            <a:xfrm>
              <a:off x="1732756" y="2025758"/>
              <a:ext cx="479425" cy="433183"/>
            </a:xfrm>
            <a:custGeom>
              <a:avLst/>
              <a:gdLst>
                <a:gd name="T0" fmla="*/ 709 w 906"/>
                <a:gd name="T1" fmla="*/ 707 h 819"/>
                <a:gd name="T2" fmla="*/ 685 w 906"/>
                <a:gd name="T3" fmla="*/ 639 h 819"/>
                <a:gd name="T4" fmla="*/ 569 w 906"/>
                <a:gd name="T5" fmla="*/ 750 h 819"/>
                <a:gd name="T6" fmla="*/ 512 w 906"/>
                <a:gd name="T7" fmla="*/ 750 h 819"/>
                <a:gd name="T8" fmla="*/ 336 w 906"/>
                <a:gd name="T9" fmla="*/ 819 h 819"/>
                <a:gd name="T10" fmla="*/ 232 w 906"/>
                <a:gd name="T11" fmla="*/ 445 h 819"/>
                <a:gd name="T12" fmla="*/ 0 w 906"/>
                <a:gd name="T13" fmla="*/ 181 h 819"/>
                <a:gd name="T14" fmla="*/ 93 w 906"/>
                <a:gd name="T15" fmla="*/ 112 h 819"/>
                <a:gd name="T16" fmla="*/ 150 w 906"/>
                <a:gd name="T17" fmla="*/ 112 h 819"/>
                <a:gd name="T18" fmla="*/ 336 w 906"/>
                <a:gd name="T19" fmla="*/ 139 h 819"/>
                <a:gd name="T20" fmla="*/ 395 w 906"/>
                <a:gd name="T21" fmla="*/ 139 h 819"/>
                <a:gd name="T22" fmla="*/ 512 w 906"/>
                <a:gd name="T23" fmla="*/ 139 h 819"/>
                <a:gd name="T24" fmla="*/ 628 w 906"/>
                <a:gd name="T25" fmla="*/ 69 h 819"/>
                <a:gd name="T26" fmla="*/ 709 w 906"/>
                <a:gd name="T27" fmla="*/ 69 h 819"/>
                <a:gd name="T28" fmla="*/ 709 w 906"/>
                <a:gd name="T29" fmla="*/ 42 h 819"/>
                <a:gd name="T30" fmla="*/ 789 w 906"/>
                <a:gd name="T31" fmla="*/ 0 h 819"/>
                <a:gd name="T32" fmla="*/ 906 w 906"/>
                <a:gd name="T33" fmla="*/ 69 h 819"/>
                <a:gd name="T34" fmla="*/ 906 w 906"/>
                <a:gd name="T35" fmla="*/ 139 h 819"/>
                <a:gd name="T36" fmla="*/ 906 w 906"/>
                <a:gd name="T37" fmla="*/ 236 h 819"/>
                <a:gd name="T38" fmla="*/ 766 w 906"/>
                <a:gd name="T39" fmla="*/ 472 h 819"/>
                <a:gd name="T40" fmla="*/ 732 w 906"/>
                <a:gd name="T41" fmla="*/ 680 h 819"/>
                <a:gd name="T42" fmla="*/ 709 w 906"/>
                <a:gd name="T43" fmla="*/ 707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6" h="819">
                  <a:moveTo>
                    <a:pt x="709" y="707"/>
                  </a:moveTo>
                  <a:lnTo>
                    <a:pt x="685" y="639"/>
                  </a:lnTo>
                  <a:lnTo>
                    <a:pt x="569" y="750"/>
                  </a:lnTo>
                  <a:lnTo>
                    <a:pt x="512" y="750"/>
                  </a:lnTo>
                  <a:lnTo>
                    <a:pt x="336" y="819"/>
                  </a:lnTo>
                  <a:lnTo>
                    <a:pt x="232" y="445"/>
                  </a:lnTo>
                  <a:lnTo>
                    <a:pt x="0" y="181"/>
                  </a:lnTo>
                  <a:lnTo>
                    <a:pt x="93" y="112"/>
                  </a:lnTo>
                  <a:lnTo>
                    <a:pt x="150" y="112"/>
                  </a:lnTo>
                  <a:lnTo>
                    <a:pt x="336" y="139"/>
                  </a:lnTo>
                  <a:lnTo>
                    <a:pt x="395" y="139"/>
                  </a:lnTo>
                  <a:lnTo>
                    <a:pt x="512" y="139"/>
                  </a:lnTo>
                  <a:lnTo>
                    <a:pt x="628" y="69"/>
                  </a:lnTo>
                  <a:lnTo>
                    <a:pt x="709" y="69"/>
                  </a:lnTo>
                  <a:lnTo>
                    <a:pt x="709" y="42"/>
                  </a:lnTo>
                  <a:lnTo>
                    <a:pt x="789" y="0"/>
                  </a:lnTo>
                  <a:lnTo>
                    <a:pt x="906" y="69"/>
                  </a:lnTo>
                  <a:lnTo>
                    <a:pt x="906" y="139"/>
                  </a:lnTo>
                  <a:lnTo>
                    <a:pt x="906" y="236"/>
                  </a:lnTo>
                  <a:lnTo>
                    <a:pt x="766" y="472"/>
                  </a:lnTo>
                  <a:lnTo>
                    <a:pt x="732" y="680"/>
                  </a:lnTo>
                  <a:lnTo>
                    <a:pt x="709" y="707"/>
                  </a:lnTo>
                </a:path>
              </a:pathLst>
            </a:custGeom>
            <a:solidFill>
              <a:srgbClr val="FF6600"/>
            </a:solidFill>
            <a:ln w="3175">
              <a:solidFill>
                <a:srgbClr val="1F1A17"/>
              </a:solidFill>
              <a:prstDash val="solid"/>
              <a:round/>
              <a:headEnd/>
              <a:tailEnd/>
            </a:ln>
          </p:spPr>
          <p:txBody>
            <a:bodyPr/>
            <a:lstStyle/>
            <a:p>
              <a:endParaRPr lang="en-US"/>
            </a:p>
          </p:txBody>
        </p:sp>
        <p:sp>
          <p:nvSpPr>
            <p:cNvPr id="975" name="Freeform 119"/>
            <p:cNvSpPr>
              <a:spLocks/>
            </p:cNvSpPr>
            <p:nvPr/>
          </p:nvSpPr>
          <p:spPr bwMode="auto">
            <a:xfrm>
              <a:off x="1123156" y="1997198"/>
              <a:ext cx="430213" cy="617247"/>
            </a:xfrm>
            <a:custGeom>
              <a:avLst/>
              <a:gdLst>
                <a:gd name="T0" fmla="*/ 476 w 813"/>
                <a:gd name="T1" fmla="*/ 1166 h 1166"/>
                <a:gd name="T2" fmla="*/ 371 w 813"/>
                <a:gd name="T3" fmla="*/ 1041 h 1166"/>
                <a:gd name="T4" fmla="*/ 394 w 813"/>
                <a:gd name="T5" fmla="*/ 972 h 1166"/>
                <a:gd name="T6" fmla="*/ 255 w 813"/>
                <a:gd name="T7" fmla="*/ 805 h 1166"/>
                <a:gd name="T8" fmla="*/ 255 w 813"/>
                <a:gd name="T9" fmla="*/ 667 h 1166"/>
                <a:gd name="T10" fmla="*/ 139 w 813"/>
                <a:gd name="T11" fmla="*/ 667 h 1166"/>
                <a:gd name="T12" fmla="*/ 23 w 813"/>
                <a:gd name="T13" fmla="*/ 430 h 1166"/>
                <a:gd name="T14" fmla="*/ 58 w 813"/>
                <a:gd name="T15" fmla="*/ 334 h 1166"/>
                <a:gd name="T16" fmla="*/ 0 w 813"/>
                <a:gd name="T17" fmla="*/ 264 h 1166"/>
                <a:gd name="T18" fmla="*/ 23 w 813"/>
                <a:gd name="T19" fmla="*/ 125 h 1166"/>
                <a:gd name="T20" fmla="*/ 81 w 813"/>
                <a:gd name="T21" fmla="*/ 125 h 1166"/>
                <a:gd name="T22" fmla="*/ 255 w 813"/>
                <a:gd name="T23" fmla="*/ 0 h 1166"/>
                <a:gd name="T24" fmla="*/ 336 w 813"/>
                <a:gd name="T25" fmla="*/ 28 h 1166"/>
                <a:gd name="T26" fmla="*/ 418 w 813"/>
                <a:gd name="T27" fmla="*/ 55 h 1166"/>
                <a:gd name="T28" fmla="*/ 418 w 813"/>
                <a:gd name="T29" fmla="*/ 125 h 1166"/>
                <a:gd name="T30" fmla="*/ 511 w 813"/>
                <a:gd name="T31" fmla="*/ 167 h 1166"/>
                <a:gd name="T32" fmla="*/ 616 w 813"/>
                <a:gd name="T33" fmla="*/ 292 h 1166"/>
                <a:gd name="T34" fmla="*/ 709 w 813"/>
                <a:gd name="T35" fmla="*/ 361 h 1166"/>
                <a:gd name="T36" fmla="*/ 754 w 813"/>
                <a:gd name="T37" fmla="*/ 472 h 1166"/>
                <a:gd name="T38" fmla="*/ 813 w 813"/>
                <a:gd name="T39" fmla="*/ 528 h 1166"/>
                <a:gd name="T40" fmla="*/ 813 w 813"/>
                <a:gd name="T41" fmla="*/ 667 h 1166"/>
                <a:gd name="T42" fmla="*/ 709 w 813"/>
                <a:gd name="T43" fmla="*/ 832 h 1166"/>
                <a:gd name="T44" fmla="*/ 732 w 813"/>
                <a:gd name="T45" fmla="*/ 874 h 1166"/>
                <a:gd name="T46" fmla="*/ 593 w 813"/>
                <a:gd name="T47" fmla="*/ 1068 h 1166"/>
                <a:gd name="T48" fmla="*/ 673 w 813"/>
                <a:gd name="T49" fmla="*/ 1138 h 1166"/>
                <a:gd name="T50" fmla="*/ 476 w 813"/>
                <a:gd name="T51" fmla="*/ 116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1166">
                  <a:moveTo>
                    <a:pt x="476" y="1166"/>
                  </a:moveTo>
                  <a:lnTo>
                    <a:pt x="371" y="1041"/>
                  </a:lnTo>
                  <a:lnTo>
                    <a:pt x="394" y="972"/>
                  </a:lnTo>
                  <a:lnTo>
                    <a:pt x="255" y="805"/>
                  </a:lnTo>
                  <a:lnTo>
                    <a:pt x="255" y="667"/>
                  </a:lnTo>
                  <a:lnTo>
                    <a:pt x="139" y="667"/>
                  </a:lnTo>
                  <a:lnTo>
                    <a:pt x="23" y="430"/>
                  </a:lnTo>
                  <a:lnTo>
                    <a:pt x="58" y="334"/>
                  </a:lnTo>
                  <a:lnTo>
                    <a:pt x="0" y="264"/>
                  </a:lnTo>
                  <a:lnTo>
                    <a:pt x="23" y="125"/>
                  </a:lnTo>
                  <a:lnTo>
                    <a:pt x="81" y="125"/>
                  </a:lnTo>
                  <a:lnTo>
                    <a:pt x="255" y="0"/>
                  </a:lnTo>
                  <a:lnTo>
                    <a:pt x="336" y="28"/>
                  </a:lnTo>
                  <a:lnTo>
                    <a:pt x="418" y="55"/>
                  </a:lnTo>
                  <a:lnTo>
                    <a:pt x="418" y="125"/>
                  </a:lnTo>
                  <a:lnTo>
                    <a:pt x="511" y="167"/>
                  </a:lnTo>
                  <a:lnTo>
                    <a:pt x="616" y="292"/>
                  </a:lnTo>
                  <a:lnTo>
                    <a:pt x="709" y="361"/>
                  </a:lnTo>
                  <a:lnTo>
                    <a:pt x="754" y="472"/>
                  </a:lnTo>
                  <a:lnTo>
                    <a:pt x="813" y="528"/>
                  </a:lnTo>
                  <a:lnTo>
                    <a:pt x="813" y="667"/>
                  </a:lnTo>
                  <a:lnTo>
                    <a:pt x="709" y="832"/>
                  </a:lnTo>
                  <a:lnTo>
                    <a:pt x="732" y="874"/>
                  </a:lnTo>
                  <a:lnTo>
                    <a:pt x="593" y="1068"/>
                  </a:lnTo>
                  <a:lnTo>
                    <a:pt x="673" y="1138"/>
                  </a:lnTo>
                  <a:lnTo>
                    <a:pt x="476" y="1166"/>
                  </a:lnTo>
                  <a:close/>
                </a:path>
              </a:pathLst>
            </a:custGeom>
            <a:solidFill>
              <a:srgbClr val="FF6600"/>
            </a:solidFill>
            <a:ln>
              <a:noFill/>
            </a:ln>
          </p:spPr>
          <p:txBody>
            <a:bodyPr/>
            <a:lstStyle/>
            <a:p>
              <a:endParaRPr lang="en-US"/>
            </a:p>
          </p:txBody>
        </p:sp>
        <p:sp>
          <p:nvSpPr>
            <p:cNvPr id="976" name="Freeform 120"/>
            <p:cNvSpPr>
              <a:spLocks/>
            </p:cNvSpPr>
            <p:nvPr/>
          </p:nvSpPr>
          <p:spPr bwMode="auto">
            <a:xfrm>
              <a:off x="1123156" y="1997198"/>
              <a:ext cx="430213" cy="617247"/>
            </a:xfrm>
            <a:custGeom>
              <a:avLst/>
              <a:gdLst>
                <a:gd name="T0" fmla="*/ 476 w 813"/>
                <a:gd name="T1" fmla="*/ 1166 h 1166"/>
                <a:gd name="T2" fmla="*/ 371 w 813"/>
                <a:gd name="T3" fmla="*/ 1041 h 1166"/>
                <a:gd name="T4" fmla="*/ 394 w 813"/>
                <a:gd name="T5" fmla="*/ 972 h 1166"/>
                <a:gd name="T6" fmla="*/ 255 w 813"/>
                <a:gd name="T7" fmla="*/ 805 h 1166"/>
                <a:gd name="T8" fmla="*/ 255 w 813"/>
                <a:gd name="T9" fmla="*/ 667 h 1166"/>
                <a:gd name="T10" fmla="*/ 139 w 813"/>
                <a:gd name="T11" fmla="*/ 667 h 1166"/>
                <a:gd name="T12" fmla="*/ 23 w 813"/>
                <a:gd name="T13" fmla="*/ 430 h 1166"/>
                <a:gd name="T14" fmla="*/ 58 w 813"/>
                <a:gd name="T15" fmla="*/ 334 h 1166"/>
                <a:gd name="T16" fmla="*/ 0 w 813"/>
                <a:gd name="T17" fmla="*/ 264 h 1166"/>
                <a:gd name="T18" fmla="*/ 23 w 813"/>
                <a:gd name="T19" fmla="*/ 125 h 1166"/>
                <a:gd name="T20" fmla="*/ 81 w 813"/>
                <a:gd name="T21" fmla="*/ 125 h 1166"/>
                <a:gd name="T22" fmla="*/ 255 w 813"/>
                <a:gd name="T23" fmla="*/ 0 h 1166"/>
                <a:gd name="T24" fmla="*/ 336 w 813"/>
                <a:gd name="T25" fmla="*/ 28 h 1166"/>
                <a:gd name="T26" fmla="*/ 418 w 813"/>
                <a:gd name="T27" fmla="*/ 55 h 1166"/>
                <a:gd name="T28" fmla="*/ 418 w 813"/>
                <a:gd name="T29" fmla="*/ 125 h 1166"/>
                <a:gd name="T30" fmla="*/ 511 w 813"/>
                <a:gd name="T31" fmla="*/ 167 h 1166"/>
                <a:gd name="T32" fmla="*/ 616 w 813"/>
                <a:gd name="T33" fmla="*/ 292 h 1166"/>
                <a:gd name="T34" fmla="*/ 709 w 813"/>
                <a:gd name="T35" fmla="*/ 361 h 1166"/>
                <a:gd name="T36" fmla="*/ 754 w 813"/>
                <a:gd name="T37" fmla="*/ 472 h 1166"/>
                <a:gd name="T38" fmla="*/ 813 w 813"/>
                <a:gd name="T39" fmla="*/ 528 h 1166"/>
                <a:gd name="T40" fmla="*/ 813 w 813"/>
                <a:gd name="T41" fmla="*/ 667 h 1166"/>
                <a:gd name="T42" fmla="*/ 709 w 813"/>
                <a:gd name="T43" fmla="*/ 832 h 1166"/>
                <a:gd name="T44" fmla="*/ 732 w 813"/>
                <a:gd name="T45" fmla="*/ 874 h 1166"/>
                <a:gd name="T46" fmla="*/ 593 w 813"/>
                <a:gd name="T47" fmla="*/ 1068 h 1166"/>
                <a:gd name="T48" fmla="*/ 673 w 813"/>
                <a:gd name="T49" fmla="*/ 1138 h 1166"/>
                <a:gd name="T50" fmla="*/ 476 w 813"/>
                <a:gd name="T51" fmla="*/ 116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1166">
                  <a:moveTo>
                    <a:pt x="476" y="1166"/>
                  </a:moveTo>
                  <a:lnTo>
                    <a:pt x="371" y="1041"/>
                  </a:lnTo>
                  <a:lnTo>
                    <a:pt x="394" y="972"/>
                  </a:lnTo>
                  <a:lnTo>
                    <a:pt x="255" y="805"/>
                  </a:lnTo>
                  <a:lnTo>
                    <a:pt x="255" y="667"/>
                  </a:lnTo>
                  <a:lnTo>
                    <a:pt x="139" y="667"/>
                  </a:lnTo>
                  <a:lnTo>
                    <a:pt x="23" y="430"/>
                  </a:lnTo>
                  <a:lnTo>
                    <a:pt x="58" y="334"/>
                  </a:lnTo>
                  <a:lnTo>
                    <a:pt x="0" y="264"/>
                  </a:lnTo>
                  <a:lnTo>
                    <a:pt x="23" y="125"/>
                  </a:lnTo>
                  <a:lnTo>
                    <a:pt x="81" y="125"/>
                  </a:lnTo>
                  <a:lnTo>
                    <a:pt x="255" y="0"/>
                  </a:lnTo>
                  <a:lnTo>
                    <a:pt x="336" y="28"/>
                  </a:lnTo>
                  <a:lnTo>
                    <a:pt x="418" y="55"/>
                  </a:lnTo>
                  <a:lnTo>
                    <a:pt x="418" y="125"/>
                  </a:lnTo>
                  <a:lnTo>
                    <a:pt x="511" y="167"/>
                  </a:lnTo>
                  <a:lnTo>
                    <a:pt x="616" y="292"/>
                  </a:lnTo>
                  <a:lnTo>
                    <a:pt x="709" y="361"/>
                  </a:lnTo>
                  <a:lnTo>
                    <a:pt x="754" y="472"/>
                  </a:lnTo>
                  <a:lnTo>
                    <a:pt x="813" y="528"/>
                  </a:lnTo>
                  <a:lnTo>
                    <a:pt x="813" y="667"/>
                  </a:lnTo>
                  <a:lnTo>
                    <a:pt x="709" y="832"/>
                  </a:lnTo>
                  <a:lnTo>
                    <a:pt x="732" y="874"/>
                  </a:lnTo>
                  <a:lnTo>
                    <a:pt x="593" y="1068"/>
                  </a:lnTo>
                  <a:lnTo>
                    <a:pt x="673" y="1138"/>
                  </a:lnTo>
                  <a:lnTo>
                    <a:pt x="476" y="116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7" name="Freeform 121"/>
            <p:cNvSpPr>
              <a:spLocks/>
            </p:cNvSpPr>
            <p:nvPr/>
          </p:nvSpPr>
          <p:spPr bwMode="auto">
            <a:xfrm>
              <a:off x="748506" y="2224102"/>
              <a:ext cx="627063" cy="410970"/>
            </a:xfrm>
            <a:custGeom>
              <a:avLst/>
              <a:gdLst>
                <a:gd name="T0" fmla="*/ 487 w 1185"/>
                <a:gd name="T1" fmla="*/ 777 h 777"/>
                <a:gd name="T2" fmla="*/ 394 w 1185"/>
                <a:gd name="T3" fmla="*/ 735 h 777"/>
                <a:gd name="T4" fmla="*/ 174 w 1185"/>
                <a:gd name="T5" fmla="*/ 402 h 777"/>
                <a:gd name="T6" fmla="*/ 34 w 1185"/>
                <a:gd name="T7" fmla="*/ 444 h 777"/>
                <a:gd name="T8" fmla="*/ 0 w 1185"/>
                <a:gd name="T9" fmla="*/ 402 h 777"/>
                <a:gd name="T10" fmla="*/ 58 w 1185"/>
                <a:gd name="T11" fmla="*/ 305 h 777"/>
                <a:gd name="T12" fmla="*/ 34 w 1185"/>
                <a:gd name="T13" fmla="*/ 305 h 777"/>
                <a:gd name="T14" fmla="*/ 93 w 1185"/>
                <a:gd name="T15" fmla="*/ 237 h 777"/>
                <a:gd name="T16" fmla="*/ 58 w 1185"/>
                <a:gd name="T17" fmla="*/ 167 h 777"/>
                <a:gd name="T18" fmla="*/ 116 w 1185"/>
                <a:gd name="T19" fmla="*/ 139 h 777"/>
                <a:gd name="T20" fmla="*/ 487 w 1185"/>
                <a:gd name="T21" fmla="*/ 70 h 777"/>
                <a:gd name="T22" fmla="*/ 510 w 1185"/>
                <a:gd name="T23" fmla="*/ 97 h 777"/>
                <a:gd name="T24" fmla="*/ 569 w 1185"/>
                <a:gd name="T25" fmla="*/ 42 h 777"/>
                <a:gd name="T26" fmla="*/ 732 w 1185"/>
                <a:gd name="T27" fmla="*/ 0 h 777"/>
                <a:gd name="T28" fmla="*/ 848 w 1185"/>
                <a:gd name="T29" fmla="*/ 237 h 777"/>
                <a:gd name="T30" fmla="*/ 964 w 1185"/>
                <a:gd name="T31" fmla="*/ 237 h 777"/>
                <a:gd name="T32" fmla="*/ 964 w 1185"/>
                <a:gd name="T33" fmla="*/ 375 h 777"/>
                <a:gd name="T34" fmla="*/ 1103 w 1185"/>
                <a:gd name="T35" fmla="*/ 541 h 777"/>
                <a:gd name="T36" fmla="*/ 1080 w 1185"/>
                <a:gd name="T37" fmla="*/ 611 h 777"/>
                <a:gd name="T38" fmla="*/ 1185 w 1185"/>
                <a:gd name="T39" fmla="*/ 735 h 777"/>
                <a:gd name="T40" fmla="*/ 487 w 1185"/>
                <a:gd name="T41"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5" h="777">
                  <a:moveTo>
                    <a:pt x="487" y="777"/>
                  </a:moveTo>
                  <a:lnTo>
                    <a:pt x="394" y="735"/>
                  </a:lnTo>
                  <a:lnTo>
                    <a:pt x="174" y="402"/>
                  </a:lnTo>
                  <a:lnTo>
                    <a:pt x="34" y="444"/>
                  </a:lnTo>
                  <a:lnTo>
                    <a:pt x="0" y="402"/>
                  </a:lnTo>
                  <a:lnTo>
                    <a:pt x="58" y="305"/>
                  </a:lnTo>
                  <a:lnTo>
                    <a:pt x="34" y="305"/>
                  </a:lnTo>
                  <a:lnTo>
                    <a:pt x="93" y="237"/>
                  </a:lnTo>
                  <a:lnTo>
                    <a:pt x="58" y="167"/>
                  </a:lnTo>
                  <a:lnTo>
                    <a:pt x="116" y="139"/>
                  </a:lnTo>
                  <a:lnTo>
                    <a:pt x="487" y="70"/>
                  </a:lnTo>
                  <a:lnTo>
                    <a:pt x="510" y="97"/>
                  </a:lnTo>
                  <a:lnTo>
                    <a:pt x="569" y="42"/>
                  </a:lnTo>
                  <a:lnTo>
                    <a:pt x="732" y="0"/>
                  </a:lnTo>
                  <a:lnTo>
                    <a:pt x="848" y="237"/>
                  </a:lnTo>
                  <a:lnTo>
                    <a:pt x="964" y="237"/>
                  </a:lnTo>
                  <a:lnTo>
                    <a:pt x="964" y="375"/>
                  </a:lnTo>
                  <a:lnTo>
                    <a:pt x="1103" y="541"/>
                  </a:lnTo>
                  <a:lnTo>
                    <a:pt x="1080" y="611"/>
                  </a:lnTo>
                  <a:lnTo>
                    <a:pt x="1185" y="735"/>
                  </a:lnTo>
                  <a:lnTo>
                    <a:pt x="487" y="777"/>
                  </a:lnTo>
                  <a:close/>
                </a:path>
              </a:pathLst>
            </a:custGeom>
            <a:solidFill>
              <a:srgbClr val="BBE0E3"/>
            </a:solidFill>
            <a:ln>
              <a:noFill/>
            </a:ln>
          </p:spPr>
          <p:txBody>
            <a:bodyPr/>
            <a:lstStyle/>
            <a:p>
              <a:endParaRPr lang="en-US"/>
            </a:p>
          </p:txBody>
        </p:sp>
        <p:sp>
          <p:nvSpPr>
            <p:cNvPr id="978" name="Freeform 122"/>
            <p:cNvSpPr>
              <a:spLocks/>
            </p:cNvSpPr>
            <p:nvPr/>
          </p:nvSpPr>
          <p:spPr bwMode="auto">
            <a:xfrm>
              <a:off x="748506" y="2224102"/>
              <a:ext cx="627063" cy="410970"/>
            </a:xfrm>
            <a:custGeom>
              <a:avLst/>
              <a:gdLst>
                <a:gd name="T0" fmla="*/ 487 w 1185"/>
                <a:gd name="T1" fmla="*/ 777 h 777"/>
                <a:gd name="T2" fmla="*/ 394 w 1185"/>
                <a:gd name="T3" fmla="*/ 735 h 777"/>
                <a:gd name="T4" fmla="*/ 174 w 1185"/>
                <a:gd name="T5" fmla="*/ 402 h 777"/>
                <a:gd name="T6" fmla="*/ 34 w 1185"/>
                <a:gd name="T7" fmla="*/ 444 h 777"/>
                <a:gd name="T8" fmla="*/ 0 w 1185"/>
                <a:gd name="T9" fmla="*/ 402 h 777"/>
                <a:gd name="T10" fmla="*/ 58 w 1185"/>
                <a:gd name="T11" fmla="*/ 305 h 777"/>
                <a:gd name="T12" fmla="*/ 34 w 1185"/>
                <a:gd name="T13" fmla="*/ 305 h 777"/>
                <a:gd name="T14" fmla="*/ 93 w 1185"/>
                <a:gd name="T15" fmla="*/ 237 h 777"/>
                <a:gd name="T16" fmla="*/ 58 w 1185"/>
                <a:gd name="T17" fmla="*/ 167 h 777"/>
                <a:gd name="T18" fmla="*/ 116 w 1185"/>
                <a:gd name="T19" fmla="*/ 139 h 777"/>
                <a:gd name="T20" fmla="*/ 487 w 1185"/>
                <a:gd name="T21" fmla="*/ 70 h 777"/>
                <a:gd name="T22" fmla="*/ 510 w 1185"/>
                <a:gd name="T23" fmla="*/ 97 h 777"/>
                <a:gd name="T24" fmla="*/ 569 w 1185"/>
                <a:gd name="T25" fmla="*/ 42 h 777"/>
                <a:gd name="T26" fmla="*/ 732 w 1185"/>
                <a:gd name="T27" fmla="*/ 0 h 777"/>
                <a:gd name="T28" fmla="*/ 848 w 1185"/>
                <a:gd name="T29" fmla="*/ 237 h 777"/>
                <a:gd name="T30" fmla="*/ 964 w 1185"/>
                <a:gd name="T31" fmla="*/ 237 h 777"/>
                <a:gd name="T32" fmla="*/ 964 w 1185"/>
                <a:gd name="T33" fmla="*/ 375 h 777"/>
                <a:gd name="T34" fmla="*/ 1103 w 1185"/>
                <a:gd name="T35" fmla="*/ 541 h 777"/>
                <a:gd name="T36" fmla="*/ 1080 w 1185"/>
                <a:gd name="T37" fmla="*/ 611 h 777"/>
                <a:gd name="T38" fmla="*/ 1185 w 1185"/>
                <a:gd name="T39" fmla="*/ 735 h 777"/>
                <a:gd name="T40" fmla="*/ 487 w 1185"/>
                <a:gd name="T41"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5" h="777">
                  <a:moveTo>
                    <a:pt x="487" y="777"/>
                  </a:moveTo>
                  <a:lnTo>
                    <a:pt x="394" y="735"/>
                  </a:lnTo>
                  <a:lnTo>
                    <a:pt x="174" y="402"/>
                  </a:lnTo>
                  <a:lnTo>
                    <a:pt x="34" y="444"/>
                  </a:lnTo>
                  <a:lnTo>
                    <a:pt x="0" y="402"/>
                  </a:lnTo>
                  <a:lnTo>
                    <a:pt x="58" y="305"/>
                  </a:lnTo>
                  <a:lnTo>
                    <a:pt x="34" y="305"/>
                  </a:lnTo>
                  <a:lnTo>
                    <a:pt x="93" y="237"/>
                  </a:lnTo>
                  <a:lnTo>
                    <a:pt x="58" y="167"/>
                  </a:lnTo>
                  <a:lnTo>
                    <a:pt x="116" y="139"/>
                  </a:lnTo>
                  <a:lnTo>
                    <a:pt x="487" y="70"/>
                  </a:lnTo>
                  <a:lnTo>
                    <a:pt x="510" y="97"/>
                  </a:lnTo>
                  <a:lnTo>
                    <a:pt x="569" y="42"/>
                  </a:lnTo>
                  <a:lnTo>
                    <a:pt x="732" y="0"/>
                  </a:lnTo>
                  <a:lnTo>
                    <a:pt x="848" y="237"/>
                  </a:lnTo>
                  <a:lnTo>
                    <a:pt x="964" y="237"/>
                  </a:lnTo>
                  <a:lnTo>
                    <a:pt x="964" y="375"/>
                  </a:lnTo>
                  <a:lnTo>
                    <a:pt x="1103" y="541"/>
                  </a:lnTo>
                  <a:lnTo>
                    <a:pt x="1080" y="611"/>
                  </a:lnTo>
                  <a:lnTo>
                    <a:pt x="1185" y="735"/>
                  </a:lnTo>
                  <a:lnTo>
                    <a:pt x="487" y="777"/>
                  </a:lnTo>
                </a:path>
              </a:pathLst>
            </a:custGeom>
            <a:solidFill>
              <a:srgbClr val="FF6600"/>
            </a:solidFill>
            <a:ln w="3175">
              <a:solidFill>
                <a:srgbClr val="1F1A17"/>
              </a:solidFill>
              <a:prstDash val="solid"/>
              <a:round/>
              <a:headEnd/>
              <a:tailEnd/>
            </a:ln>
          </p:spPr>
          <p:txBody>
            <a:bodyPr/>
            <a:lstStyle/>
            <a:p>
              <a:endParaRPr lang="en-US"/>
            </a:p>
          </p:txBody>
        </p:sp>
        <p:sp>
          <p:nvSpPr>
            <p:cNvPr id="979" name="Freeform 123"/>
            <p:cNvSpPr>
              <a:spLocks/>
            </p:cNvSpPr>
            <p:nvPr/>
          </p:nvSpPr>
          <p:spPr bwMode="auto">
            <a:xfrm>
              <a:off x="2120104" y="2136831"/>
              <a:ext cx="387350" cy="263401"/>
            </a:xfrm>
            <a:custGeom>
              <a:avLst/>
              <a:gdLst>
                <a:gd name="T0" fmla="*/ 174 w 732"/>
                <a:gd name="T1" fmla="*/ 471 h 498"/>
                <a:gd name="T2" fmla="*/ 58 w 732"/>
                <a:gd name="T3" fmla="*/ 498 h 498"/>
                <a:gd name="T4" fmla="*/ 0 w 732"/>
                <a:gd name="T5" fmla="*/ 471 h 498"/>
                <a:gd name="T6" fmla="*/ 36 w 732"/>
                <a:gd name="T7" fmla="*/ 263 h 498"/>
                <a:gd name="T8" fmla="*/ 174 w 732"/>
                <a:gd name="T9" fmla="*/ 27 h 498"/>
                <a:gd name="T10" fmla="*/ 372 w 732"/>
                <a:gd name="T11" fmla="*/ 0 h 498"/>
                <a:gd name="T12" fmla="*/ 453 w 732"/>
                <a:gd name="T13" fmla="*/ 27 h 498"/>
                <a:gd name="T14" fmla="*/ 732 w 732"/>
                <a:gd name="T15" fmla="*/ 332 h 498"/>
                <a:gd name="T16" fmla="*/ 732 w 732"/>
                <a:gd name="T17" fmla="*/ 498 h 498"/>
                <a:gd name="T18" fmla="*/ 174 w 732"/>
                <a:gd name="T19" fmla="*/ 47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2" h="498">
                  <a:moveTo>
                    <a:pt x="174" y="471"/>
                  </a:moveTo>
                  <a:lnTo>
                    <a:pt x="58" y="498"/>
                  </a:lnTo>
                  <a:lnTo>
                    <a:pt x="0" y="471"/>
                  </a:lnTo>
                  <a:lnTo>
                    <a:pt x="36" y="263"/>
                  </a:lnTo>
                  <a:lnTo>
                    <a:pt x="174" y="27"/>
                  </a:lnTo>
                  <a:lnTo>
                    <a:pt x="372" y="0"/>
                  </a:lnTo>
                  <a:lnTo>
                    <a:pt x="453" y="27"/>
                  </a:lnTo>
                  <a:lnTo>
                    <a:pt x="732" y="332"/>
                  </a:lnTo>
                  <a:lnTo>
                    <a:pt x="732" y="498"/>
                  </a:lnTo>
                  <a:lnTo>
                    <a:pt x="174" y="471"/>
                  </a:lnTo>
                  <a:close/>
                </a:path>
              </a:pathLst>
            </a:custGeom>
            <a:solidFill>
              <a:srgbClr val="FF6600"/>
            </a:solidFill>
            <a:ln>
              <a:noFill/>
            </a:ln>
          </p:spPr>
          <p:txBody>
            <a:bodyPr/>
            <a:lstStyle/>
            <a:p>
              <a:endParaRPr lang="en-US"/>
            </a:p>
          </p:txBody>
        </p:sp>
        <p:sp>
          <p:nvSpPr>
            <p:cNvPr id="980" name="Freeform 124"/>
            <p:cNvSpPr>
              <a:spLocks/>
            </p:cNvSpPr>
            <p:nvPr/>
          </p:nvSpPr>
          <p:spPr bwMode="auto">
            <a:xfrm>
              <a:off x="2120104" y="2136831"/>
              <a:ext cx="387350" cy="263401"/>
            </a:xfrm>
            <a:custGeom>
              <a:avLst/>
              <a:gdLst>
                <a:gd name="T0" fmla="*/ 174 w 732"/>
                <a:gd name="T1" fmla="*/ 471 h 498"/>
                <a:gd name="T2" fmla="*/ 58 w 732"/>
                <a:gd name="T3" fmla="*/ 498 h 498"/>
                <a:gd name="T4" fmla="*/ 0 w 732"/>
                <a:gd name="T5" fmla="*/ 471 h 498"/>
                <a:gd name="T6" fmla="*/ 36 w 732"/>
                <a:gd name="T7" fmla="*/ 263 h 498"/>
                <a:gd name="T8" fmla="*/ 174 w 732"/>
                <a:gd name="T9" fmla="*/ 27 h 498"/>
                <a:gd name="T10" fmla="*/ 372 w 732"/>
                <a:gd name="T11" fmla="*/ 0 h 498"/>
                <a:gd name="T12" fmla="*/ 453 w 732"/>
                <a:gd name="T13" fmla="*/ 27 h 498"/>
                <a:gd name="T14" fmla="*/ 732 w 732"/>
                <a:gd name="T15" fmla="*/ 332 h 498"/>
                <a:gd name="T16" fmla="*/ 732 w 732"/>
                <a:gd name="T17" fmla="*/ 498 h 498"/>
                <a:gd name="T18" fmla="*/ 174 w 732"/>
                <a:gd name="T19" fmla="*/ 47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2" h="498">
                  <a:moveTo>
                    <a:pt x="174" y="471"/>
                  </a:moveTo>
                  <a:lnTo>
                    <a:pt x="58" y="498"/>
                  </a:lnTo>
                  <a:lnTo>
                    <a:pt x="0" y="471"/>
                  </a:lnTo>
                  <a:lnTo>
                    <a:pt x="36" y="263"/>
                  </a:lnTo>
                  <a:lnTo>
                    <a:pt x="174" y="27"/>
                  </a:lnTo>
                  <a:lnTo>
                    <a:pt x="372" y="0"/>
                  </a:lnTo>
                  <a:lnTo>
                    <a:pt x="453" y="27"/>
                  </a:lnTo>
                  <a:lnTo>
                    <a:pt x="732" y="332"/>
                  </a:lnTo>
                  <a:lnTo>
                    <a:pt x="732" y="498"/>
                  </a:lnTo>
                  <a:lnTo>
                    <a:pt x="174" y="471"/>
                  </a:lnTo>
                </a:path>
              </a:pathLst>
            </a:custGeom>
            <a:noFill/>
            <a:ln w="3175">
              <a:solidFill>
                <a:srgbClr val="1F1A17"/>
              </a:solidFill>
              <a:prstDash val="solid"/>
              <a:round/>
              <a:headEnd/>
              <a:tailEnd/>
            </a:ln>
          </p:spPr>
          <p:txBody>
            <a:bodyPr/>
            <a:lstStyle/>
            <a:p>
              <a:endParaRPr lang="en-US"/>
            </a:p>
          </p:txBody>
        </p:sp>
        <p:sp>
          <p:nvSpPr>
            <p:cNvPr id="981" name="Freeform 125"/>
            <p:cNvSpPr>
              <a:spLocks/>
            </p:cNvSpPr>
            <p:nvPr/>
          </p:nvSpPr>
          <p:spPr bwMode="auto">
            <a:xfrm>
              <a:off x="2210594" y="1886124"/>
              <a:ext cx="566737" cy="514109"/>
            </a:xfrm>
            <a:custGeom>
              <a:avLst/>
              <a:gdLst>
                <a:gd name="T0" fmla="*/ 558 w 1069"/>
                <a:gd name="T1" fmla="*/ 971 h 971"/>
                <a:gd name="T2" fmla="*/ 558 w 1069"/>
                <a:gd name="T3" fmla="*/ 805 h 971"/>
                <a:gd name="T4" fmla="*/ 280 w 1069"/>
                <a:gd name="T5" fmla="*/ 500 h 971"/>
                <a:gd name="T6" fmla="*/ 199 w 1069"/>
                <a:gd name="T7" fmla="*/ 473 h 971"/>
                <a:gd name="T8" fmla="*/ 0 w 1069"/>
                <a:gd name="T9" fmla="*/ 500 h 971"/>
                <a:gd name="T10" fmla="*/ 0 w 1069"/>
                <a:gd name="T11" fmla="*/ 403 h 971"/>
                <a:gd name="T12" fmla="*/ 0 w 1069"/>
                <a:gd name="T13" fmla="*/ 333 h 971"/>
                <a:gd name="T14" fmla="*/ 23 w 1069"/>
                <a:gd name="T15" fmla="*/ 333 h 971"/>
                <a:gd name="T16" fmla="*/ 59 w 1069"/>
                <a:gd name="T17" fmla="*/ 333 h 971"/>
                <a:gd name="T18" fmla="*/ 59 w 1069"/>
                <a:gd name="T19" fmla="*/ 237 h 971"/>
                <a:gd name="T20" fmla="*/ 163 w 1069"/>
                <a:gd name="T21" fmla="*/ 209 h 971"/>
                <a:gd name="T22" fmla="*/ 453 w 1069"/>
                <a:gd name="T23" fmla="*/ 209 h 971"/>
                <a:gd name="T24" fmla="*/ 512 w 1069"/>
                <a:gd name="T25" fmla="*/ 167 h 971"/>
                <a:gd name="T26" fmla="*/ 558 w 1069"/>
                <a:gd name="T27" fmla="*/ 209 h 971"/>
                <a:gd name="T28" fmla="*/ 791 w 1069"/>
                <a:gd name="T29" fmla="*/ 167 h 971"/>
                <a:gd name="T30" fmla="*/ 848 w 1069"/>
                <a:gd name="T31" fmla="*/ 97 h 971"/>
                <a:gd name="T32" fmla="*/ 953 w 1069"/>
                <a:gd name="T33" fmla="*/ 0 h 971"/>
                <a:gd name="T34" fmla="*/ 1046 w 1069"/>
                <a:gd name="T35" fmla="*/ 28 h 971"/>
                <a:gd name="T36" fmla="*/ 1069 w 1069"/>
                <a:gd name="T37" fmla="*/ 97 h 971"/>
                <a:gd name="T38" fmla="*/ 1069 w 1069"/>
                <a:gd name="T39" fmla="*/ 612 h 971"/>
                <a:gd name="T40" fmla="*/ 953 w 1069"/>
                <a:gd name="T41" fmla="*/ 971 h 971"/>
                <a:gd name="T42" fmla="*/ 558 w 1069"/>
                <a:gd name="T43" fmla="*/ 97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9" h="971">
                  <a:moveTo>
                    <a:pt x="558" y="971"/>
                  </a:moveTo>
                  <a:lnTo>
                    <a:pt x="558" y="805"/>
                  </a:lnTo>
                  <a:lnTo>
                    <a:pt x="280" y="500"/>
                  </a:lnTo>
                  <a:lnTo>
                    <a:pt x="199" y="473"/>
                  </a:lnTo>
                  <a:lnTo>
                    <a:pt x="0" y="500"/>
                  </a:lnTo>
                  <a:lnTo>
                    <a:pt x="0" y="403"/>
                  </a:lnTo>
                  <a:lnTo>
                    <a:pt x="0" y="333"/>
                  </a:lnTo>
                  <a:lnTo>
                    <a:pt x="23" y="333"/>
                  </a:lnTo>
                  <a:lnTo>
                    <a:pt x="59" y="333"/>
                  </a:lnTo>
                  <a:lnTo>
                    <a:pt x="59" y="237"/>
                  </a:lnTo>
                  <a:lnTo>
                    <a:pt x="163" y="209"/>
                  </a:lnTo>
                  <a:lnTo>
                    <a:pt x="453" y="209"/>
                  </a:lnTo>
                  <a:lnTo>
                    <a:pt x="512" y="167"/>
                  </a:lnTo>
                  <a:lnTo>
                    <a:pt x="558" y="209"/>
                  </a:lnTo>
                  <a:lnTo>
                    <a:pt x="791" y="167"/>
                  </a:lnTo>
                  <a:lnTo>
                    <a:pt x="848" y="97"/>
                  </a:lnTo>
                  <a:lnTo>
                    <a:pt x="953" y="0"/>
                  </a:lnTo>
                  <a:lnTo>
                    <a:pt x="1046" y="28"/>
                  </a:lnTo>
                  <a:lnTo>
                    <a:pt x="1069" y="97"/>
                  </a:lnTo>
                  <a:lnTo>
                    <a:pt x="1069" y="612"/>
                  </a:lnTo>
                  <a:lnTo>
                    <a:pt x="953" y="971"/>
                  </a:lnTo>
                  <a:lnTo>
                    <a:pt x="558" y="971"/>
                  </a:lnTo>
                  <a:close/>
                </a:path>
              </a:pathLst>
            </a:custGeom>
            <a:solidFill>
              <a:srgbClr val="FF6600"/>
            </a:solidFill>
            <a:ln>
              <a:noFill/>
            </a:ln>
          </p:spPr>
          <p:txBody>
            <a:bodyPr/>
            <a:lstStyle/>
            <a:p>
              <a:endParaRPr lang="en-US"/>
            </a:p>
          </p:txBody>
        </p:sp>
        <p:sp>
          <p:nvSpPr>
            <p:cNvPr id="982" name="Freeform 126"/>
            <p:cNvSpPr>
              <a:spLocks/>
            </p:cNvSpPr>
            <p:nvPr/>
          </p:nvSpPr>
          <p:spPr bwMode="auto">
            <a:xfrm>
              <a:off x="2210594" y="1886124"/>
              <a:ext cx="566737" cy="514109"/>
            </a:xfrm>
            <a:custGeom>
              <a:avLst/>
              <a:gdLst>
                <a:gd name="T0" fmla="*/ 558 w 1069"/>
                <a:gd name="T1" fmla="*/ 971 h 971"/>
                <a:gd name="T2" fmla="*/ 558 w 1069"/>
                <a:gd name="T3" fmla="*/ 805 h 971"/>
                <a:gd name="T4" fmla="*/ 280 w 1069"/>
                <a:gd name="T5" fmla="*/ 500 h 971"/>
                <a:gd name="T6" fmla="*/ 199 w 1069"/>
                <a:gd name="T7" fmla="*/ 473 h 971"/>
                <a:gd name="T8" fmla="*/ 0 w 1069"/>
                <a:gd name="T9" fmla="*/ 500 h 971"/>
                <a:gd name="T10" fmla="*/ 0 w 1069"/>
                <a:gd name="T11" fmla="*/ 403 h 971"/>
                <a:gd name="T12" fmla="*/ 0 w 1069"/>
                <a:gd name="T13" fmla="*/ 333 h 971"/>
                <a:gd name="T14" fmla="*/ 23 w 1069"/>
                <a:gd name="T15" fmla="*/ 333 h 971"/>
                <a:gd name="T16" fmla="*/ 59 w 1069"/>
                <a:gd name="T17" fmla="*/ 333 h 971"/>
                <a:gd name="T18" fmla="*/ 59 w 1069"/>
                <a:gd name="T19" fmla="*/ 237 h 971"/>
                <a:gd name="T20" fmla="*/ 163 w 1069"/>
                <a:gd name="T21" fmla="*/ 209 h 971"/>
                <a:gd name="T22" fmla="*/ 453 w 1069"/>
                <a:gd name="T23" fmla="*/ 209 h 971"/>
                <a:gd name="T24" fmla="*/ 512 w 1069"/>
                <a:gd name="T25" fmla="*/ 167 h 971"/>
                <a:gd name="T26" fmla="*/ 558 w 1069"/>
                <a:gd name="T27" fmla="*/ 209 h 971"/>
                <a:gd name="T28" fmla="*/ 791 w 1069"/>
                <a:gd name="T29" fmla="*/ 167 h 971"/>
                <a:gd name="T30" fmla="*/ 848 w 1069"/>
                <a:gd name="T31" fmla="*/ 97 h 971"/>
                <a:gd name="T32" fmla="*/ 953 w 1069"/>
                <a:gd name="T33" fmla="*/ 0 h 971"/>
                <a:gd name="T34" fmla="*/ 1046 w 1069"/>
                <a:gd name="T35" fmla="*/ 28 h 971"/>
                <a:gd name="T36" fmla="*/ 1069 w 1069"/>
                <a:gd name="T37" fmla="*/ 97 h 971"/>
                <a:gd name="T38" fmla="*/ 1069 w 1069"/>
                <a:gd name="T39" fmla="*/ 612 h 971"/>
                <a:gd name="T40" fmla="*/ 953 w 1069"/>
                <a:gd name="T41" fmla="*/ 971 h 971"/>
                <a:gd name="T42" fmla="*/ 558 w 1069"/>
                <a:gd name="T43" fmla="*/ 97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9" h="971">
                  <a:moveTo>
                    <a:pt x="558" y="971"/>
                  </a:moveTo>
                  <a:lnTo>
                    <a:pt x="558" y="805"/>
                  </a:lnTo>
                  <a:lnTo>
                    <a:pt x="280" y="500"/>
                  </a:lnTo>
                  <a:lnTo>
                    <a:pt x="199" y="473"/>
                  </a:lnTo>
                  <a:lnTo>
                    <a:pt x="0" y="500"/>
                  </a:lnTo>
                  <a:lnTo>
                    <a:pt x="0" y="403"/>
                  </a:lnTo>
                  <a:lnTo>
                    <a:pt x="0" y="333"/>
                  </a:lnTo>
                  <a:lnTo>
                    <a:pt x="23" y="333"/>
                  </a:lnTo>
                  <a:lnTo>
                    <a:pt x="59" y="333"/>
                  </a:lnTo>
                  <a:lnTo>
                    <a:pt x="59" y="237"/>
                  </a:lnTo>
                  <a:lnTo>
                    <a:pt x="163" y="209"/>
                  </a:lnTo>
                  <a:lnTo>
                    <a:pt x="453" y="209"/>
                  </a:lnTo>
                  <a:lnTo>
                    <a:pt x="512" y="167"/>
                  </a:lnTo>
                  <a:lnTo>
                    <a:pt x="558" y="209"/>
                  </a:lnTo>
                  <a:lnTo>
                    <a:pt x="791" y="167"/>
                  </a:lnTo>
                  <a:lnTo>
                    <a:pt x="848" y="97"/>
                  </a:lnTo>
                  <a:lnTo>
                    <a:pt x="953" y="0"/>
                  </a:lnTo>
                  <a:lnTo>
                    <a:pt x="1046" y="28"/>
                  </a:lnTo>
                  <a:lnTo>
                    <a:pt x="1069" y="97"/>
                  </a:lnTo>
                  <a:lnTo>
                    <a:pt x="1069" y="612"/>
                  </a:lnTo>
                  <a:lnTo>
                    <a:pt x="953" y="971"/>
                  </a:lnTo>
                  <a:lnTo>
                    <a:pt x="558" y="97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3" name="Freeform 127"/>
            <p:cNvSpPr>
              <a:spLocks/>
            </p:cNvSpPr>
            <p:nvPr/>
          </p:nvSpPr>
          <p:spPr bwMode="auto">
            <a:xfrm>
              <a:off x="1437481" y="2122548"/>
              <a:ext cx="473075" cy="476027"/>
            </a:xfrm>
            <a:custGeom>
              <a:avLst/>
              <a:gdLst>
                <a:gd name="T0" fmla="*/ 732 w 894"/>
                <a:gd name="T1" fmla="*/ 693 h 902"/>
                <a:gd name="T2" fmla="*/ 673 w 894"/>
                <a:gd name="T3" fmla="*/ 666 h 902"/>
                <a:gd name="T4" fmla="*/ 673 w 894"/>
                <a:gd name="T5" fmla="*/ 735 h 902"/>
                <a:gd name="T6" fmla="*/ 615 w 894"/>
                <a:gd name="T7" fmla="*/ 735 h 902"/>
                <a:gd name="T8" fmla="*/ 557 w 894"/>
                <a:gd name="T9" fmla="*/ 804 h 902"/>
                <a:gd name="T10" fmla="*/ 510 w 894"/>
                <a:gd name="T11" fmla="*/ 804 h 902"/>
                <a:gd name="T12" fmla="*/ 510 w 894"/>
                <a:gd name="T13" fmla="*/ 762 h 902"/>
                <a:gd name="T14" fmla="*/ 80 w 894"/>
                <a:gd name="T15" fmla="*/ 902 h 902"/>
                <a:gd name="T16" fmla="*/ 0 w 894"/>
                <a:gd name="T17" fmla="*/ 832 h 902"/>
                <a:gd name="T18" fmla="*/ 139 w 894"/>
                <a:gd name="T19" fmla="*/ 638 h 902"/>
                <a:gd name="T20" fmla="*/ 116 w 894"/>
                <a:gd name="T21" fmla="*/ 596 h 902"/>
                <a:gd name="T22" fmla="*/ 220 w 894"/>
                <a:gd name="T23" fmla="*/ 430 h 902"/>
                <a:gd name="T24" fmla="*/ 220 w 894"/>
                <a:gd name="T25" fmla="*/ 291 h 902"/>
                <a:gd name="T26" fmla="*/ 337 w 894"/>
                <a:gd name="T27" fmla="*/ 236 h 902"/>
                <a:gd name="T28" fmla="*/ 394 w 894"/>
                <a:gd name="T29" fmla="*/ 236 h 902"/>
                <a:gd name="T30" fmla="*/ 557 w 894"/>
                <a:gd name="T31" fmla="*/ 0 h 902"/>
                <a:gd name="T32" fmla="*/ 789 w 894"/>
                <a:gd name="T33" fmla="*/ 264 h 902"/>
                <a:gd name="T34" fmla="*/ 894 w 894"/>
                <a:gd name="T35" fmla="*/ 638 h 902"/>
                <a:gd name="T36" fmla="*/ 732 w 894"/>
                <a:gd name="T37" fmla="*/ 693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4" h="902">
                  <a:moveTo>
                    <a:pt x="732" y="693"/>
                  </a:moveTo>
                  <a:lnTo>
                    <a:pt x="673" y="666"/>
                  </a:lnTo>
                  <a:lnTo>
                    <a:pt x="673" y="735"/>
                  </a:lnTo>
                  <a:lnTo>
                    <a:pt x="615" y="735"/>
                  </a:lnTo>
                  <a:lnTo>
                    <a:pt x="557" y="804"/>
                  </a:lnTo>
                  <a:lnTo>
                    <a:pt x="510" y="804"/>
                  </a:lnTo>
                  <a:lnTo>
                    <a:pt x="510" y="762"/>
                  </a:lnTo>
                  <a:lnTo>
                    <a:pt x="80" y="902"/>
                  </a:lnTo>
                  <a:lnTo>
                    <a:pt x="0" y="832"/>
                  </a:lnTo>
                  <a:lnTo>
                    <a:pt x="139" y="638"/>
                  </a:lnTo>
                  <a:lnTo>
                    <a:pt x="116" y="596"/>
                  </a:lnTo>
                  <a:lnTo>
                    <a:pt x="220" y="430"/>
                  </a:lnTo>
                  <a:lnTo>
                    <a:pt x="220" y="291"/>
                  </a:lnTo>
                  <a:lnTo>
                    <a:pt x="337" y="236"/>
                  </a:lnTo>
                  <a:lnTo>
                    <a:pt x="394" y="236"/>
                  </a:lnTo>
                  <a:lnTo>
                    <a:pt x="557" y="0"/>
                  </a:lnTo>
                  <a:lnTo>
                    <a:pt x="789" y="264"/>
                  </a:lnTo>
                  <a:lnTo>
                    <a:pt x="894" y="638"/>
                  </a:lnTo>
                  <a:lnTo>
                    <a:pt x="732" y="693"/>
                  </a:lnTo>
                  <a:close/>
                </a:path>
              </a:pathLst>
            </a:custGeom>
            <a:solidFill>
              <a:srgbClr val="FF6600"/>
            </a:solidFill>
            <a:ln>
              <a:noFill/>
            </a:ln>
          </p:spPr>
          <p:txBody>
            <a:bodyPr/>
            <a:lstStyle/>
            <a:p>
              <a:endParaRPr lang="en-US"/>
            </a:p>
          </p:txBody>
        </p:sp>
        <p:sp>
          <p:nvSpPr>
            <p:cNvPr id="984" name="Freeform 128"/>
            <p:cNvSpPr>
              <a:spLocks/>
            </p:cNvSpPr>
            <p:nvPr/>
          </p:nvSpPr>
          <p:spPr bwMode="auto">
            <a:xfrm>
              <a:off x="1437481" y="2122548"/>
              <a:ext cx="473075" cy="476027"/>
            </a:xfrm>
            <a:custGeom>
              <a:avLst/>
              <a:gdLst>
                <a:gd name="T0" fmla="*/ 732 w 894"/>
                <a:gd name="T1" fmla="*/ 693 h 902"/>
                <a:gd name="T2" fmla="*/ 673 w 894"/>
                <a:gd name="T3" fmla="*/ 666 h 902"/>
                <a:gd name="T4" fmla="*/ 673 w 894"/>
                <a:gd name="T5" fmla="*/ 735 h 902"/>
                <a:gd name="T6" fmla="*/ 615 w 894"/>
                <a:gd name="T7" fmla="*/ 735 h 902"/>
                <a:gd name="T8" fmla="*/ 557 w 894"/>
                <a:gd name="T9" fmla="*/ 804 h 902"/>
                <a:gd name="T10" fmla="*/ 510 w 894"/>
                <a:gd name="T11" fmla="*/ 804 h 902"/>
                <a:gd name="T12" fmla="*/ 510 w 894"/>
                <a:gd name="T13" fmla="*/ 762 h 902"/>
                <a:gd name="T14" fmla="*/ 80 w 894"/>
                <a:gd name="T15" fmla="*/ 902 h 902"/>
                <a:gd name="T16" fmla="*/ 0 w 894"/>
                <a:gd name="T17" fmla="*/ 832 h 902"/>
                <a:gd name="T18" fmla="*/ 139 w 894"/>
                <a:gd name="T19" fmla="*/ 638 h 902"/>
                <a:gd name="T20" fmla="*/ 116 w 894"/>
                <a:gd name="T21" fmla="*/ 596 h 902"/>
                <a:gd name="T22" fmla="*/ 220 w 894"/>
                <a:gd name="T23" fmla="*/ 430 h 902"/>
                <a:gd name="T24" fmla="*/ 220 w 894"/>
                <a:gd name="T25" fmla="*/ 291 h 902"/>
                <a:gd name="T26" fmla="*/ 337 w 894"/>
                <a:gd name="T27" fmla="*/ 236 h 902"/>
                <a:gd name="T28" fmla="*/ 394 w 894"/>
                <a:gd name="T29" fmla="*/ 236 h 902"/>
                <a:gd name="T30" fmla="*/ 557 w 894"/>
                <a:gd name="T31" fmla="*/ 0 h 902"/>
                <a:gd name="T32" fmla="*/ 789 w 894"/>
                <a:gd name="T33" fmla="*/ 264 h 902"/>
                <a:gd name="T34" fmla="*/ 894 w 894"/>
                <a:gd name="T35" fmla="*/ 638 h 902"/>
                <a:gd name="T36" fmla="*/ 732 w 894"/>
                <a:gd name="T37" fmla="*/ 693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4" h="902">
                  <a:moveTo>
                    <a:pt x="732" y="693"/>
                  </a:moveTo>
                  <a:lnTo>
                    <a:pt x="673" y="666"/>
                  </a:lnTo>
                  <a:lnTo>
                    <a:pt x="673" y="735"/>
                  </a:lnTo>
                  <a:lnTo>
                    <a:pt x="615" y="735"/>
                  </a:lnTo>
                  <a:lnTo>
                    <a:pt x="557" y="804"/>
                  </a:lnTo>
                  <a:lnTo>
                    <a:pt x="510" y="804"/>
                  </a:lnTo>
                  <a:lnTo>
                    <a:pt x="510" y="762"/>
                  </a:lnTo>
                  <a:lnTo>
                    <a:pt x="80" y="902"/>
                  </a:lnTo>
                  <a:lnTo>
                    <a:pt x="0" y="832"/>
                  </a:lnTo>
                  <a:lnTo>
                    <a:pt x="139" y="638"/>
                  </a:lnTo>
                  <a:lnTo>
                    <a:pt x="116" y="596"/>
                  </a:lnTo>
                  <a:lnTo>
                    <a:pt x="220" y="430"/>
                  </a:lnTo>
                  <a:lnTo>
                    <a:pt x="220" y="291"/>
                  </a:lnTo>
                  <a:lnTo>
                    <a:pt x="337" y="236"/>
                  </a:lnTo>
                  <a:lnTo>
                    <a:pt x="394" y="236"/>
                  </a:lnTo>
                  <a:lnTo>
                    <a:pt x="557" y="0"/>
                  </a:lnTo>
                  <a:lnTo>
                    <a:pt x="789" y="264"/>
                  </a:lnTo>
                  <a:lnTo>
                    <a:pt x="894" y="638"/>
                  </a:lnTo>
                  <a:lnTo>
                    <a:pt x="732" y="693"/>
                  </a:lnTo>
                </a:path>
              </a:pathLst>
            </a:custGeom>
            <a:solidFill>
              <a:srgbClr val="FF6600"/>
            </a:solidFill>
            <a:ln w="3175">
              <a:solidFill>
                <a:srgbClr val="1F1A17"/>
              </a:solidFill>
              <a:prstDash val="solid"/>
              <a:round/>
              <a:headEnd/>
              <a:tailEnd/>
            </a:ln>
          </p:spPr>
          <p:txBody>
            <a:bodyPr/>
            <a:lstStyle/>
            <a:p>
              <a:endParaRPr lang="en-US"/>
            </a:p>
          </p:txBody>
        </p:sp>
        <p:sp>
          <p:nvSpPr>
            <p:cNvPr id="985" name="Freeform 129"/>
            <p:cNvSpPr>
              <a:spLocks/>
            </p:cNvSpPr>
            <p:nvPr/>
          </p:nvSpPr>
          <p:spPr bwMode="auto">
            <a:xfrm>
              <a:off x="5782469" y="2246316"/>
              <a:ext cx="554037" cy="902863"/>
            </a:xfrm>
            <a:custGeom>
              <a:avLst/>
              <a:gdLst>
                <a:gd name="T0" fmla="*/ 650 w 1046"/>
                <a:gd name="T1" fmla="*/ 1541 h 1707"/>
                <a:gd name="T2" fmla="*/ 650 w 1046"/>
                <a:gd name="T3" fmla="*/ 1471 h 1707"/>
                <a:gd name="T4" fmla="*/ 569 w 1046"/>
                <a:gd name="T5" fmla="*/ 1374 h 1707"/>
                <a:gd name="T6" fmla="*/ 511 w 1046"/>
                <a:gd name="T7" fmla="*/ 1277 h 1707"/>
                <a:gd name="T8" fmla="*/ 314 w 1046"/>
                <a:gd name="T9" fmla="*/ 1041 h 1707"/>
                <a:gd name="T10" fmla="*/ 57 w 1046"/>
                <a:gd name="T11" fmla="*/ 735 h 1707"/>
                <a:gd name="T12" fmla="*/ 0 w 1046"/>
                <a:gd name="T13" fmla="*/ 526 h 1707"/>
                <a:gd name="T14" fmla="*/ 57 w 1046"/>
                <a:gd name="T15" fmla="*/ 457 h 1707"/>
                <a:gd name="T16" fmla="*/ 93 w 1046"/>
                <a:gd name="T17" fmla="*/ 333 h 1707"/>
                <a:gd name="T18" fmla="*/ 57 w 1046"/>
                <a:gd name="T19" fmla="*/ 263 h 1707"/>
                <a:gd name="T20" fmla="*/ 93 w 1046"/>
                <a:gd name="T21" fmla="*/ 263 h 1707"/>
                <a:gd name="T22" fmla="*/ 116 w 1046"/>
                <a:gd name="T23" fmla="*/ 167 h 1707"/>
                <a:gd name="T24" fmla="*/ 174 w 1046"/>
                <a:gd name="T25" fmla="*/ 55 h 1707"/>
                <a:gd name="T26" fmla="*/ 232 w 1046"/>
                <a:gd name="T27" fmla="*/ 0 h 1707"/>
                <a:gd name="T28" fmla="*/ 347 w 1046"/>
                <a:gd name="T29" fmla="*/ 124 h 1707"/>
                <a:gd name="T30" fmla="*/ 487 w 1046"/>
                <a:gd name="T31" fmla="*/ 124 h 1707"/>
                <a:gd name="T32" fmla="*/ 685 w 1046"/>
                <a:gd name="T33" fmla="*/ 55 h 1707"/>
                <a:gd name="T34" fmla="*/ 790 w 1046"/>
                <a:gd name="T35" fmla="*/ 195 h 1707"/>
                <a:gd name="T36" fmla="*/ 963 w 1046"/>
                <a:gd name="T37" fmla="*/ 263 h 1707"/>
                <a:gd name="T38" fmla="*/ 963 w 1046"/>
                <a:gd name="T39" fmla="*/ 290 h 1707"/>
                <a:gd name="T40" fmla="*/ 987 w 1046"/>
                <a:gd name="T41" fmla="*/ 929 h 1707"/>
                <a:gd name="T42" fmla="*/ 906 w 1046"/>
                <a:gd name="T43" fmla="*/ 1277 h 1707"/>
                <a:gd name="T44" fmla="*/ 1022 w 1046"/>
                <a:gd name="T45" fmla="*/ 1332 h 1707"/>
                <a:gd name="T46" fmla="*/ 1046 w 1046"/>
                <a:gd name="T47" fmla="*/ 1332 h 1707"/>
                <a:gd name="T48" fmla="*/ 790 w 1046"/>
                <a:gd name="T49" fmla="*/ 1707 h 1707"/>
                <a:gd name="T50" fmla="*/ 650 w 1046"/>
                <a:gd name="T51" fmla="*/ 1541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6" h="1707">
                  <a:moveTo>
                    <a:pt x="650" y="1541"/>
                  </a:moveTo>
                  <a:lnTo>
                    <a:pt x="650" y="1471"/>
                  </a:lnTo>
                  <a:lnTo>
                    <a:pt x="569" y="1374"/>
                  </a:lnTo>
                  <a:lnTo>
                    <a:pt x="511" y="1277"/>
                  </a:lnTo>
                  <a:lnTo>
                    <a:pt x="314" y="1041"/>
                  </a:lnTo>
                  <a:lnTo>
                    <a:pt x="57" y="735"/>
                  </a:lnTo>
                  <a:lnTo>
                    <a:pt x="0" y="526"/>
                  </a:lnTo>
                  <a:lnTo>
                    <a:pt x="57" y="457"/>
                  </a:lnTo>
                  <a:lnTo>
                    <a:pt x="93" y="333"/>
                  </a:lnTo>
                  <a:lnTo>
                    <a:pt x="57" y="263"/>
                  </a:lnTo>
                  <a:lnTo>
                    <a:pt x="93" y="263"/>
                  </a:lnTo>
                  <a:lnTo>
                    <a:pt x="116" y="167"/>
                  </a:lnTo>
                  <a:lnTo>
                    <a:pt x="174" y="55"/>
                  </a:lnTo>
                  <a:lnTo>
                    <a:pt x="232" y="0"/>
                  </a:lnTo>
                  <a:lnTo>
                    <a:pt x="347" y="124"/>
                  </a:lnTo>
                  <a:lnTo>
                    <a:pt x="487" y="124"/>
                  </a:lnTo>
                  <a:lnTo>
                    <a:pt x="685" y="55"/>
                  </a:lnTo>
                  <a:lnTo>
                    <a:pt x="790" y="195"/>
                  </a:lnTo>
                  <a:lnTo>
                    <a:pt x="963" y="263"/>
                  </a:lnTo>
                  <a:lnTo>
                    <a:pt x="963" y="290"/>
                  </a:lnTo>
                  <a:lnTo>
                    <a:pt x="987" y="929"/>
                  </a:lnTo>
                  <a:lnTo>
                    <a:pt x="906" y="1277"/>
                  </a:lnTo>
                  <a:lnTo>
                    <a:pt x="1022" y="1332"/>
                  </a:lnTo>
                  <a:lnTo>
                    <a:pt x="1046" y="1332"/>
                  </a:lnTo>
                  <a:lnTo>
                    <a:pt x="790" y="1707"/>
                  </a:lnTo>
                  <a:lnTo>
                    <a:pt x="650" y="1541"/>
                  </a:lnTo>
                  <a:close/>
                </a:path>
              </a:pathLst>
            </a:custGeom>
            <a:solidFill>
              <a:srgbClr val="1AD2FF"/>
            </a:solidFill>
            <a:ln>
              <a:noFill/>
            </a:ln>
          </p:spPr>
          <p:txBody>
            <a:bodyPr/>
            <a:lstStyle/>
            <a:p>
              <a:endParaRPr lang="en-US"/>
            </a:p>
          </p:txBody>
        </p:sp>
        <p:sp>
          <p:nvSpPr>
            <p:cNvPr id="986" name="Freeform 130"/>
            <p:cNvSpPr>
              <a:spLocks/>
            </p:cNvSpPr>
            <p:nvPr/>
          </p:nvSpPr>
          <p:spPr bwMode="auto">
            <a:xfrm>
              <a:off x="5782469" y="2246316"/>
              <a:ext cx="554037" cy="902863"/>
            </a:xfrm>
            <a:custGeom>
              <a:avLst/>
              <a:gdLst>
                <a:gd name="T0" fmla="*/ 650 w 1046"/>
                <a:gd name="T1" fmla="*/ 1541 h 1707"/>
                <a:gd name="T2" fmla="*/ 650 w 1046"/>
                <a:gd name="T3" fmla="*/ 1471 h 1707"/>
                <a:gd name="T4" fmla="*/ 569 w 1046"/>
                <a:gd name="T5" fmla="*/ 1374 h 1707"/>
                <a:gd name="T6" fmla="*/ 511 w 1046"/>
                <a:gd name="T7" fmla="*/ 1277 h 1707"/>
                <a:gd name="T8" fmla="*/ 314 w 1046"/>
                <a:gd name="T9" fmla="*/ 1041 h 1707"/>
                <a:gd name="T10" fmla="*/ 57 w 1046"/>
                <a:gd name="T11" fmla="*/ 735 h 1707"/>
                <a:gd name="T12" fmla="*/ 0 w 1046"/>
                <a:gd name="T13" fmla="*/ 526 h 1707"/>
                <a:gd name="T14" fmla="*/ 57 w 1046"/>
                <a:gd name="T15" fmla="*/ 457 h 1707"/>
                <a:gd name="T16" fmla="*/ 93 w 1046"/>
                <a:gd name="T17" fmla="*/ 333 h 1707"/>
                <a:gd name="T18" fmla="*/ 57 w 1046"/>
                <a:gd name="T19" fmla="*/ 263 h 1707"/>
                <a:gd name="T20" fmla="*/ 93 w 1046"/>
                <a:gd name="T21" fmla="*/ 263 h 1707"/>
                <a:gd name="T22" fmla="*/ 116 w 1046"/>
                <a:gd name="T23" fmla="*/ 167 h 1707"/>
                <a:gd name="T24" fmla="*/ 174 w 1046"/>
                <a:gd name="T25" fmla="*/ 55 h 1707"/>
                <a:gd name="T26" fmla="*/ 232 w 1046"/>
                <a:gd name="T27" fmla="*/ 0 h 1707"/>
                <a:gd name="T28" fmla="*/ 347 w 1046"/>
                <a:gd name="T29" fmla="*/ 124 h 1707"/>
                <a:gd name="T30" fmla="*/ 487 w 1046"/>
                <a:gd name="T31" fmla="*/ 124 h 1707"/>
                <a:gd name="T32" fmla="*/ 685 w 1046"/>
                <a:gd name="T33" fmla="*/ 55 h 1707"/>
                <a:gd name="T34" fmla="*/ 790 w 1046"/>
                <a:gd name="T35" fmla="*/ 195 h 1707"/>
                <a:gd name="T36" fmla="*/ 963 w 1046"/>
                <a:gd name="T37" fmla="*/ 263 h 1707"/>
                <a:gd name="T38" fmla="*/ 963 w 1046"/>
                <a:gd name="T39" fmla="*/ 290 h 1707"/>
                <a:gd name="T40" fmla="*/ 987 w 1046"/>
                <a:gd name="T41" fmla="*/ 929 h 1707"/>
                <a:gd name="T42" fmla="*/ 906 w 1046"/>
                <a:gd name="T43" fmla="*/ 1277 h 1707"/>
                <a:gd name="T44" fmla="*/ 1022 w 1046"/>
                <a:gd name="T45" fmla="*/ 1332 h 1707"/>
                <a:gd name="T46" fmla="*/ 1046 w 1046"/>
                <a:gd name="T47" fmla="*/ 1332 h 1707"/>
                <a:gd name="T48" fmla="*/ 790 w 1046"/>
                <a:gd name="T49" fmla="*/ 1707 h 1707"/>
                <a:gd name="T50" fmla="*/ 650 w 1046"/>
                <a:gd name="T51" fmla="*/ 1541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6" h="1707">
                  <a:moveTo>
                    <a:pt x="650" y="1541"/>
                  </a:moveTo>
                  <a:lnTo>
                    <a:pt x="650" y="1471"/>
                  </a:lnTo>
                  <a:lnTo>
                    <a:pt x="569" y="1374"/>
                  </a:lnTo>
                  <a:lnTo>
                    <a:pt x="511" y="1277"/>
                  </a:lnTo>
                  <a:lnTo>
                    <a:pt x="314" y="1041"/>
                  </a:lnTo>
                  <a:lnTo>
                    <a:pt x="57" y="735"/>
                  </a:lnTo>
                  <a:lnTo>
                    <a:pt x="0" y="526"/>
                  </a:lnTo>
                  <a:lnTo>
                    <a:pt x="57" y="457"/>
                  </a:lnTo>
                  <a:lnTo>
                    <a:pt x="93" y="333"/>
                  </a:lnTo>
                  <a:lnTo>
                    <a:pt x="57" y="263"/>
                  </a:lnTo>
                  <a:lnTo>
                    <a:pt x="93" y="263"/>
                  </a:lnTo>
                  <a:lnTo>
                    <a:pt x="116" y="167"/>
                  </a:lnTo>
                  <a:lnTo>
                    <a:pt x="174" y="55"/>
                  </a:lnTo>
                  <a:lnTo>
                    <a:pt x="232" y="0"/>
                  </a:lnTo>
                  <a:lnTo>
                    <a:pt x="347" y="124"/>
                  </a:lnTo>
                  <a:lnTo>
                    <a:pt x="487" y="124"/>
                  </a:lnTo>
                  <a:lnTo>
                    <a:pt x="685" y="55"/>
                  </a:lnTo>
                  <a:lnTo>
                    <a:pt x="790" y="195"/>
                  </a:lnTo>
                  <a:lnTo>
                    <a:pt x="963" y="263"/>
                  </a:lnTo>
                  <a:lnTo>
                    <a:pt x="963" y="290"/>
                  </a:lnTo>
                  <a:lnTo>
                    <a:pt x="987" y="929"/>
                  </a:lnTo>
                  <a:lnTo>
                    <a:pt x="906" y="1277"/>
                  </a:lnTo>
                  <a:lnTo>
                    <a:pt x="1022" y="1332"/>
                  </a:lnTo>
                  <a:lnTo>
                    <a:pt x="1046" y="1332"/>
                  </a:lnTo>
                  <a:lnTo>
                    <a:pt x="790" y="1707"/>
                  </a:lnTo>
                  <a:lnTo>
                    <a:pt x="650" y="154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7" name="Freeform 131"/>
            <p:cNvSpPr>
              <a:spLocks/>
            </p:cNvSpPr>
            <p:nvPr/>
          </p:nvSpPr>
          <p:spPr bwMode="auto">
            <a:xfrm>
              <a:off x="5341142" y="2311373"/>
              <a:ext cx="608012" cy="499828"/>
            </a:xfrm>
            <a:custGeom>
              <a:avLst/>
              <a:gdLst>
                <a:gd name="T0" fmla="*/ 1126 w 1150"/>
                <a:gd name="T1" fmla="*/ 944 h 944"/>
                <a:gd name="T2" fmla="*/ 673 w 1150"/>
                <a:gd name="T3" fmla="*/ 916 h 944"/>
                <a:gd name="T4" fmla="*/ 394 w 1150"/>
                <a:gd name="T5" fmla="*/ 944 h 944"/>
                <a:gd name="T6" fmla="*/ 336 w 1150"/>
                <a:gd name="T7" fmla="*/ 805 h 944"/>
                <a:gd name="T8" fmla="*/ 161 w 1150"/>
                <a:gd name="T9" fmla="*/ 680 h 944"/>
                <a:gd name="T10" fmla="*/ 57 w 1150"/>
                <a:gd name="T11" fmla="*/ 471 h 944"/>
                <a:gd name="T12" fmla="*/ 0 w 1150"/>
                <a:gd name="T13" fmla="*/ 306 h 944"/>
                <a:gd name="T14" fmla="*/ 57 w 1150"/>
                <a:gd name="T15" fmla="*/ 208 h 944"/>
                <a:gd name="T16" fmla="*/ 57 w 1150"/>
                <a:gd name="T17" fmla="*/ 139 h 944"/>
                <a:gd name="T18" fmla="*/ 359 w 1150"/>
                <a:gd name="T19" fmla="*/ 70 h 944"/>
                <a:gd name="T20" fmla="*/ 615 w 1150"/>
                <a:gd name="T21" fmla="*/ 0 h 944"/>
                <a:gd name="T22" fmla="*/ 673 w 1150"/>
                <a:gd name="T23" fmla="*/ 0 h 944"/>
                <a:gd name="T24" fmla="*/ 731 w 1150"/>
                <a:gd name="T25" fmla="*/ 0 h 944"/>
                <a:gd name="T26" fmla="*/ 952 w 1150"/>
                <a:gd name="T27" fmla="*/ 42 h 944"/>
                <a:gd name="T28" fmla="*/ 929 w 1150"/>
                <a:gd name="T29" fmla="*/ 139 h 944"/>
                <a:gd name="T30" fmla="*/ 893 w 1150"/>
                <a:gd name="T31" fmla="*/ 139 h 944"/>
                <a:gd name="T32" fmla="*/ 929 w 1150"/>
                <a:gd name="T33" fmla="*/ 208 h 944"/>
                <a:gd name="T34" fmla="*/ 893 w 1150"/>
                <a:gd name="T35" fmla="*/ 333 h 944"/>
                <a:gd name="T36" fmla="*/ 836 w 1150"/>
                <a:gd name="T37" fmla="*/ 402 h 944"/>
                <a:gd name="T38" fmla="*/ 893 w 1150"/>
                <a:gd name="T39" fmla="*/ 611 h 944"/>
                <a:gd name="T40" fmla="*/ 1150 w 1150"/>
                <a:gd name="T41" fmla="*/ 916 h 944"/>
                <a:gd name="T42" fmla="*/ 1126 w 1150"/>
                <a:gd name="T43"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0" h="944">
                  <a:moveTo>
                    <a:pt x="1126" y="944"/>
                  </a:moveTo>
                  <a:lnTo>
                    <a:pt x="673" y="916"/>
                  </a:lnTo>
                  <a:lnTo>
                    <a:pt x="394" y="944"/>
                  </a:lnTo>
                  <a:lnTo>
                    <a:pt x="336" y="805"/>
                  </a:lnTo>
                  <a:lnTo>
                    <a:pt x="161" y="680"/>
                  </a:lnTo>
                  <a:lnTo>
                    <a:pt x="57" y="471"/>
                  </a:lnTo>
                  <a:lnTo>
                    <a:pt x="0" y="306"/>
                  </a:lnTo>
                  <a:lnTo>
                    <a:pt x="57" y="208"/>
                  </a:lnTo>
                  <a:lnTo>
                    <a:pt x="57" y="139"/>
                  </a:lnTo>
                  <a:lnTo>
                    <a:pt x="359" y="70"/>
                  </a:lnTo>
                  <a:lnTo>
                    <a:pt x="615" y="0"/>
                  </a:lnTo>
                  <a:lnTo>
                    <a:pt x="673" y="0"/>
                  </a:lnTo>
                  <a:lnTo>
                    <a:pt x="731" y="0"/>
                  </a:lnTo>
                  <a:lnTo>
                    <a:pt x="952" y="42"/>
                  </a:lnTo>
                  <a:lnTo>
                    <a:pt x="929" y="139"/>
                  </a:lnTo>
                  <a:lnTo>
                    <a:pt x="893" y="139"/>
                  </a:lnTo>
                  <a:lnTo>
                    <a:pt x="929" y="208"/>
                  </a:lnTo>
                  <a:lnTo>
                    <a:pt x="893" y="333"/>
                  </a:lnTo>
                  <a:lnTo>
                    <a:pt x="836" y="402"/>
                  </a:lnTo>
                  <a:lnTo>
                    <a:pt x="893" y="611"/>
                  </a:lnTo>
                  <a:lnTo>
                    <a:pt x="1150" y="916"/>
                  </a:lnTo>
                  <a:lnTo>
                    <a:pt x="1126" y="944"/>
                  </a:lnTo>
                  <a:close/>
                </a:path>
              </a:pathLst>
            </a:custGeom>
            <a:solidFill>
              <a:srgbClr val="1AD2FF"/>
            </a:solidFill>
            <a:ln>
              <a:noFill/>
            </a:ln>
          </p:spPr>
          <p:txBody>
            <a:bodyPr/>
            <a:lstStyle/>
            <a:p>
              <a:endParaRPr lang="en-US"/>
            </a:p>
          </p:txBody>
        </p:sp>
        <p:sp>
          <p:nvSpPr>
            <p:cNvPr id="988" name="Freeform 132"/>
            <p:cNvSpPr>
              <a:spLocks/>
            </p:cNvSpPr>
            <p:nvPr/>
          </p:nvSpPr>
          <p:spPr bwMode="auto">
            <a:xfrm>
              <a:off x="5341142" y="2311373"/>
              <a:ext cx="608012" cy="499828"/>
            </a:xfrm>
            <a:custGeom>
              <a:avLst/>
              <a:gdLst>
                <a:gd name="T0" fmla="*/ 1126 w 1150"/>
                <a:gd name="T1" fmla="*/ 944 h 944"/>
                <a:gd name="T2" fmla="*/ 673 w 1150"/>
                <a:gd name="T3" fmla="*/ 916 h 944"/>
                <a:gd name="T4" fmla="*/ 394 w 1150"/>
                <a:gd name="T5" fmla="*/ 944 h 944"/>
                <a:gd name="T6" fmla="*/ 336 w 1150"/>
                <a:gd name="T7" fmla="*/ 805 h 944"/>
                <a:gd name="T8" fmla="*/ 161 w 1150"/>
                <a:gd name="T9" fmla="*/ 680 h 944"/>
                <a:gd name="T10" fmla="*/ 57 w 1150"/>
                <a:gd name="T11" fmla="*/ 471 h 944"/>
                <a:gd name="T12" fmla="*/ 0 w 1150"/>
                <a:gd name="T13" fmla="*/ 306 h 944"/>
                <a:gd name="T14" fmla="*/ 57 w 1150"/>
                <a:gd name="T15" fmla="*/ 208 h 944"/>
                <a:gd name="T16" fmla="*/ 57 w 1150"/>
                <a:gd name="T17" fmla="*/ 139 h 944"/>
                <a:gd name="T18" fmla="*/ 359 w 1150"/>
                <a:gd name="T19" fmla="*/ 70 h 944"/>
                <a:gd name="T20" fmla="*/ 615 w 1150"/>
                <a:gd name="T21" fmla="*/ 0 h 944"/>
                <a:gd name="T22" fmla="*/ 673 w 1150"/>
                <a:gd name="T23" fmla="*/ 0 h 944"/>
                <a:gd name="T24" fmla="*/ 731 w 1150"/>
                <a:gd name="T25" fmla="*/ 0 h 944"/>
                <a:gd name="T26" fmla="*/ 952 w 1150"/>
                <a:gd name="T27" fmla="*/ 42 h 944"/>
                <a:gd name="T28" fmla="*/ 929 w 1150"/>
                <a:gd name="T29" fmla="*/ 139 h 944"/>
                <a:gd name="T30" fmla="*/ 893 w 1150"/>
                <a:gd name="T31" fmla="*/ 139 h 944"/>
                <a:gd name="T32" fmla="*/ 929 w 1150"/>
                <a:gd name="T33" fmla="*/ 208 h 944"/>
                <a:gd name="T34" fmla="*/ 893 w 1150"/>
                <a:gd name="T35" fmla="*/ 333 h 944"/>
                <a:gd name="T36" fmla="*/ 836 w 1150"/>
                <a:gd name="T37" fmla="*/ 402 h 944"/>
                <a:gd name="T38" fmla="*/ 893 w 1150"/>
                <a:gd name="T39" fmla="*/ 611 h 944"/>
                <a:gd name="T40" fmla="*/ 1150 w 1150"/>
                <a:gd name="T41" fmla="*/ 916 h 944"/>
                <a:gd name="T42" fmla="*/ 1126 w 1150"/>
                <a:gd name="T43"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0" h="944">
                  <a:moveTo>
                    <a:pt x="1126" y="944"/>
                  </a:moveTo>
                  <a:lnTo>
                    <a:pt x="673" y="916"/>
                  </a:lnTo>
                  <a:lnTo>
                    <a:pt x="394" y="944"/>
                  </a:lnTo>
                  <a:lnTo>
                    <a:pt x="336" y="805"/>
                  </a:lnTo>
                  <a:lnTo>
                    <a:pt x="161" y="680"/>
                  </a:lnTo>
                  <a:lnTo>
                    <a:pt x="57" y="471"/>
                  </a:lnTo>
                  <a:lnTo>
                    <a:pt x="0" y="306"/>
                  </a:lnTo>
                  <a:lnTo>
                    <a:pt x="57" y="208"/>
                  </a:lnTo>
                  <a:lnTo>
                    <a:pt x="57" y="139"/>
                  </a:lnTo>
                  <a:lnTo>
                    <a:pt x="359" y="70"/>
                  </a:lnTo>
                  <a:lnTo>
                    <a:pt x="615" y="0"/>
                  </a:lnTo>
                  <a:lnTo>
                    <a:pt x="673" y="0"/>
                  </a:lnTo>
                  <a:lnTo>
                    <a:pt x="731" y="0"/>
                  </a:lnTo>
                  <a:lnTo>
                    <a:pt x="952" y="42"/>
                  </a:lnTo>
                  <a:lnTo>
                    <a:pt x="929" y="139"/>
                  </a:lnTo>
                  <a:lnTo>
                    <a:pt x="893" y="139"/>
                  </a:lnTo>
                  <a:lnTo>
                    <a:pt x="929" y="208"/>
                  </a:lnTo>
                  <a:lnTo>
                    <a:pt x="893" y="333"/>
                  </a:lnTo>
                  <a:lnTo>
                    <a:pt x="836" y="402"/>
                  </a:lnTo>
                  <a:lnTo>
                    <a:pt x="893" y="611"/>
                  </a:lnTo>
                  <a:lnTo>
                    <a:pt x="1150" y="916"/>
                  </a:lnTo>
                  <a:lnTo>
                    <a:pt x="1126" y="944"/>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9" name="Freeform 133"/>
            <p:cNvSpPr>
              <a:spLocks/>
            </p:cNvSpPr>
            <p:nvPr/>
          </p:nvSpPr>
          <p:spPr bwMode="auto">
            <a:xfrm>
              <a:off x="6261894" y="2385950"/>
              <a:ext cx="534987" cy="564885"/>
            </a:xfrm>
            <a:custGeom>
              <a:avLst/>
              <a:gdLst>
                <a:gd name="T0" fmla="*/ 848 w 1011"/>
                <a:gd name="T1" fmla="*/ 430 h 1068"/>
                <a:gd name="T2" fmla="*/ 789 w 1011"/>
                <a:gd name="T3" fmla="*/ 138 h 1068"/>
                <a:gd name="T4" fmla="*/ 673 w 1011"/>
                <a:gd name="T5" fmla="*/ 69 h 1068"/>
                <a:gd name="T6" fmla="*/ 557 w 1011"/>
                <a:gd name="T7" fmla="*/ 69 h 1068"/>
                <a:gd name="T8" fmla="*/ 557 w 1011"/>
                <a:gd name="T9" fmla="*/ 138 h 1068"/>
                <a:gd name="T10" fmla="*/ 511 w 1011"/>
                <a:gd name="T11" fmla="*/ 69 h 1068"/>
                <a:gd name="T12" fmla="*/ 395 w 1011"/>
                <a:gd name="T13" fmla="*/ 69 h 1068"/>
                <a:gd name="T14" fmla="*/ 395 w 1011"/>
                <a:gd name="T15" fmla="*/ 27 h 1068"/>
                <a:gd name="T16" fmla="*/ 313 w 1011"/>
                <a:gd name="T17" fmla="*/ 0 h 1068"/>
                <a:gd name="T18" fmla="*/ 220 w 1011"/>
                <a:gd name="T19" fmla="*/ 69 h 1068"/>
                <a:gd name="T20" fmla="*/ 57 w 1011"/>
                <a:gd name="T21" fmla="*/ 27 h 1068"/>
                <a:gd name="T22" fmla="*/ 81 w 1011"/>
                <a:gd name="T23" fmla="*/ 666 h 1068"/>
                <a:gd name="T24" fmla="*/ 0 w 1011"/>
                <a:gd name="T25" fmla="*/ 1013 h 1068"/>
                <a:gd name="T26" fmla="*/ 116 w 1011"/>
                <a:gd name="T27" fmla="*/ 1068 h 1068"/>
                <a:gd name="T28" fmla="*/ 139 w 1011"/>
                <a:gd name="T29" fmla="*/ 1068 h 1068"/>
                <a:gd name="T30" fmla="*/ 336 w 1011"/>
                <a:gd name="T31" fmla="*/ 1041 h 1068"/>
                <a:gd name="T32" fmla="*/ 395 w 1011"/>
                <a:gd name="T33" fmla="*/ 1068 h 1068"/>
                <a:gd name="T34" fmla="*/ 952 w 1011"/>
                <a:gd name="T35" fmla="*/ 1068 h 1068"/>
                <a:gd name="T36" fmla="*/ 1011 w 1011"/>
                <a:gd name="T37" fmla="*/ 610 h 1068"/>
                <a:gd name="T38" fmla="*/ 952 w 1011"/>
                <a:gd name="T39" fmla="*/ 499 h 1068"/>
                <a:gd name="T40" fmla="*/ 848 w 1011"/>
                <a:gd name="T41" fmla="*/ 43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1" h="1068">
                  <a:moveTo>
                    <a:pt x="848" y="430"/>
                  </a:moveTo>
                  <a:lnTo>
                    <a:pt x="789" y="138"/>
                  </a:lnTo>
                  <a:lnTo>
                    <a:pt x="673" y="69"/>
                  </a:lnTo>
                  <a:lnTo>
                    <a:pt x="557" y="69"/>
                  </a:lnTo>
                  <a:lnTo>
                    <a:pt x="557" y="138"/>
                  </a:lnTo>
                  <a:lnTo>
                    <a:pt x="511" y="69"/>
                  </a:lnTo>
                  <a:lnTo>
                    <a:pt x="395" y="69"/>
                  </a:lnTo>
                  <a:lnTo>
                    <a:pt x="395" y="27"/>
                  </a:lnTo>
                  <a:lnTo>
                    <a:pt x="313" y="0"/>
                  </a:lnTo>
                  <a:lnTo>
                    <a:pt x="220" y="69"/>
                  </a:lnTo>
                  <a:lnTo>
                    <a:pt x="57" y="27"/>
                  </a:lnTo>
                  <a:lnTo>
                    <a:pt x="81" y="666"/>
                  </a:lnTo>
                  <a:lnTo>
                    <a:pt x="0" y="1013"/>
                  </a:lnTo>
                  <a:lnTo>
                    <a:pt x="116" y="1068"/>
                  </a:lnTo>
                  <a:lnTo>
                    <a:pt x="139" y="1068"/>
                  </a:lnTo>
                  <a:lnTo>
                    <a:pt x="336" y="1041"/>
                  </a:lnTo>
                  <a:lnTo>
                    <a:pt x="395" y="1068"/>
                  </a:lnTo>
                  <a:lnTo>
                    <a:pt x="952" y="1068"/>
                  </a:lnTo>
                  <a:lnTo>
                    <a:pt x="1011" y="610"/>
                  </a:lnTo>
                  <a:lnTo>
                    <a:pt x="952" y="499"/>
                  </a:lnTo>
                  <a:lnTo>
                    <a:pt x="848" y="430"/>
                  </a:lnTo>
                  <a:close/>
                </a:path>
              </a:pathLst>
            </a:custGeom>
            <a:gradFill>
              <a:gsLst>
                <a:gs pos="38000">
                  <a:srgbClr val="CCFFCC"/>
                </a:gs>
                <a:gs pos="65000">
                  <a:srgbClr val="008000"/>
                </a:gs>
                <a:gs pos="51000">
                  <a:schemeClr val="bg1"/>
                </a:gs>
              </a:gsLst>
              <a:lin ang="5400000" scaled="0"/>
            </a:gradFill>
            <a:ln>
              <a:noFill/>
            </a:ln>
          </p:spPr>
          <p:txBody>
            <a:bodyPr/>
            <a:lstStyle/>
            <a:p>
              <a:endParaRPr lang="en-US"/>
            </a:p>
          </p:txBody>
        </p:sp>
        <p:sp>
          <p:nvSpPr>
            <p:cNvPr id="990" name="Freeform 134"/>
            <p:cNvSpPr>
              <a:spLocks/>
            </p:cNvSpPr>
            <p:nvPr/>
          </p:nvSpPr>
          <p:spPr bwMode="auto">
            <a:xfrm>
              <a:off x="6261894" y="2385950"/>
              <a:ext cx="534987" cy="564885"/>
            </a:xfrm>
            <a:custGeom>
              <a:avLst/>
              <a:gdLst>
                <a:gd name="T0" fmla="*/ 848 w 1011"/>
                <a:gd name="T1" fmla="*/ 430 h 1068"/>
                <a:gd name="T2" fmla="*/ 789 w 1011"/>
                <a:gd name="T3" fmla="*/ 138 h 1068"/>
                <a:gd name="T4" fmla="*/ 673 w 1011"/>
                <a:gd name="T5" fmla="*/ 69 h 1068"/>
                <a:gd name="T6" fmla="*/ 557 w 1011"/>
                <a:gd name="T7" fmla="*/ 69 h 1068"/>
                <a:gd name="T8" fmla="*/ 557 w 1011"/>
                <a:gd name="T9" fmla="*/ 138 h 1068"/>
                <a:gd name="T10" fmla="*/ 511 w 1011"/>
                <a:gd name="T11" fmla="*/ 69 h 1068"/>
                <a:gd name="T12" fmla="*/ 395 w 1011"/>
                <a:gd name="T13" fmla="*/ 69 h 1068"/>
                <a:gd name="T14" fmla="*/ 395 w 1011"/>
                <a:gd name="T15" fmla="*/ 27 h 1068"/>
                <a:gd name="T16" fmla="*/ 313 w 1011"/>
                <a:gd name="T17" fmla="*/ 0 h 1068"/>
                <a:gd name="T18" fmla="*/ 220 w 1011"/>
                <a:gd name="T19" fmla="*/ 69 h 1068"/>
                <a:gd name="T20" fmla="*/ 57 w 1011"/>
                <a:gd name="T21" fmla="*/ 27 h 1068"/>
                <a:gd name="T22" fmla="*/ 81 w 1011"/>
                <a:gd name="T23" fmla="*/ 666 h 1068"/>
                <a:gd name="T24" fmla="*/ 0 w 1011"/>
                <a:gd name="T25" fmla="*/ 1013 h 1068"/>
                <a:gd name="T26" fmla="*/ 116 w 1011"/>
                <a:gd name="T27" fmla="*/ 1068 h 1068"/>
                <a:gd name="T28" fmla="*/ 139 w 1011"/>
                <a:gd name="T29" fmla="*/ 1068 h 1068"/>
                <a:gd name="T30" fmla="*/ 336 w 1011"/>
                <a:gd name="T31" fmla="*/ 1041 h 1068"/>
                <a:gd name="T32" fmla="*/ 395 w 1011"/>
                <a:gd name="T33" fmla="*/ 1068 h 1068"/>
                <a:gd name="T34" fmla="*/ 952 w 1011"/>
                <a:gd name="T35" fmla="*/ 1068 h 1068"/>
                <a:gd name="T36" fmla="*/ 1011 w 1011"/>
                <a:gd name="T37" fmla="*/ 610 h 1068"/>
                <a:gd name="T38" fmla="*/ 952 w 1011"/>
                <a:gd name="T39" fmla="*/ 499 h 1068"/>
                <a:gd name="T40" fmla="*/ 848 w 1011"/>
                <a:gd name="T41" fmla="*/ 43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1" h="1068">
                  <a:moveTo>
                    <a:pt x="848" y="430"/>
                  </a:moveTo>
                  <a:lnTo>
                    <a:pt x="789" y="138"/>
                  </a:lnTo>
                  <a:lnTo>
                    <a:pt x="673" y="69"/>
                  </a:lnTo>
                  <a:lnTo>
                    <a:pt x="557" y="69"/>
                  </a:lnTo>
                  <a:lnTo>
                    <a:pt x="557" y="138"/>
                  </a:lnTo>
                  <a:lnTo>
                    <a:pt x="511" y="69"/>
                  </a:lnTo>
                  <a:lnTo>
                    <a:pt x="395" y="69"/>
                  </a:lnTo>
                  <a:lnTo>
                    <a:pt x="395" y="27"/>
                  </a:lnTo>
                  <a:lnTo>
                    <a:pt x="313" y="0"/>
                  </a:lnTo>
                  <a:lnTo>
                    <a:pt x="220" y="69"/>
                  </a:lnTo>
                  <a:lnTo>
                    <a:pt x="57" y="27"/>
                  </a:lnTo>
                  <a:lnTo>
                    <a:pt x="81" y="666"/>
                  </a:lnTo>
                  <a:lnTo>
                    <a:pt x="0" y="1013"/>
                  </a:lnTo>
                  <a:lnTo>
                    <a:pt x="116" y="1068"/>
                  </a:lnTo>
                  <a:lnTo>
                    <a:pt x="139" y="1068"/>
                  </a:lnTo>
                  <a:lnTo>
                    <a:pt x="336" y="1041"/>
                  </a:lnTo>
                  <a:lnTo>
                    <a:pt x="395" y="1068"/>
                  </a:lnTo>
                  <a:lnTo>
                    <a:pt x="952" y="1068"/>
                  </a:lnTo>
                  <a:lnTo>
                    <a:pt x="1011" y="610"/>
                  </a:lnTo>
                  <a:lnTo>
                    <a:pt x="952" y="499"/>
                  </a:lnTo>
                  <a:lnTo>
                    <a:pt x="848" y="43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1" name="Freeform 135"/>
            <p:cNvSpPr>
              <a:spLocks/>
            </p:cNvSpPr>
            <p:nvPr/>
          </p:nvSpPr>
          <p:spPr bwMode="auto">
            <a:xfrm>
              <a:off x="6711156" y="2335176"/>
              <a:ext cx="682625" cy="550604"/>
            </a:xfrm>
            <a:custGeom>
              <a:avLst/>
              <a:gdLst>
                <a:gd name="T0" fmla="*/ 1209 w 1290"/>
                <a:gd name="T1" fmla="*/ 972 h 1041"/>
                <a:gd name="T2" fmla="*/ 1070 w 1290"/>
                <a:gd name="T3" fmla="*/ 999 h 1041"/>
                <a:gd name="T4" fmla="*/ 1070 w 1290"/>
                <a:gd name="T5" fmla="*/ 1041 h 1041"/>
                <a:gd name="T6" fmla="*/ 1011 w 1290"/>
                <a:gd name="T7" fmla="*/ 972 h 1041"/>
                <a:gd name="T8" fmla="*/ 1070 w 1290"/>
                <a:gd name="T9" fmla="*/ 902 h 1041"/>
                <a:gd name="T10" fmla="*/ 1011 w 1290"/>
                <a:gd name="T11" fmla="*/ 902 h 1041"/>
                <a:gd name="T12" fmla="*/ 871 w 1290"/>
                <a:gd name="T13" fmla="*/ 708 h 1041"/>
                <a:gd name="T14" fmla="*/ 791 w 1290"/>
                <a:gd name="T15" fmla="*/ 708 h 1041"/>
                <a:gd name="T16" fmla="*/ 698 w 1290"/>
                <a:gd name="T17" fmla="*/ 736 h 1041"/>
                <a:gd name="T18" fmla="*/ 442 w 1290"/>
                <a:gd name="T19" fmla="*/ 638 h 1041"/>
                <a:gd name="T20" fmla="*/ 164 w 1290"/>
                <a:gd name="T21" fmla="*/ 569 h 1041"/>
                <a:gd name="T22" fmla="*/ 105 w 1290"/>
                <a:gd name="T23" fmla="*/ 596 h 1041"/>
                <a:gd name="T24" fmla="*/ 0 w 1290"/>
                <a:gd name="T25" fmla="*/ 527 h 1041"/>
                <a:gd name="T26" fmla="*/ 256 w 1290"/>
                <a:gd name="T27" fmla="*/ 360 h 1041"/>
                <a:gd name="T28" fmla="*/ 418 w 1290"/>
                <a:gd name="T29" fmla="*/ 166 h 1041"/>
                <a:gd name="T30" fmla="*/ 395 w 1290"/>
                <a:gd name="T31" fmla="*/ 0 h 1041"/>
                <a:gd name="T32" fmla="*/ 500 w 1290"/>
                <a:gd name="T33" fmla="*/ 28 h 1041"/>
                <a:gd name="T34" fmla="*/ 640 w 1290"/>
                <a:gd name="T35" fmla="*/ 166 h 1041"/>
                <a:gd name="T36" fmla="*/ 1011 w 1290"/>
                <a:gd name="T37" fmla="*/ 360 h 1041"/>
                <a:gd name="T38" fmla="*/ 1034 w 1290"/>
                <a:gd name="T39" fmla="*/ 402 h 1041"/>
                <a:gd name="T40" fmla="*/ 1127 w 1290"/>
                <a:gd name="T41" fmla="*/ 429 h 1041"/>
                <a:gd name="T42" fmla="*/ 1150 w 1290"/>
                <a:gd name="T43" fmla="*/ 360 h 1041"/>
                <a:gd name="T44" fmla="*/ 1174 w 1290"/>
                <a:gd name="T45" fmla="*/ 360 h 1041"/>
                <a:gd name="T46" fmla="*/ 1174 w 1290"/>
                <a:gd name="T47" fmla="*/ 902 h 1041"/>
                <a:gd name="T48" fmla="*/ 1290 w 1290"/>
                <a:gd name="T49" fmla="*/ 902 h 1041"/>
                <a:gd name="T50" fmla="*/ 1209 w 1290"/>
                <a:gd name="T51" fmla="*/ 972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0" h="1041">
                  <a:moveTo>
                    <a:pt x="1209" y="972"/>
                  </a:moveTo>
                  <a:lnTo>
                    <a:pt x="1070" y="999"/>
                  </a:lnTo>
                  <a:lnTo>
                    <a:pt x="1070" y="1041"/>
                  </a:lnTo>
                  <a:lnTo>
                    <a:pt x="1011" y="972"/>
                  </a:lnTo>
                  <a:lnTo>
                    <a:pt x="1070" y="902"/>
                  </a:lnTo>
                  <a:lnTo>
                    <a:pt x="1011" y="902"/>
                  </a:lnTo>
                  <a:lnTo>
                    <a:pt x="871" y="708"/>
                  </a:lnTo>
                  <a:lnTo>
                    <a:pt x="791" y="708"/>
                  </a:lnTo>
                  <a:lnTo>
                    <a:pt x="698" y="736"/>
                  </a:lnTo>
                  <a:lnTo>
                    <a:pt x="442" y="638"/>
                  </a:lnTo>
                  <a:lnTo>
                    <a:pt x="164" y="569"/>
                  </a:lnTo>
                  <a:lnTo>
                    <a:pt x="105" y="596"/>
                  </a:lnTo>
                  <a:lnTo>
                    <a:pt x="0" y="527"/>
                  </a:lnTo>
                  <a:lnTo>
                    <a:pt x="256" y="360"/>
                  </a:lnTo>
                  <a:lnTo>
                    <a:pt x="418" y="166"/>
                  </a:lnTo>
                  <a:lnTo>
                    <a:pt x="395" y="0"/>
                  </a:lnTo>
                  <a:lnTo>
                    <a:pt x="500" y="28"/>
                  </a:lnTo>
                  <a:lnTo>
                    <a:pt x="640" y="166"/>
                  </a:lnTo>
                  <a:lnTo>
                    <a:pt x="1011" y="360"/>
                  </a:lnTo>
                  <a:lnTo>
                    <a:pt x="1034" y="402"/>
                  </a:lnTo>
                  <a:lnTo>
                    <a:pt x="1127" y="429"/>
                  </a:lnTo>
                  <a:lnTo>
                    <a:pt x="1150" y="360"/>
                  </a:lnTo>
                  <a:lnTo>
                    <a:pt x="1174" y="360"/>
                  </a:lnTo>
                  <a:lnTo>
                    <a:pt x="1174" y="902"/>
                  </a:lnTo>
                  <a:lnTo>
                    <a:pt x="1290" y="902"/>
                  </a:lnTo>
                  <a:lnTo>
                    <a:pt x="1209" y="972"/>
                  </a:lnTo>
                  <a:close/>
                </a:path>
              </a:pathLst>
            </a:custGeom>
            <a:solidFill>
              <a:srgbClr val="CCFFCC"/>
            </a:solidFill>
            <a:ln>
              <a:noFill/>
            </a:ln>
          </p:spPr>
          <p:txBody>
            <a:bodyPr/>
            <a:lstStyle/>
            <a:p>
              <a:endParaRPr lang="en-US"/>
            </a:p>
          </p:txBody>
        </p:sp>
        <p:sp>
          <p:nvSpPr>
            <p:cNvPr id="992" name="Freeform 136"/>
            <p:cNvSpPr>
              <a:spLocks/>
            </p:cNvSpPr>
            <p:nvPr/>
          </p:nvSpPr>
          <p:spPr bwMode="auto">
            <a:xfrm>
              <a:off x="6711156" y="2335176"/>
              <a:ext cx="682625" cy="550604"/>
            </a:xfrm>
            <a:custGeom>
              <a:avLst/>
              <a:gdLst>
                <a:gd name="T0" fmla="*/ 1209 w 1290"/>
                <a:gd name="T1" fmla="*/ 972 h 1041"/>
                <a:gd name="T2" fmla="*/ 1070 w 1290"/>
                <a:gd name="T3" fmla="*/ 999 h 1041"/>
                <a:gd name="T4" fmla="*/ 1070 w 1290"/>
                <a:gd name="T5" fmla="*/ 1041 h 1041"/>
                <a:gd name="T6" fmla="*/ 1011 w 1290"/>
                <a:gd name="T7" fmla="*/ 972 h 1041"/>
                <a:gd name="T8" fmla="*/ 1070 w 1290"/>
                <a:gd name="T9" fmla="*/ 902 h 1041"/>
                <a:gd name="T10" fmla="*/ 1011 w 1290"/>
                <a:gd name="T11" fmla="*/ 902 h 1041"/>
                <a:gd name="T12" fmla="*/ 871 w 1290"/>
                <a:gd name="T13" fmla="*/ 708 h 1041"/>
                <a:gd name="T14" fmla="*/ 791 w 1290"/>
                <a:gd name="T15" fmla="*/ 708 h 1041"/>
                <a:gd name="T16" fmla="*/ 698 w 1290"/>
                <a:gd name="T17" fmla="*/ 736 h 1041"/>
                <a:gd name="T18" fmla="*/ 442 w 1290"/>
                <a:gd name="T19" fmla="*/ 638 h 1041"/>
                <a:gd name="T20" fmla="*/ 164 w 1290"/>
                <a:gd name="T21" fmla="*/ 569 h 1041"/>
                <a:gd name="T22" fmla="*/ 105 w 1290"/>
                <a:gd name="T23" fmla="*/ 596 h 1041"/>
                <a:gd name="T24" fmla="*/ 0 w 1290"/>
                <a:gd name="T25" fmla="*/ 527 h 1041"/>
                <a:gd name="T26" fmla="*/ 256 w 1290"/>
                <a:gd name="T27" fmla="*/ 360 h 1041"/>
                <a:gd name="T28" fmla="*/ 418 w 1290"/>
                <a:gd name="T29" fmla="*/ 166 h 1041"/>
                <a:gd name="T30" fmla="*/ 395 w 1290"/>
                <a:gd name="T31" fmla="*/ 0 h 1041"/>
                <a:gd name="T32" fmla="*/ 500 w 1290"/>
                <a:gd name="T33" fmla="*/ 28 h 1041"/>
                <a:gd name="T34" fmla="*/ 640 w 1290"/>
                <a:gd name="T35" fmla="*/ 166 h 1041"/>
                <a:gd name="T36" fmla="*/ 1011 w 1290"/>
                <a:gd name="T37" fmla="*/ 360 h 1041"/>
                <a:gd name="T38" fmla="*/ 1034 w 1290"/>
                <a:gd name="T39" fmla="*/ 402 h 1041"/>
                <a:gd name="T40" fmla="*/ 1127 w 1290"/>
                <a:gd name="T41" fmla="*/ 429 h 1041"/>
                <a:gd name="T42" fmla="*/ 1150 w 1290"/>
                <a:gd name="T43" fmla="*/ 360 h 1041"/>
                <a:gd name="T44" fmla="*/ 1174 w 1290"/>
                <a:gd name="T45" fmla="*/ 360 h 1041"/>
                <a:gd name="T46" fmla="*/ 1174 w 1290"/>
                <a:gd name="T47" fmla="*/ 902 h 1041"/>
                <a:gd name="T48" fmla="*/ 1290 w 1290"/>
                <a:gd name="T49" fmla="*/ 902 h 1041"/>
                <a:gd name="T50" fmla="*/ 1209 w 1290"/>
                <a:gd name="T51" fmla="*/ 972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0" h="1041">
                  <a:moveTo>
                    <a:pt x="1209" y="972"/>
                  </a:moveTo>
                  <a:lnTo>
                    <a:pt x="1070" y="999"/>
                  </a:lnTo>
                  <a:lnTo>
                    <a:pt x="1070" y="1041"/>
                  </a:lnTo>
                  <a:lnTo>
                    <a:pt x="1011" y="972"/>
                  </a:lnTo>
                  <a:lnTo>
                    <a:pt x="1070" y="902"/>
                  </a:lnTo>
                  <a:lnTo>
                    <a:pt x="1011" y="902"/>
                  </a:lnTo>
                  <a:lnTo>
                    <a:pt x="871" y="708"/>
                  </a:lnTo>
                  <a:lnTo>
                    <a:pt x="791" y="708"/>
                  </a:lnTo>
                  <a:lnTo>
                    <a:pt x="698" y="736"/>
                  </a:lnTo>
                  <a:lnTo>
                    <a:pt x="442" y="638"/>
                  </a:lnTo>
                  <a:lnTo>
                    <a:pt x="164" y="569"/>
                  </a:lnTo>
                  <a:lnTo>
                    <a:pt x="105" y="596"/>
                  </a:lnTo>
                  <a:lnTo>
                    <a:pt x="0" y="527"/>
                  </a:lnTo>
                  <a:lnTo>
                    <a:pt x="256" y="360"/>
                  </a:lnTo>
                  <a:lnTo>
                    <a:pt x="418" y="166"/>
                  </a:lnTo>
                  <a:lnTo>
                    <a:pt x="395" y="0"/>
                  </a:lnTo>
                  <a:lnTo>
                    <a:pt x="500" y="28"/>
                  </a:lnTo>
                  <a:lnTo>
                    <a:pt x="640" y="166"/>
                  </a:lnTo>
                  <a:lnTo>
                    <a:pt x="1011" y="360"/>
                  </a:lnTo>
                  <a:lnTo>
                    <a:pt x="1034" y="402"/>
                  </a:lnTo>
                  <a:lnTo>
                    <a:pt x="1127" y="429"/>
                  </a:lnTo>
                  <a:lnTo>
                    <a:pt x="1150" y="360"/>
                  </a:lnTo>
                  <a:lnTo>
                    <a:pt x="1174" y="360"/>
                  </a:lnTo>
                  <a:lnTo>
                    <a:pt x="1174" y="902"/>
                  </a:lnTo>
                  <a:lnTo>
                    <a:pt x="1290" y="902"/>
                  </a:lnTo>
                  <a:lnTo>
                    <a:pt x="1209" y="97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 name="Freeform 137"/>
            <p:cNvSpPr>
              <a:spLocks/>
            </p:cNvSpPr>
            <p:nvPr/>
          </p:nvSpPr>
          <p:spPr bwMode="auto">
            <a:xfrm>
              <a:off x="6765129" y="2635071"/>
              <a:ext cx="566738" cy="639462"/>
            </a:xfrm>
            <a:custGeom>
              <a:avLst/>
              <a:gdLst>
                <a:gd name="T0" fmla="*/ 1069 w 1069"/>
                <a:gd name="T1" fmla="*/ 666 h 1208"/>
                <a:gd name="T2" fmla="*/ 1023 w 1069"/>
                <a:gd name="T3" fmla="*/ 708 h 1208"/>
                <a:gd name="T4" fmla="*/ 930 w 1069"/>
                <a:gd name="T5" fmla="*/ 666 h 1208"/>
                <a:gd name="T6" fmla="*/ 988 w 1069"/>
                <a:gd name="T7" fmla="*/ 736 h 1208"/>
                <a:gd name="T8" fmla="*/ 906 w 1069"/>
                <a:gd name="T9" fmla="*/ 805 h 1208"/>
                <a:gd name="T10" fmla="*/ 686 w 1069"/>
                <a:gd name="T11" fmla="*/ 1012 h 1208"/>
                <a:gd name="T12" fmla="*/ 627 w 1069"/>
                <a:gd name="T13" fmla="*/ 944 h 1208"/>
                <a:gd name="T14" fmla="*/ 569 w 1069"/>
                <a:gd name="T15" fmla="*/ 902 h 1208"/>
                <a:gd name="T16" fmla="*/ 535 w 1069"/>
                <a:gd name="T17" fmla="*/ 875 h 1208"/>
                <a:gd name="T18" fmla="*/ 512 w 1069"/>
                <a:gd name="T19" fmla="*/ 902 h 1208"/>
                <a:gd name="T20" fmla="*/ 650 w 1069"/>
                <a:gd name="T21" fmla="*/ 805 h 1208"/>
                <a:gd name="T22" fmla="*/ 686 w 1069"/>
                <a:gd name="T23" fmla="*/ 805 h 1208"/>
                <a:gd name="T24" fmla="*/ 569 w 1069"/>
                <a:gd name="T25" fmla="*/ 708 h 1208"/>
                <a:gd name="T26" fmla="*/ 627 w 1069"/>
                <a:gd name="T27" fmla="*/ 666 h 1208"/>
                <a:gd name="T28" fmla="*/ 593 w 1069"/>
                <a:gd name="T29" fmla="*/ 666 h 1208"/>
                <a:gd name="T30" fmla="*/ 535 w 1069"/>
                <a:gd name="T31" fmla="*/ 639 h 1208"/>
                <a:gd name="T32" fmla="*/ 627 w 1069"/>
                <a:gd name="T33" fmla="*/ 569 h 1208"/>
                <a:gd name="T34" fmla="*/ 512 w 1069"/>
                <a:gd name="T35" fmla="*/ 597 h 1208"/>
                <a:gd name="T36" fmla="*/ 489 w 1069"/>
                <a:gd name="T37" fmla="*/ 569 h 1208"/>
                <a:gd name="T38" fmla="*/ 489 w 1069"/>
                <a:gd name="T39" fmla="*/ 666 h 1208"/>
                <a:gd name="T40" fmla="*/ 512 w 1069"/>
                <a:gd name="T41" fmla="*/ 639 h 1208"/>
                <a:gd name="T42" fmla="*/ 569 w 1069"/>
                <a:gd name="T43" fmla="*/ 777 h 1208"/>
                <a:gd name="T44" fmla="*/ 535 w 1069"/>
                <a:gd name="T45" fmla="*/ 833 h 1208"/>
                <a:gd name="T46" fmla="*/ 453 w 1069"/>
                <a:gd name="T47" fmla="*/ 805 h 1208"/>
                <a:gd name="T48" fmla="*/ 430 w 1069"/>
                <a:gd name="T49" fmla="*/ 833 h 1208"/>
                <a:gd name="T50" fmla="*/ 489 w 1069"/>
                <a:gd name="T51" fmla="*/ 944 h 1208"/>
                <a:gd name="T52" fmla="*/ 535 w 1069"/>
                <a:gd name="T53" fmla="*/ 944 h 1208"/>
                <a:gd name="T54" fmla="*/ 627 w 1069"/>
                <a:gd name="T55" fmla="*/ 972 h 1208"/>
                <a:gd name="T56" fmla="*/ 569 w 1069"/>
                <a:gd name="T57" fmla="*/ 1012 h 1208"/>
                <a:gd name="T58" fmla="*/ 535 w 1069"/>
                <a:gd name="T59" fmla="*/ 1012 h 1208"/>
                <a:gd name="T60" fmla="*/ 593 w 1069"/>
                <a:gd name="T61" fmla="*/ 1041 h 1208"/>
                <a:gd name="T62" fmla="*/ 396 w 1069"/>
                <a:gd name="T63" fmla="*/ 1111 h 1208"/>
                <a:gd name="T64" fmla="*/ 291 w 1069"/>
                <a:gd name="T65" fmla="*/ 1208 h 1208"/>
                <a:gd name="T66" fmla="*/ 198 w 1069"/>
                <a:gd name="T67" fmla="*/ 1138 h 1208"/>
                <a:gd name="T68" fmla="*/ 0 w 1069"/>
                <a:gd name="T69" fmla="*/ 597 h 1208"/>
                <a:gd name="T70" fmla="*/ 59 w 1069"/>
                <a:gd name="T71" fmla="*/ 139 h 1208"/>
                <a:gd name="T72" fmla="*/ 0 w 1069"/>
                <a:gd name="T73" fmla="*/ 27 h 1208"/>
                <a:gd name="T74" fmla="*/ 59 w 1069"/>
                <a:gd name="T75" fmla="*/ 0 h 1208"/>
                <a:gd name="T76" fmla="*/ 337 w 1069"/>
                <a:gd name="T77" fmla="*/ 69 h 1208"/>
                <a:gd name="T78" fmla="*/ 593 w 1069"/>
                <a:gd name="T79" fmla="*/ 167 h 1208"/>
                <a:gd name="T80" fmla="*/ 686 w 1069"/>
                <a:gd name="T81" fmla="*/ 139 h 1208"/>
                <a:gd name="T82" fmla="*/ 766 w 1069"/>
                <a:gd name="T83" fmla="*/ 139 h 1208"/>
                <a:gd name="T84" fmla="*/ 906 w 1069"/>
                <a:gd name="T85" fmla="*/ 333 h 1208"/>
                <a:gd name="T86" fmla="*/ 965 w 1069"/>
                <a:gd name="T87" fmla="*/ 333 h 1208"/>
                <a:gd name="T88" fmla="*/ 906 w 1069"/>
                <a:gd name="T89" fmla="*/ 403 h 1208"/>
                <a:gd name="T90" fmla="*/ 965 w 1069"/>
                <a:gd name="T91" fmla="*/ 472 h 1208"/>
                <a:gd name="T92" fmla="*/ 1023 w 1069"/>
                <a:gd name="T93" fmla="*/ 541 h 1208"/>
                <a:gd name="T94" fmla="*/ 1069 w 1069"/>
                <a:gd name="T95" fmla="*/ 666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9" h="1208">
                  <a:moveTo>
                    <a:pt x="1069" y="666"/>
                  </a:moveTo>
                  <a:lnTo>
                    <a:pt x="1023" y="708"/>
                  </a:lnTo>
                  <a:lnTo>
                    <a:pt x="930" y="666"/>
                  </a:lnTo>
                  <a:lnTo>
                    <a:pt x="988" y="736"/>
                  </a:lnTo>
                  <a:lnTo>
                    <a:pt x="906" y="805"/>
                  </a:lnTo>
                  <a:lnTo>
                    <a:pt x="686" y="1012"/>
                  </a:lnTo>
                  <a:lnTo>
                    <a:pt x="627" y="944"/>
                  </a:lnTo>
                  <a:lnTo>
                    <a:pt x="569" y="902"/>
                  </a:lnTo>
                  <a:lnTo>
                    <a:pt x="535" y="875"/>
                  </a:lnTo>
                  <a:lnTo>
                    <a:pt x="512" y="902"/>
                  </a:lnTo>
                  <a:lnTo>
                    <a:pt x="650" y="805"/>
                  </a:lnTo>
                  <a:lnTo>
                    <a:pt x="686" y="805"/>
                  </a:lnTo>
                  <a:lnTo>
                    <a:pt x="569" y="708"/>
                  </a:lnTo>
                  <a:lnTo>
                    <a:pt x="627" y="666"/>
                  </a:lnTo>
                  <a:lnTo>
                    <a:pt x="593" y="666"/>
                  </a:lnTo>
                  <a:lnTo>
                    <a:pt x="535" y="639"/>
                  </a:lnTo>
                  <a:lnTo>
                    <a:pt x="627" y="569"/>
                  </a:lnTo>
                  <a:lnTo>
                    <a:pt x="512" y="597"/>
                  </a:lnTo>
                  <a:lnTo>
                    <a:pt x="489" y="569"/>
                  </a:lnTo>
                  <a:lnTo>
                    <a:pt x="489" y="666"/>
                  </a:lnTo>
                  <a:lnTo>
                    <a:pt x="512" y="639"/>
                  </a:lnTo>
                  <a:lnTo>
                    <a:pt x="569" y="777"/>
                  </a:lnTo>
                  <a:lnTo>
                    <a:pt x="535" y="833"/>
                  </a:lnTo>
                  <a:lnTo>
                    <a:pt x="453" y="805"/>
                  </a:lnTo>
                  <a:lnTo>
                    <a:pt x="430" y="833"/>
                  </a:lnTo>
                  <a:lnTo>
                    <a:pt x="489" y="944"/>
                  </a:lnTo>
                  <a:lnTo>
                    <a:pt x="535" y="944"/>
                  </a:lnTo>
                  <a:lnTo>
                    <a:pt x="627" y="972"/>
                  </a:lnTo>
                  <a:lnTo>
                    <a:pt x="569" y="1012"/>
                  </a:lnTo>
                  <a:lnTo>
                    <a:pt x="535" y="1012"/>
                  </a:lnTo>
                  <a:lnTo>
                    <a:pt x="593" y="1041"/>
                  </a:lnTo>
                  <a:lnTo>
                    <a:pt x="396" y="1111"/>
                  </a:lnTo>
                  <a:lnTo>
                    <a:pt x="291" y="1208"/>
                  </a:lnTo>
                  <a:lnTo>
                    <a:pt x="198" y="1138"/>
                  </a:lnTo>
                  <a:lnTo>
                    <a:pt x="0" y="597"/>
                  </a:lnTo>
                  <a:lnTo>
                    <a:pt x="59" y="139"/>
                  </a:lnTo>
                  <a:lnTo>
                    <a:pt x="0" y="27"/>
                  </a:lnTo>
                  <a:lnTo>
                    <a:pt x="59" y="0"/>
                  </a:lnTo>
                  <a:lnTo>
                    <a:pt x="337" y="69"/>
                  </a:lnTo>
                  <a:lnTo>
                    <a:pt x="593" y="167"/>
                  </a:lnTo>
                  <a:lnTo>
                    <a:pt x="686" y="139"/>
                  </a:lnTo>
                  <a:lnTo>
                    <a:pt x="766" y="139"/>
                  </a:lnTo>
                  <a:lnTo>
                    <a:pt x="906" y="333"/>
                  </a:lnTo>
                  <a:lnTo>
                    <a:pt x="965" y="333"/>
                  </a:lnTo>
                  <a:lnTo>
                    <a:pt x="906" y="403"/>
                  </a:lnTo>
                  <a:lnTo>
                    <a:pt x="965" y="472"/>
                  </a:lnTo>
                  <a:lnTo>
                    <a:pt x="1023" y="541"/>
                  </a:lnTo>
                  <a:lnTo>
                    <a:pt x="1069" y="666"/>
                  </a:lnTo>
                  <a:close/>
                </a:path>
              </a:pathLst>
            </a:custGeom>
            <a:gradFill>
              <a:gsLst>
                <a:gs pos="38000">
                  <a:srgbClr val="CCFFCC"/>
                </a:gs>
                <a:gs pos="65000">
                  <a:srgbClr val="008000"/>
                </a:gs>
                <a:gs pos="51000">
                  <a:schemeClr val="bg1"/>
                </a:gs>
              </a:gsLst>
              <a:lin ang="5400000" scaled="0"/>
            </a:gradFill>
            <a:ln>
              <a:noFill/>
            </a:ln>
          </p:spPr>
          <p:txBody>
            <a:bodyPr/>
            <a:lstStyle/>
            <a:p>
              <a:endParaRPr lang="en-US"/>
            </a:p>
          </p:txBody>
        </p:sp>
        <p:sp>
          <p:nvSpPr>
            <p:cNvPr id="994" name="Freeform 138"/>
            <p:cNvSpPr>
              <a:spLocks/>
            </p:cNvSpPr>
            <p:nvPr/>
          </p:nvSpPr>
          <p:spPr bwMode="auto">
            <a:xfrm>
              <a:off x="6765129" y="2635071"/>
              <a:ext cx="566738" cy="639462"/>
            </a:xfrm>
            <a:custGeom>
              <a:avLst/>
              <a:gdLst>
                <a:gd name="T0" fmla="*/ 1069 w 1069"/>
                <a:gd name="T1" fmla="*/ 666 h 1208"/>
                <a:gd name="T2" fmla="*/ 1023 w 1069"/>
                <a:gd name="T3" fmla="*/ 708 h 1208"/>
                <a:gd name="T4" fmla="*/ 930 w 1069"/>
                <a:gd name="T5" fmla="*/ 666 h 1208"/>
                <a:gd name="T6" fmla="*/ 988 w 1069"/>
                <a:gd name="T7" fmla="*/ 736 h 1208"/>
                <a:gd name="T8" fmla="*/ 906 w 1069"/>
                <a:gd name="T9" fmla="*/ 805 h 1208"/>
                <a:gd name="T10" fmla="*/ 686 w 1069"/>
                <a:gd name="T11" fmla="*/ 1012 h 1208"/>
                <a:gd name="T12" fmla="*/ 627 w 1069"/>
                <a:gd name="T13" fmla="*/ 944 h 1208"/>
                <a:gd name="T14" fmla="*/ 569 w 1069"/>
                <a:gd name="T15" fmla="*/ 902 h 1208"/>
                <a:gd name="T16" fmla="*/ 535 w 1069"/>
                <a:gd name="T17" fmla="*/ 875 h 1208"/>
                <a:gd name="T18" fmla="*/ 512 w 1069"/>
                <a:gd name="T19" fmla="*/ 902 h 1208"/>
                <a:gd name="T20" fmla="*/ 650 w 1069"/>
                <a:gd name="T21" fmla="*/ 805 h 1208"/>
                <a:gd name="T22" fmla="*/ 686 w 1069"/>
                <a:gd name="T23" fmla="*/ 805 h 1208"/>
                <a:gd name="T24" fmla="*/ 569 w 1069"/>
                <a:gd name="T25" fmla="*/ 708 h 1208"/>
                <a:gd name="T26" fmla="*/ 627 w 1069"/>
                <a:gd name="T27" fmla="*/ 666 h 1208"/>
                <a:gd name="T28" fmla="*/ 593 w 1069"/>
                <a:gd name="T29" fmla="*/ 666 h 1208"/>
                <a:gd name="T30" fmla="*/ 535 w 1069"/>
                <a:gd name="T31" fmla="*/ 639 h 1208"/>
                <a:gd name="T32" fmla="*/ 627 w 1069"/>
                <a:gd name="T33" fmla="*/ 569 h 1208"/>
                <a:gd name="T34" fmla="*/ 512 w 1069"/>
                <a:gd name="T35" fmla="*/ 597 h 1208"/>
                <a:gd name="T36" fmla="*/ 489 w 1069"/>
                <a:gd name="T37" fmla="*/ 569 h 1208"/>
                <a:gd name="T38" fmla="*/ 489 w 1069"/>
                <a:gd name="T39" fmla="*/ 666 h 1208"/>
                <a:gd name="T40" fmla="*/ 512 w 1069"/>
                <a:gd name="T41" fmla="*/ 639 h 1208"/>
                <a:gd name="T42" fmla="*/ 569 w 1069"/>
                <a:gd name="T43" fmla="*/ 777 h 1208"/>
                <a:gd name="T44" fmla="*/ 535 w 1069"/>
                <a:gd name="T45" fmla="*/ 833 h 1208"/>
                <a:gd name="T46" fmla="*/ 453 w 1069"/>
                <a:gd name="T47" fmla="*/ 805 h 1208"/>
                <a:gd name="T48" fmla="*/ 430 w 1069"/>
                <a:gd name="T49" fmla="*/ 833 h 1208"/>
                <a:gd name="T50" fmla="*/ 489 w 1069"/>
                <a:gd name="T51" fmla="*/ 944 h 1208"/>
                <a:gd name="T52" fmla="*/ 535 w 1069"/>
                <a:gd name="T53" fmla="*/ 944 h 1208"/>
                <a:gd name="T54" fmla="*/ 627 w 1069"/>
                <a:gd name="T55" fmla="*/ 972 h 1208"/>
                <a:gd name="T56" fmla="*/ 569 w 1069"/>
                <a:gd name="T57" fmla="*/ 1012 h 1208"/>
                <a:gd name="T58" fmla="*/ 535 w 1069"/>
                <a:gd name="T59" fmla="*/ 1012 h 1208"/>
                <a:gd name="T60" fmla="*/ 593 w 1069"/>
                <a:gd name="T61" fmla="*/ 1041 h 1208"/>
                <a:gd name="T62" fmla="*/ 396 w 1069"/>
                <a:gd name="T63" fmla="*/ 1111 h 1208"/>
                <a:gd name="T64" fmla="*/ 291 w 1069"/>
                <a:gd name="T65" fmla="*/ 1208 h 1208"/>
                <a:gd name="T66" fmla="*/ 198 w 1069"/>
                <a:gd name="T67" fmla="*/ 1138 h 1208"/>
                <a:gd name="T68" fmla="*/ 0 w 1069"/>
                <a:gd name="T69" fmla="*/ 597 h 1208"/>
                <a:gd name="T70" fmla="*/ 59 w 1069"/>
                <a:gd name="T71" fmla="*/ 139 h 1208"/>
                <a:gd name="T72" fmla="*/ 0 w 1069"/>
                <a:gd name="T73" fmla="*/ 27 h 1208"/>
                <a:gd name="T74" fmla="*/ 59 w 1069"/>
                <a:gd name="T75" fmla="*/ 0 h 1208"/>
                <a:gd name="T76" fmla="*/ 337 w 1069"/>
                <a:gd name="T77" fmla="*/ 69 h 1208"/>
                <a:gd name="T78" fmla="*/ 593 w 1069"/>
                <a:gd name="T79" fmla="*/ 167 h 1208"/>
                <a:gd name="T80" fmla="*/ 686 w 1069"/>
                <a:gd name="T81" fmla="*/ 139 h 1208"/>
                <a:gd name="T82" fmla="*/ 766 w 1069"/>
                <a:gd name="T83" fmla="*/ 139 h 1208"/>
                <a:gd name="T84" fmla="*/ 906 w 1069"/>
                <a:gd name="T85" fmla="*/ 333 h 1208"/>
                <a:gd name="T86" fmla="*/ 965 w 1069"/>
                <a:gd name="T87" fmla="*/ 333 h 1208"/>
                <a:gd name="T88" fmla="*/ 906 w 1069"/>
                <a:gd name="T89" fmla="*/ 403 h 1208"/>
                <a:gd name="T90" fmla="*/ 965 w 1069"/>
                <a:gd name="T91" fmla="*/ 472 h 1208"/>
                <a:gd name="T92" fmla="*/ 1023 w 1069"/>
                <a:gd name="T93" fmla="*/ 541 h 1208"/>
                <a:gd name="T94" fmla="*/ 1069 w 1069"/>
                <a:gd name="T95" fmla="*/ 666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69" h="1208">
                  <a:moveTo>
                    <a:pt x="1069" y="666"/>
                  </a:moveTo>
                  <a:lnTo>
                    <a:pt x="1023" y="708"/>
                  </a:lnTo>
                  <a:lnTo>
                    <a:pt x="930" y="666"/>
                  </a:lnTo>
                  <a:lnTo>
                    <a:pt x="988" y="736"/>
                  </a:lnTo>
                  <a:lnTo>
                    <a:pt x="906" y="805"/>
                  </a:lnTo>
                  <a:lnTo>
                    <a:pt x="686" y="1012"/>
                  </a:lnTo>
                  <a:lnTo>
                    <a:pt x="627" y="944"/>
                  </a:lnTo>
                  <a:lnTo>
                    <a:pt x="569" y="902"/>
                  </a:lnTo>
                  <a:lnTo>
                    <a:pt x="535" y="875"/>
                  </a:lnTo>
                  <a:lnTo>
                    <a:pt x="512" y="902"/>
                  </a:lnTo>
                  <a:lnTo>
                    <a:pt x="650" y="805"/>
                  </a:lnTo>
                  <a:lnTo>
                    <a:pt x="686" y="805"/>
                  </a:lnTo>
                  <a:lnTo>
                    <a:pt x="569" y="708"/>
                  </a:lnTo>
                  <a:lnTo>
                    <a:pt x="627" y="666"/>
                  </a:lnTo>
                  <a:lnTo>
                    <a:pt x="593" y="666"/>
                  </a:lnTo>
                  <a:lnTo>
                    <a:pt x="535" y="639"/>
                  </a:lnTo>
                  <a:lnTo>
                    <a:pt x="627" y="569"/>
                  </a:lnTo>
                  <a:lnTo>
                    <a:pt x="512" y="597"/>
                  </a:lnTo>
                  <a:lnTo>
                    <a:pt x="489" y="569"/>
                  </a:lnTo>
                  <a:lnTo>
                    <a:pt x="489" y="666"/>
                  </a:lnTo>
                  <a:lnTo>
                    <a:pt x="512" y="639"/>
                  </a:lnTo>
                  <a:lnTo>
                    <a:pt x="569" y="777"/>
                  </a:lnTo>
                  <a:lnTo>
                    <a:pt x="535" y="833"/>
                  </a:lnTo>
                  <a:lnTo>
                    <a:pt x="453" y="805"/>
                  </a:lnTo>
                  <a:lnTo>
                    <a:pt x="430" y="833"/>
                  </a:lnTo>
                  <a:lnTo>
                    <a:pt x="489" y="944"/>
                  </a:lnTo>
                  <a:lnTo>
                    <a:pt x="535" y="944"/>
                  </a:lnTo>
                  <a:lnTo>
                    <a:pt x="627" y="972"/>
                  </a:lnTo>
                  <a:lnTo>
                    <a:pt x="569" y="1012"/>
                  </a:lnTo>
                  <a:lnTo>
                    <a:pt x="535" y="1012"/>
                  </a:lnTo>
                  <a:lnTo>
                    <a:pt x="593" y="1041"/>
                  </a:lnTo>
                  <a:lnTo>
                    <a:pt x="396" y="1111"/>
                  </a:lnTo>
                  <a:lnTo>
                    <a:pt x="291" y="1208"/>
                  </a:lnTo>
                  <a:lnTo>
                    <a:pt x="198" y="1138"/>
                  </a:lnTo>
                  <a:lnTo>
                    <a:pt x="0" y="597"/>
                  </a:lnTo>
                  <a:lnTo>
                    <a:pt x="59" y="139"/>
                  </a:lnTo>
                  <a:lnTo>
                    <a:pt x="0" y="27"/>
                  </a:lnTo>
                  <a:lnTo>
                    <a:pt x="59" y="0"/>
                  </a:lnTo>
                  <a:lnTo>
                    <a:pt x="337" y="69"/>
                  </a:lnTo>
                  <a:lnTo>
                    <a:pt x="593" y="167"/>
                  </a:lnTo>
                  <a:lnTo>
                    <a:pt x="686" y="139"/>
                  </a:lnTo>
                  <a:lnTo>
                    <a:pt x="766" y="139"/>
                  </a:lnTo>
                  <a:lnTo>
                    <a:pt x="906" y="333"/>
                  </a:lnTo>
                  <a:lnTo>
                    <a:pt x="965" y="333"/>
                  </a:lnTo>
                  <a:lnTo>
                    <a:pt x="906" y="403"/>
                  </a:lnTo>
                  <a:lnTo>
                    <a:pt x="965" y="472"/>
                  </a:lnTo>
                  <a:lnTo>
                    <a:pt x="1023" y="541"/>
                  </a:lnTo>
                  <a:lnTo>
                    <a:pt x="1069" y="66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5" name="Freeform 139"/>
            <p:cNvSpPr>
              <a:spLocks/>
            </p:cNvSpPr>
            <p:nvPr/>
          </p:nvSpPr>
          <p:spPr bwMode="auto">
            <a:xfrm>
              <a:off x="6169817" y="2936554"/>
              <a:ext cx="749300" cy="514109"/>
            </a:xfrm>
            <a:custGeom>
              <a:avLst/>
              <a:gdLst>
                <a:gd name="T0" fmla="*/ 1324 w 1417"/>
                <a:gd name="T1" fmla="*/ 708 h 971"/>
                <a:gd name="T2" fmla="*/ 1301 w 1417"/>
                <a:gd name="T3" fmla="*/ 708 h 971"/>
                <a:gd name="T4" fmla="*/ 1186 w 1417"/>
                <a:gd name="T5" fmla="*/ 806 h 971"/>
                <a:gd name="T6" fmla="*/ 1127 w 1417"/>
                <a:gd name="T7" fmla="*/ 846 h 971"/>
                <a:gd name="T8" fmla="*/ 1162 w 1417"/>
                <a:gd name="T9" fmla="*/ 806 h 971"/>
                <a:gd name="T10" fmla="*/ 1127 w 1417"/>
                <a:gd name="T11" fmla="*/ 806 h 971"/>
                <a:gd name="T12" fmla="*/ 1127 w 1417"/>
                <a:gd name="T13" fmla="*/ 846 h 971"/>
                <a:gd name="T14" fmla="*/ 1022 w 1417"/>
                <a:gd name="T15" fmla="*/ 971 h 971"/>
                <a:gd name="T16" fmla="*/ 848 w 1417"/>
                <a:gd name="T17" fmla="*/ 778 h 971"/>
                <a:gd name="T18" fmla="*/ 731 w 1417"/>
                <a:gd name="T19" fmla="*/ 846 h 971"/>
                <a:gd name="T20" fmla="*/ 708 w 1417"/>
                <a:gd name="T21" fmla="*/ 806 h 971"/>
                <a:gd name="T22" fmla="*/ 685 w 1417"/>
                <a:gd name="T23" fmla="*/ 806 h 971"/>
                <a:gd name="T24" fmla="*/ 651 w 1417"/>
                <a:gd name="T25" fmla="*/ 846 h 971"/>
                <a:gd name="T26" fmla="*/ 593 w 1417"/>
                <a:gd name="T27" fmla="*/ 778 h 971"/>
                <a:gd name="T28" fmla="*/ 570 w 1417"/>
                <a:gd name="T29" fmla="*/ 806 h 971"/>
                <a:gd name="T30" fmla="*/ 547 w 1417"/>
                <a:gd name="T31" fmla="*/ 902 h 971"/>
                <a:gd name="T32" fmla="*/ 453 w 1417"/>
                <a:gd name="T33" fmla="*/ 902 h 971"/>
                <a:gd name="T34" fmla="*/ 395 w 1417"/>
                <a:gd name="T35" fmla="*/ 902 h 971"/>
                <a:gd name="T36" fmla="*/ 290 w 1417"/>
                <a:gd name="T37" fmla="*/ 806 h 971"/>
                <a:gd name="T38" fmla="*/ 232 w 1417"/>
                <a:gd name="T39" fmla="*/ 846 h 971"/>
                <a:gd name="T40" fmla="*/ 151 w 1417"/>
                <a:gd name="T41" fmla="*/ 846 h 971"/>
                <a:gd name="T42" fmla="*/ 58 w 1417"/>
                <a:gd name="T43" fmla="*/ 778 h 971"/>
                <a:gd name="T44" fmla="*/ 174 w 1417"/>
                <a:gd name="T45" fmla="*/ 611 h 971"/>
                <a:gd name="T46" fmla="*/ 58 w 1417"/>
                <a:gd name="T47" fmla="*/ 499 h 971"/>
                <a:gd name="T48" fmla="*/ 0 w 1417"/>
                <a:gd name="T49" fmla="*/ 443 h 971"/>
                <a:gd name="T50" fmla="*/ 58 w 1417"/>
                <a:gd name="T51" fmla="*/ 403 h 971"/>
                <a:gd name="T52" fmla="*/ 314 w 1417"/>
                <a:gd name="T53" fmla="*/ 27 h 971"/>
                <a:gd name="T54" fmla="*/ 511 w 1417"/>
                <a:gd name="T55" fmla="*/ 0 h 971"/>
                <a:gd name="T56" fmla="*/ 570 w 1417"/>
                <a:gd name="T57" fmla="*/ 27 h 971"/>
                <a:gd name="T58" fmla="*/ 1127 w 1417"/>
                <a:gd name="T59" fmla="*/ 27 h 971"/>
                <a:gd name="T60" fmla="*/ 1324 w 1417"/>
                <a:gd name="T61" fmla="*/ 569 h 971"/>
                <a:gd name="T62" fmla="*/ 1417 w 1417"/>
                <a:gd name="T63" fmla="*/ 639 h 971"/>
                <a:gd name="T64" fmla="*/ 1324 w 1417"/>
                <a:gd name="T65" fmla="*/ 70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7" h="971">
                  <a:moveTo>
                    <a:pt x="1324" y="708"/>
                  </a:moveTo>
                  <a:lnTo>
                    <a:pt x="1301" y="708"/>
                  </a:lnTo>
                  <a:lnTo>
                    <a:pt x="1186" y="806"/>
                  </a:lnTo>
                  <a:lnTo>
                    <a:pt x="1127" y="846"/>
                  </a:lnTo>
                  <a:lnTo>
                    <a:pt x="1162" y="806"/>
                  </a:lnTo>
                  <a:lnTo>
                    <a:pt x="1127" y="806"/>
                  </a:lnTo>
                  <a:lnTo>
                    <a:pt x="1127" y="846"/>
                  </a:lnTo>
                  <a:lnTo>
                    <a:pt x="1022" y="971"/>
                  </a:lnTo>
                  <a:lnTo>
                    <a:pt x="848" y="778"/>
                  </a:lnTo>
                  <a:lnTo>
                    <a:pt x="731" y="846"/>
                  </a:lnTo>
                  <a:lnTo>
                    <a:pt x="708" y="806"/>
                  </a:lnTo>
                  <a:lnTo>
                    <a:pt x="685" y="806"/>
                  </a:lnTo>
                  <a:lnTo>
                    <a:pt x="651" y="846"/>
                  </a:lnTo>
                  <a:lnTo>
                    <a:pt x="593" y="778"/>
                  </a:lnTo>
                  <a:lnTo>
                    <a:pt x="570" y="806"/>
                  </a:lnTo>
                  <a:lnTo>
                    <a:pt x="547" y="902"/>
                  </a:lnTo>
                  <a:lnTo>
                    <a:pt x="453" y="902"/>
                  </a:lnTo>
                  <a:lnTo>
                    <a:pt x="395" y="902"/>
                  </a:lnTo>
                  <a:lnTo>
                    <a:pt x="290" y="806"/>
                  </a:lnTo>
                  <a:lnTo>
                    <a:pt x="232" y="846"/>
                  </a:lnTo>
                  <a:lnTo>
                    <a:pt x="151" y="846"/>
                  </a:lnTo>
                  <a:lnTo>
                    <a:pt x="58" y="778"/>
                  </a:lnTo>
                  <a:lnTo>
                    <a:pt x="174" y="611"/>
                  </a:lnTo>
                  <a:lnTo>
                    <a:pt x="58" y="499"/>
                  </a:lnTo>
                  <a:lnTo>
                    <a:pt x="0" y="443"/>
                  </a:lnTo>
                  <a:lnTo>
                    <a:pt x="58" y="403"/>
                  </a:lnTo>
                  <a:lnTo>
                    <a:pt x="314" y="27"/>
                  </a:lnTo>
                  <a:lnTo>
                    <a:pt x="511" y="0"/>
                  </a:lnTo>
                  <a:lnTo>
                    <a:pt x="570" y="27"/>
                  </a:lnTo>
                  <a:lnTo>
                    <a:pt x="1127" y="27"/>
                  </a:lnTo>
                  <a:lnTo>
                    <a:pt x="1324" y="569"/>
                  </a:lnTo>
                  <a:lnTo>
                    <a:pt x="1417" y="639"/>
                  </a:lnTo>
                  <a:lnTo>
                    <a:pt x="1324" y="708"/>
                  </a:lnTo>
                  <a:close/>
                </a:path>
              </a:pathLst>
            </a:custGeom>
            <a:solidFill>
              <a:srgbClr val="008000"/>
            </a:solidFill>
            <a:ln>
              <a:noFill/>
            </a:ln>
          </p:spPr>
          <p:txBody>
            <a:bodyPr/>
            <a:lstStyle/>
            <a:p>
              <a:endParaRPr lang="en-US"/>
            </a:p>
          </p:txBody>
        </p:sp>
        <p:sp>
          <p:nvSpPr>
            <p:cNvPr id="996" name="Freeform 140"/>
            <p:cNvSpPr>
              <a:spLocks/>
            </p:cNvSpPr>
            <p:nvPr/>
          </p:nvSpPr>
          <p:spPr bwMode="auto">
            <a:xfrm>
              <a:off x="6169817" y="2936554"/>
              <a:ext cx="749300" cy="514109"/>
            </a:xfrm>
            <a:custGeom>
              <a:avLst/>
              <a:gdLst>
                <a:gd name="T0" fmla="*/ 1324 w 1417"/>
                <a:gd name="T1" fmla="*/ 708 h 971"/>
                <a:gd name="T2" fmla="*/ 1301 w 1417"/>
                <a:gd name="T3" fmla="*/ 708 h 971"/>
                <a:gd name="T4" fmla="*/ 1186 w 1417"/>
                <a:gd name="T5" fmla="*/ 806 h 971"/>
                <a:gd name="T6" fmla="*/ 1127 w 1417"/>
                <a:gd name="T7" fmla="*/ 846 h 971"/>
                <a:gd name="T8" fmla="*/ 1162 w 1417"/>
                <a:gd name="T9" fmla="*/ 806 h 971"/>
                <a:gd name="T10" fmla="*/ 1127 w 1417"/>
                <a:gd name="T11" fmla="*/ 806 h 971"/>
                <a:gd name="T12" fmla="*/ 1127 w 1417"/>
                <a:gd name="T13" fmla="*/ 846 h 971"/>
                <a:gd name="T14" fmla="*/ 1022 w 1417"/>
                <a:gd name="T15" fmla="*/ 971 h 971"/>
                <a:gd name="T16" fmla="*/ 848 w 1417"/>
                <a:gd name="T17" fmla="*/ 778 h 971"/>
                <a:gd name="T18" fmla="*/ 731 w 1417"/>
                <a:gd name="T19" fmla="*/ 846 h 971"/>
                <a:gd name="T20" fmla="*/ 708 w 1417"/>
                <a:gd name="T21" fmla="*/ 806 h 971"/>
                <a:gd name="T22" fmla="*/ 685 w 1417"/>
                <a:gd name="T23" fmla="*/ 806 h 971"/>
                <a:gd name="T24" fmla="*/ 651 w 1417"/>
                <a:gd name="T25" fmla="*/ 846 h 971"/>
                <a:gd name="T26" fmla="*/ 593 w 1417"/>
                <a:gd name="T27" fmla="*/ 778 h 971"/>
                <a:gd name="T28" fmla="*/ 570 w 1417"/>
                <a:gd name="T29" fmla="*/ 806 h 971"/>
                <a:gd name="T30" fmla="*/ 547 w 1417"/>
                <a:gd name="T31" fmla="*/ 902 h 971"/>
                <a:gd name="T32" fmla="*/ 453 w 1417"/>
                <a:gd name="T33" fmla="*/ 902 h 971"/>
                <a:gd name="T34" fmla="*/ 395 w 1417"/>
                <a:gd name="T35" fmla="*/ 902 h 971"/>
                <a:gd name="T36" fmla="*/ 290 w 1417"/>
                <a:gd name="T37" fmla="*/ 806 h 971"/>
                <a:gd name="T38" fmla="*/ 232 w 1417"/>
                <a:gd name="T39" fmla="*/ 846 h 971"/>
                <a:gd name="T40" fmla="*/ 151 w 1417"/>
                <a:gd name="T41" fmla="*/ 846 h 971"/>
                <a:gd name="T42" fmla="*/ 58 w 1417"/>
                <a:gd name="T43" fmla="*/ 778 h 971"/>
                <a:gd name="T44" fmla="*/ 174 w 1417"/>
                <a:gd name="T45" fmla="*/ 611 h 971"/>
                <a:gd name="T46" fmla="*/ 58 w 1417"/>
                <a:gd name="T47" fmla="*/ 499 h 971"/>
                <a:gd name="T48" fmla="*/ 0 w 1417"/>
                <a:gd name="T49" fmla="*/ 443 h 971"/>
                <a:gd name="T50" fmla="*/ 58 w 1417"/>
                <a:gd name="T51" fmla="*/ 403 h 971"/>
                <a:gd name="T52" fmla="*/ 314 w 1417"/>
                <a:gd name="T53" fmla="*/ 27 h 971"/>
                <a:gd name="T54" fmla="*/ 511 w 1417"/>
                <a:gd name="T55" fmla="*/ 0 h 971"/>
                <a:gd name="T56" fmla="*/ 570 w 1417"/>
                <a:gd name="T57" fmla="*/ 27 h 971"/>
                <a:gd name="T58" fmla="*/ 1127 w 1417"/>
                <a:gd name="T59" fmla="*/ 27 h 971"/>
                <a:gd name="T60" fmla="*/ 1324 w 1417"/>
                <a:gd name="T61" fmla="*/ 569 h 971"/>
                <a:gd name="T62" fmla="*/ 1417 w 1417"/>
                <a:gd name="T63" fmla="*/ 639 h 971"/>
                <a:gd name="T64" fmla="*/ 1324 w 1417"/>
                <a:gd name="T65" fmla="*/ 70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7" h="971">
                  <a:moveTo>
                    <a:pt x="1324" y="708"/>
                  </a:moveTo>
                  <a:lnTo>
                    <a:pt x="1301" y="708"/>
                  </a:lnTo>
                  <a:lnTo>
                    <a:pt x="1186" y="806"/>
                  </a:lnTo>
                  <a:lnTo>
                    <a:pt x="1127" y="846"/>
                  </a:lnTo>
                  <a:lnTo>
                    <a:pt x="1162" y="806"/>
                  </a:lnTo>
                  <a:lnTo>
                    <a:pt x="1127" y="806"/>
                  </a:lnTo>
                  <a:lnTo>
                    <a:pt x="1127" y="846"/>
                  </a:lnTo>
                  <a:lnTo>
                    <a:pt x="1022" y="971"/>
                  </a:lnTo>
                  <a:lnTo>
                    <a:pt x="848" y="778"/>
                  </a:lnTo>
                  <a:lnTo>
                    <a:pt x="731" y="846"/>
                  </a:lnTo>
                  <a:lnTo>
                    <a:pt x="708" y="806"/>
                  </a:lnTo>
                  <a:lnTo>
                    <a:pt x="685" y="806"/>
                  </a:lnTo>
                  <a:lnTo>
                    <a:pt x="651" y="846"/>
                  </a:lnTo>
                  <a:lnTo>
                    <a:pt x="593" y="778"/>
                  </a:lnTo>
                  <a:lnTo>
                    <a:pt x="570" y="806"/>
                  </a:lnTo>
                  <a:lnTo>
                    <a:pt x="547" y="902"/>
                  </a:lnTo>
                  <a:lnTo>
                    <a:pt x="453" y="902"/>
                  </a:lnTo>
                  <a:lnTo>
                    <a:pt x="395" y="902"/>
                  </a:lnTo>
                  <a:lnTo>
                    <a:pt x="290" y="806"/>
                  </a:lnTo>
                  <a:lnTo>
                    <a:pt x="232" y="846"/>
                  </a:lnTo>
                  <a:lnTo>
                    <a:pt x="151" y="846"/>
                  </a:lnTo>
                  <a:lnTo>
                    <a:pt x="58" y="778"/>
                  </a:lnTo>
                  <a:lnTo>
                    <a:pt x="174" y="611"/>
                  </a:lnTo>
                  <a:lnTo>
                    <a:pt x="58" y="499"/>
                  </a:lnTo>
                  <a:lnTo>
                    <a:pt x="0" y="443"/>
                  </a:lnTo>
                  <a:lnTo>
                    <a:pt x="58" y="403"/>
                  </a:lnTo>
                  <a:lnTo>
                    <a:pt x="314" y="27"/>
                  </a:lnTo>
                  <a:lnTo>
                    <a:pt x="511" y="0"/>
                  </a:lnTo>
                  <a:lnTo>
                    <a:pt x="570" y="27"/>
                  </a:lnTo>
                  <a:lnTo>
                    <a:pt x="1127" y="27"/>
                  </a:lnTo>
                  <a:lnTo>
                    <a:pt x="1324" y="569"/>
                  </a:lnTo>
                  <a:lnTo>
                    <a:pt x="1417" y="639"/>
                  </a:lnTo>
                  <a:lnTo>
                    <a:pt x="1324" y="70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7" name="Freeform 141"/>
            <p:cNvSpPr>
              <a:spLocks/>
            </p:cNvSpPr>
            <p:nvPr/>
          </p:nvSpPr>
          <p:spPr bwMode="auto">
            <a:xfrm>
              <a:off x="7128667" y="1138762"/>
              <a:ext cx="639762" cy="522042"/>
            </a:xfrm>
            <a:custGeom>
              <a:avLst/>
              <a:gdLst>
                <a:gd name="T0" fmla="*/ 1069 w 1209"/>
                <a:gd name="T1" fmla="*/ 110 h 985"/>
                <a:gd name="T2" fmla="*/ 1069 w 1209"/>
                <a:gd name="T3" fmla="*/ 277 h 985"/>
                <a:gd name="T4" fmla="*/ 1150 w 1209"/>
                <a:gd name="T5" fmla="*/ 540 h 985"/>
                <a:gd name="T6" fmla="*/ 1209 w 1209"/>
                <a:gd name="T7" fmla="*/ 569 h 985"/>
                <a:gd name="T8" fmla="*/ 1116 w 1209"/>
                <a:gd name="T9" fmla="*/ 680 h 985"/>
                <a:gd name="T10" fmla="*/ 1116 w 1209"/>
                <a:gd name="T11" fmla="*/ 776 h 985"/>
                <a:gd name="T12" fmla="*/ 1035 w 1209"/>
                <a:gd name="T13" fmla="*/ 873 h 985"/>
                <a:gd name="T14" fmla="*/ 930 w 1209"/>
                <a:gd name="T15" fmla="*/ 805 h 985"/>
                <a:gd name="T16" fmla="*/ 895 w 1209"/>
                <a:gd name="T17" fmla="*/ 873 h 985"/>
                <a:gd name="T18" fmla="*/ 814 w 1209"/>
                <a:gd name="T19" fmla="*/ 985 h 985"/>
                <a:gd name="T20" fmla="*/ 732 w 1209"/>
                <a:gd name="T21" fmla="*/ 805 h 985"/>
                <a:gd name="T22" fmla="*/ 697 w 1209"/>
                <a:gd name="T23" fmla="*/ 776 h 985"/>
                <a:gd name="T24" fmla="*/ 616 w 1209"/>
                <a:gd name="T25" fmla="*/ 873 h 985"/>
                <a:gd name="T26" fmla="*/ 500 w 1209"/>
                <a:gd name="T27" fmla="*/ 873 h 985"/>
                <a:gd name="T28" fmla="*/ 557 w 1209"/>
                <a:gd name="T29" fmla="*/ 707 h 985"/>
                <a:gd name="T30" fmla="*/ 500 w 1209"/>
                <a:gd name="T31" fmla="*/ 680 h 985"/>
                <a:gd name="T32" fmla="*/ 419 w 1209"/>
                <a:gd name="T33" fmla="*/ 749 h 985"/>
                <a:gd name="T34" fmla="*/ 384 w 1209"/>
                <a:gd name="T35" fmla="*/ 707 h 985"/>
                <a:gd name="T36" fmla="*/ 360 w 1209"/>
                <a:gd name="T37" fmla="*/ 749 h 985"/>
                <a:gd name="T38" fmla="*/ 337 w 1209"/>
                <a:gd name="T39" fmla="*/ 680 h 985"/>
                <a:gd name="T40" fmla="*/ 244 w 1209"/>
                <a:gd name="T41" fmla="*/ 707 h 985"/>
                <a:gd name="T42" fmla="*/ 221 w 1209"/>
                <a:gd name="T43" fmla="*/ 540 h 985"/>
                <a:gd name="T44" fmla="*/ 0 w 1209"/>
                <a:gd name="T45" fmla="*/ 444 h 985"/>
                <a:gd name="T46" fmla="*/ 0 w 1209"/>
                <a:gd name="T47" fmla="*/ 402 h 985"/>
                <a:gd name="T48" fmla="*/ 163 w 1209"/>
                <a:gd name="T49" fmla="*/ 346 h 985"/>
                <a:gd name="T50" fmla="*/ 47 w 1209"/>
                <a:gd name="T51" fmla="*/ 208 h 985"/>
                <a:gd name="T52" fmla="*/ 47 w 1209"/>
                <a:gd name="T53" fmla="*/ 110 h 985"/>
                <a:gd name="T54" fmla="*/ 163 w 1209"/>
                <a:gd name="T55" fmla="*/ 69 h 985"/>
                <a:gd name="T56" fmla="*/ 221 w 1209"/>
                <a:gd name="T57" fmla="*/ 0 h 985"/>
                <a:gd name="T58" fmla="*/ 1116 w 1209"/>
                <a:gd name="T59" fmla="*/ 0 h 985"/>
                <a:gd name="T60" fmla="*/ 1069 w 1209"/>
                <a:gd name="T61" fmla="*/ 11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9" h="985">
                  <a:moveTo>
                    <a:pt x="1069" y="110"/>
                  </a:moveTo>
                  <a:lnTo>
                    <a:pt x="1069" y="277"/>
                  </a:lnTo>
                  <a:lnTo>
                    <a:pt x="1150" y="540"/>
                  </a:lnTo>
                  <a:lnTo>
                    <a:pt x="1209" y="569"/>
                  </a:lnTo>
                  <a:lnTo>
                    <a:pt x="1116" y="680"/>
                  </a:lnTo>
                  <a:lnTo>
                    <a:pt x="1116" y="776"/>
                  </a:lnTo>
                  <a:lnTo>
                    <a:pt x="1035" y="873"/>
                  </a:lnTo>
                  <a:lnTo>
                    <a:pt x="930" y="805"/>
                  </a:lnTo>
                  <a:lnTo>
                    <a:pt x="895" y="873"/>
                  </a:lnTo>
                  <a:lnTo>
                    <a:pt x="814" y="985"/>
                  </a:lnTo>
                  <a:lnTo>
                    <a:pt x="732" y="805"/>
                  </a:lnTo>
                  <a:lnTo>
                    <a:pt x="697" y="776"/>
                  </a:lnTo>
                  <a:lnTo>
                    <a:pt x="616" y="873"/>
                  </a:lnTo>
                  <a:lnTo>
                    <a:pt x="500" y="873"/>
                  </a:lnTo>
                  <a:lnTo>
                    <a:pt x="557" y="707"/>
                  </a:lnTo>
                  <a:lnTo>
                    <a:pt x="500" y="680"/>
                  </a:lnTo>
                  <a:lnTo>
                    <a:pt x="419" y="749"/>
                  </a:lnTo>
                  <a:lnTo>
                    <a:pt x="384" y="707"/>
                  </a:lnTo>
                  <a:lnTo>
                    <a:pt x="360" y="749"/>
                  </a:lnTo>
                  <a:lnTo>
                    <a:pt x="337" y="680"/>
                  </a:lnTo>
                  <a:lnTo>
                    <a:pt x="244" y="707"/>
                  </a:lnTo>
                  <a:lnTo>
                    <a:pt x="221" y="540"/>
                  </a:lnTo>
                  <a:lnTo>
                    <a:pt x="0" y="444"/>
                  </a:lnTo>
                  <a:lnTo>
                    <a:pt x="0" y="402"/>
                  </a:lnTo>
                  <a:lnTo>
                    <a:pt x="163" y="346"/>
                  </a:lnTo>
                  <a:lnTo>
                    <a:pt x="47" y="208"/>
                  </a:lnTo>
                  <a:lnTo>
                    <a:pt x="47" y="110"/>
                  </a:lnTo>
                  <a:lnTo>
                    <a:pt x="163" y="69"/>
                  </a:lnTo>
                  <a:lnTo>
                    <a:pt x="221" y="0"/>
                  </a:lnTo>
                  <a:lnTo>
                    <a:pt x="1116" y="0"/>
                  </a:lnTo>
                  <a:lnTo>
                    <a:pt x="1069" y="110"/>
                  </a:lnTo>
                  <a:close/>
                </a:path>
              </a:pathLst>
            </a:custGeom>
            <a:solidFill>
              <a:srgbClr val="CCFFCC"/>
            </a:solidFill>
            <a:ln>
              <a:noFill/>
            </a:ln>
          </p:spPr>
          <p:txBody>
            <a:bodyPr/>
            <a:lstStyle/>
            <a:p>
              <a:endParaRPr lang="en-US"/>
            </a:p>
          </p:txBody>
        </p:sp>
        <p:sp>
          <p:nvSpPr>
            <p:cNvPr id="998" name="Freeform 142"/>
            <p:cNvSpPr>
              <a:spLocks/>
            </p:cNvSpPr>
            <p:nvPr/>
          </p:nvSpPr>
          <p:spPr bwMode="auto">
            <a:xfrm>
              <a:off x="7128667" y="1138762"/>
              <a:ext cx="639762" cy="522042"/>
            </a:xfrm>
            <a:custGeom>
              <a:avLst/>
              <a:gdLst>
                <a:gd name="T0" fmla="*/ 1069 w 1209"/>
                <a:gd name="T1" fmla="*/ 110 h 985"/>
                <a:gd name="T2" fmla="*/ 1069 w 1209"/>
                <a:gd name="T3" fmla="*/ 277 h 985"/>
                <a:gd name="T4" fmla="*/ 1150 w 1209"/>
                <a:gd name="T5" fmla="*/ 540 h 985"/>
                <a:gd name="T6" fmla="*/ 1209 w 1209"/>
                <a:gd name="T7" fmla="*/ 569 h 985"/>
                <a:gd name="T8" fmla="*/ 1116 w 1209"/>
                <a:gd name="T9" fmla="*/ 680 h 985"/>
                <a:gd name="T10" fmla="*/ 1116 w 1209"/>
                <a:gd name="T11" fmla="*/ 776 h 985"/>
                <a:gd name="T12" fmla="*/ 1035 w 1209"/>
                <a:gd name="T13" fmla="*/ 873 h 985"/>
                <a:gd name="T14" fmla="*/ 930 w 1209"/>
                <a:gd name="T15" fmla="*/ 805 h 985"/>
                <a:gd name="T16" fmla="*/ 895 w 1209"/>
                <a:gd name="T17" fmla="*/ 873 h 985"/>
                <a:gd name="T18" fmla="*/ 814 w 1209"/>
                <a:gd name="T19" fmla="*/ 985 h 985"/>
                <a:gd name="T20" fmla="*/ 732 w 1209"/>
                <a:gd name="T21" fmla="*/ 805 h 985"/>
                <a:gd name="T22" fmla="*/ 697 w 1209"/>
                <a:gd name="T23" fmla="*/ 776 h 985"/>
                <a:gd name="T24" fmla="*/ 616 w 1209"/>
                <a:gd name="T25" fmla="*/ 873 h 985"/>
                <a:gd name="T26" fmla="*/ 500 w 1209"/>
                <a:gd name="T27" fmla="*/ 873 h 985"/>
                <a:gd name="T28" fmla="*/ 557 w 1209"/>
                <a:gd name="T29" fmla="*/ 707 h 985"/>
                <a:gd name="T30" fmla="*/ 500 w 1209"/>
                <a:gd name="T31" fmla="*/ 680 h 985"/>
                <a:gd name="T32" fmla="*/ 419 w 1209"/>
                <a:gd name="T33" fmla="*/ 749 h 985"/>
                <a:gd name="T34" fmla="*/ 384 w 1209"/>
                <a:gd name="T35" fmla="*/ 707 h 985"/>
                <a:gd name="T36" fmla="*/ 360 w 1209"/>
                <a:gd name="T37" fmla="*/ 749 h 985"/>
                <a:gd name="T38" fmla="*/ 337 w 1209"/>
                <a:gd name="T39" fmla="*/ 680 h 985"/>
                <a:gd name="T40" fmla="*/ 244 w 1209"/>
                <a:gd name="T41" fmla="*/ 707 h 985"/>
                <a:gd name="T42" fmla="*/ 221 w 1209"/>
                <a:gd name="T43" fmla="*/ 540 h 985"/>
                <a:gd name="T44" fmla="*/ 0 w 1209"/>
                <a:gd name="T45" fmla="*/ 444 h 985"/>
                <a:gd name="T46" fmla="*/ 0 w 1209"/>
                <a:gd name="T47" fmla="*/ 402 h 985"/>
                <a:gd name="T48" fmla="*/ 163 w 1209"/>
                <a:gd name="T49" fmla="*/ 346 h 985"/>
                <a:gd name="T50" fmla="*/ 47 w 1209"/>
                <a:gd name="T51" fmla="*/ 208 h 985"/>
                <a:gd name="T52" fmla="*/ 47 w 1209"/>
                <a:gd name="T53" fmla="*/ 110 h 985"/>
                <a:gd name="T54" fmla="*/ 163 w 1209"/>
                <a:gd name="T55" fmla="*/ 69 h 985"/>
                <a:gd name="T56" fmla="*/ 221 w 1209"/>
                <a:gd name="T57" fmla="*/ 0 h 985"/>
                <a:gd name="T58" fmla="*/ 1116 w 1209"/>
                <a:gd name="T59" fmla="*/ 0 h 985"/>
                <a:gd name="T60" fmla="*/ 1069 w 1209"/>
                <a:gd name="T61" fmla="*/ 11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9" h="985">
                  <a:moveTo>
                    <a:pt x="1069" y="110"/>
                  </a:moveTo>
                  <a:lnTo>
                    <a:pt x="1069" y="277"/>
                  </a:lnTo>
                  <a:lnTo>
                    <a:pt x="1150" y="540"/>
                  </a:lnTo>
                  <a:lnTo>
                    <a:pt x="1209" y="569"/>
                  </a:lnTo>
                  <a:lnTo>
                    <a:pt x="1116" y="680"/>
                  </a:lnTo>
                  <a:lnTo>
                    <a:pt x="1116" y="776"/>
                  </a:lnTo>
                  <a:lnTo>
                    <a:pt x="1035" y="873"/>
                  </a:lnTo>
                  <a:lnTo>
                    <a:pt x="930" y="805"/>
                  </a:lnTo>
                  <a:lnTo>
                    <a:pt x="895" y="873"/>
                  </a:lnTo>
                  <a:lnTo>
                    <a:pt x="814" y="985"/>
                  </a:lnTo>
                  <a:lnTo>
                    <a:pt x="732" y="805"/>
                  </a:lnTo>
                  <a:lnTo>
                    <a:pt x="697" y="776"/>
                  </a:lnTo>
                  <a:lnTo>
                    <a:pt x="616" y="873"/>
                  </a:lnTo>
                  <a:lnTo>
                    <a:pt x="500" y="873"/>
                  </a:lnTo>
                  <a:lnTo>
                    <a:pt x="557" y="707"/>
                  </a:lnTo>
                  <a:lnTo>
                    <a:pt x="500" y="680"/>
                  </a:lnTo>
                  <a:lnTo>
                    <a:pt x="419" y="749"/>
                  </a:lnTo>
                  <a:lnTo>
                    <a:pt x="384" y="707"/>
                  </a:lnTo>
                  <a:lnTo>
                    <a:pt x="360" y="749"/>
                  </a:lnTo>
                  <a:lnTo>
                    <a:pt x="337" y="680"/>
                  </a:lnTo>
                  <a:lnTo>
                    <a:pt x="244" y="707"/>
                  </a:lnTo>
                  <a:lnTo>
                    <a:pt x="221" y="540"/>
                  </a:lnTo>
                  <a:lnTo>
                    <a:pt x="0" y="444"/>
                  </a:lnTo>
                  <a:lnTo>
                    <a:pt x="0" y="402"/>
                  </a:lnTo>
                  <a:lnTo>
                    <a:pt x="163" y="346"/>
                  </a:lnTo>
                  <a:lnTo>
                    <a:pt x="47" y="208"/>
                  </a:lnTo>
                  <a:lnTo>
                    <a:pt x="47" y="110"/>
                  </a:lnTo>
                  <a:lnTo>
                    <a:pt x="163" y="69"/>
                  </a:lnTo>
                  <a:lnTo>
                    <a:pt x="221" y="0"/>
                  </a:lnTo>
                  <a:lnTo>
                    <a:pt x="1116" y="0"/>
                  </a:lnTo>
                  <a:lnTo>
                    <a:pt x="1069" y="11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9" name="Freeform 143"/>
            <p:cNvSpPr>
              <a:spLocks/>
            </p:cNvSpPr>
            <p:nvPr/>
          </p:nvSpPr>
          <p:spPr bwMode="auto">
            <a:xfrm>
              <a:off x="7719219" y="1035625"/>
              <a:ext cx="301625" cy="388754"/>
            </a:xfrm>
            <a:custGeom>
              <a:avLst/>
              <a:gdLst>
                <a:gd name="T0" fmla="*/ 488 w 569"/>
                <a:gd name="T1" fmla="*/ 708 h 735"/>
                <a:gd name="T2" fmla="*/ 395 w 569"/>
                <a:gd name="T3" fmla="*/ 735 h 735"/>
                <a:gd name="T4" fmla="*/ 255 w 569"/>
                <a:gd name="T5" fmla="*/ 735 h 735"/>
                <a:gd name="T6" fmla="*/ 232 w 569"/>
                <a:gd name="T7" fmla="*/ 639 h 735"/>
                <a:gd name="T8" fmla="*/ 150 w 569"/>
                <a:gd name="T9" fmla="*/ 598 h 735"/>
                <a:gd name="T10" fmla="*/ 197 w 569"/>
                <a:gd name="T11" fmla="*/ 667 h 735"/>
                <a:gd name="T12" fmla="*/ 173 w 569"/>
                <a:gd name="T13" fmla="*/ 667 h 735"/>
                <a:gd name="T14" fmla="*/ 93 w 569"/>
                <a:gd name="T15" fmla="*/ 667 h 735"/>
                <a:gd name="T16" fmla="*/ 0 w 569"/>
                <a:gd name="T17" fmla="*/ 403 h 735"/>
                <a:gd name="T18" fmla="*/ 0 w 569"/>
                <a:gd name="T19" fmla="*/ 264 h 735"/>
                <a:gd name="T20" fmla="*/ 116 w 569"/>
                <a:gd name="T21" fmla="*/ 168 h 735"/>
                <a:gd name="T22" fmla="*/ 57 w 569"/>
                <a:gd name="T23" fmla="*/ 70 h 735"/>
                <a:gd name="T24" fmla="*/ 173 w 569"/>
                <a:gd name="T25" fmla="*/ 28 h 735"/>
                <a:gd name="T26" fmla="*/ 232 w 569"/>
                <a:gd name="T27" fmla="*/ 28 h 735"/>
                <a:gd name="T28" fmla="*/ 290 w 569"/>
                <a:gd name="T29" fmla="*/ 0 h 735"/>
                <a:gd name="T30" fmla="*/ 255 w 569"/>
                <a:gd name="T31" fmla="*/ 195 h 735"/>
                <a:gd name="T32" fmla="*/ 290 w 569"/>
                <a:gd name="T33" fmla="*/ 542 h 735"/>
                <a:gd name="T34" fmla="*/ 395 w 569"/>
                <a:gd name="T35" fmla="*/ 571 h 735"/>
                <a:gd name="T36" fmla="*/ 452 w 569"/>
                <a:gd name="T37" fmla="*/ 542 h 735"/>
                <a:gd name="T38" fmla="*/ 569 w 569"/>
                <a:gd name="T39" fmla="*/ 598 h 735"/>
                <a:gd name="T40" fmla="*/ 488 w 569"/>
                <a:gd name="T41" fmla="*/ 708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9" h="735">
                  <a:moveTo>
                    <a:pt x="488" y="708"/>
                  </a:moveTo>
                  <a:lnTo>
                    <a:pt x="395" y="735"/>
                  </a:lnTo>
                  <a:lnTo>
                    <a:pt x="255" y="735"/>
                  </a:lnTo>
                  <a:lnTo>
                    <a:pt x="232" y="639"/>
                  </a:lnTo>
                  <a:lnTo>
                    <a:pt x="150" y="598"/>
                  </a:lnTo>
                  <a:lnTo>
                    <a:pt x="197" y="667"/>
                  </a:lnTo>
                  <a:lnTo>
                    <a:pt x="173" y="667"/>
                  </a:lnTo>
                  <a:lnTo>
                    <a:pt x="93" y="667"/>
                  </a:lnTo>
                  <a:lnTo>
                    <a:pt x="0" y="403"/>
                  </a:lnTo>
                  <a:lnTo>
                    <a:pt x="0" y="264"/>
                  </a:lnTo>
                  <a:lnTo>
                    <a:pt x="116" y="168"/>
                  </a:lnTo>
                  <a:lnTo>
                    <a:pt x="57" y="70"/>
                  </a:lnTo>
                  <a:lnTo>
                    <a:pt x="173" y="28"/>
                  </a:lnTo>
                  <a:lnTo>
                    <a:pt x="232" y="28"/>
                  </a:lnTo>
                  <a:lnTo>
                    <a:pt x="290" y="0"/>
                  </a:lnTo>
                  <a:lnTo>
                    <a:pt x="255" y="195"/>
                  </a:lnTo>
                  <a:lnTo>
                    <a:pt x="290" y="542"/>
                  </a:lnTo>
                  <a:lnTo>
                    <a:pt x="395" y="571"/>
                  </a:lnTo>
                  <a:lnTo>
                    <a:pt x="452" y="542"/>
                  </a:lnTo>
                  <a:lnTo>
                    <a:pt x="569" y="598"/>
                  </a:lnTo>
                  <a:lnTo>
                    <a:pt x="488" y="708"/>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0" name="Freeform 144"/>
            <p:cNvSpPr>
              <a:spLocks/>
            </p:cNvSpPr>
            <p:nvPr/>
          </p:nvSpPr>
          <p:spPr bwMode="auto">
            <a:xfrm>
              <a:off x="7719219" y="1035625"/>
              <a:ext cx="301625" cy="388754"/>
            </a:xfrm>
            <a:custGeom>
              <a:avLst/>
              <a:gdLst>
                <a:gd name="T0" fmla="*/ 488 w 569"/>
                <a:gd name="T1" fmla="*/ 708 h 735"/>
                <a:gd name="T2" fmla="*/ 395 w 569"/>
                <a:gd name="T3" fmla="*/ 735 h 735"/>
                <a:gd name="T4" fmla="*/ 255 w 569"/>
                <a:gd name="T5" fmla="*/ 735 h 735"/>
                <a:gd name="T6" fmla="*/ 232 w 569"/>
                <a:gd name="T7" fmla="*/ 639 h 735"/>
                <a:gd name="T8" fmla="*/ 150 w 569"/>
                <a:gd name="T9" fmla="*/ 598 h 735"/>
                <a:gd name="T10" fmla="*/ 197 w 569"/>
                <a:gd name="T11" fmla="*/ 667 h 735"/>
                <a:gd name="T12" fmla="*/ 173 w 569"/>
                <a:gd name="T13" fmla="*/ 667 h 735"/>
                <a:gd name="T14" fmla="*/ 93 w 569"/>
                <a:gd name="T15" fmla="*/ 667 h 735"/>
                <a:gd name="T16" fmla="*/ 0 w 569"/>
                <a:gd name="T17" fmla="*/ 403 h 735"/>
                <a:gd name="T18" fmla="*/ 0 w 569"/>
                <a:gd name="T19" fmla="*/ 264 h 735"/>
                <a:gd name="T20" fmla="*/ 116 w 569"/>
                <a:gd name="T21" fmla="*/ 168 h 735"/>
                <a:gd name="T22" fmla="*/ 57 w 569"/>
                <a:gd name="T23" fmla="*/ 70 h 735"/>
                <a:gd name="T24" fmla="*/ 173 w 569"/>
                <a:gd name="T25" fmla="*/ 28 h 735"/>
                <a:gd name="T26" fmla="*/ 232 w 569"/>
                <a:gd name="T27" fmla="*/ 28 h 735"/>
                <a:gd name="T28" fmla="*/ 290 w 569"/>
                <a:gd name="T29" fmla="*/ 0 h 735"/>
                <a:gd name="T30" fmla="*/ 255 w 569"/>
                <a:gd name="T31" fmla="*/ 195 h 735"/>
                <a:gd name="T32" fmla="*/ 290 w 569"/>
                <a:gd name="T33" fmla="*/ 542 h 735"/>
                <a:gd name="T34" fmla="*/ 395 w 569"/>
                <a:gd name="T35" fmla="*/ 571 h 735"/>
                <a:gd name="T36" fmla="*/ 452 w 569"/>
                <a:gd name="T37" fmla="*/ 542 h 735"/>
                <a:gd name="T38" fmla="*/ 569 w 569"/>
                <a:gd name="T39" fmla="*/ 598 h 735"/>
                <a:gd name="T40" fmla="*/ 488 w 569"/>
                <a:gd name="T41" fmla="*/ 708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9" h="735">
                  <a:moveTo>
                    <a:pt x="488" y="708"/>
                  </a:moveTo>
                  <a:lnTo>
                    <a:pt x="395" y="735"/>
                  </a:lnTo>
                  <a:lnTo>
                    <a:pt x="255" y="735"/>
                  </a:lnTo>
                  <a:lnTo>
                    <a:pt x="232" y="639"/>
                  </a:lnTo>
                  <a:lnTo>
                    <a:pt x="150" y="598"/>
                  </a:lnTo>
                  <a:lnTo>
                    <a:pt x="197" y="667"/>
                  </a:lnTo>
                  <a:lnTo>
                    <a:pt x="173" y="667"/>
                  </a:lnTo>
                  <a:lnTo>
                    <a:pt x="93" y="667"/>
                  </a:lnTo>
                  <a:lnTo>
                    <a:pt x="0" y="403"/>
                  </a:lnTo>
                  <a:lnTo>
                    <a:pt x="0" y="264"/>
                  </a:lnTo>
                  <a:lnTo>
                    <a:pt x="116" y="168"/>
                  </a:lnTo>
                  <a:lnTo>
                    <a:pt x="57" y="70"/>
                  </a:lnTo>
                  <a:lnTo>
                    <a:pt x="173" y="28"/>
                  </a:lnTo>
                  <a:lnTo>
                    <a:pt x="232" y="28"/>
                  </a:lnTo>
                  <a:lnTo>
                    <a:pt x="290" y="0"/>
                  </a:lnTo>
                  <a:lnTo>
                    <a:pt x="255" y="195"/>
                  </a:lnTo>
                  <a:lnTo>
                    <a:pt x="290" y="542"/>
                  </a:lnTo>
                  <a:lnTo>
                    <a:pt x="395" y="571"/>
                  </a:lnTo>
                  <a:lnTo>
                    <a:pt x="452" y="542"/>
                  </a:lnTo>
                  <a:lnTo>
                    <a:pt x="569" y="598"/>
                  </a:lnTo>
                  <a:lnTo>
                    <a:pt x="488" y="708"/>
                  </a:lnTo>
                </a:path>
              </a:pathLst>
            </a:custGeom>
            <a:solidFill>
              <a:srgbClr val="CCFFCC"/>
            </a:solidFill>
            <a:ln w="3175">
              <a:solidFill>
                <a:srgbClr val="1F1A17"/>
              </a:solidFill>
              <a:prstDash val="solid"/>
              <a:round/>
              <a:headEnd/>
              <a:tailEnd/>
            </a:ln>
          </p:spPr>
          <p:txBody>
            <a:bodyPr/>
            <a:lstStyle/>
            <a:p>
              <a:endParaRPr lang="en-US"/>
            </a:p>
          </p:txBody>
        </p:sp>
        <p:sp>
          <p:nvSpPr>
            <p:cNvPr id="1001" name="Freeform 145"/>
            <p:cNvSpPr>
              <a:spLocks/>
            </p:cNvSpPr>
            <p:nvPr/>
          </p:nvSpPr>
          <p:spPr bwMode="auto">
            <a:xfrm>
              <a:off x="8124031" y="786503"/>
              <a:ext cx="523875" cy="564885"/>
            </a:xfrm>
            <a:custGeom>
              <a:avLst/>
              <a:gdLst>
                <a:gd name="T0" fmla="*/ 535 w 988"/>
                <a:gd name="T1" fmla="*/ 0 h 1068"/>
                <a:gd name="T2" fmla="*/ 535 w 988"/>
                <a:gd name="T3" fmla="*/ 68 h 1068"/>
                <a:gd name="T4" fmla="*/ 477 w 988"/>
                <a:gd name="T5" fmla="*/ 27 h 1068"/>
                <a:gd name="T6" fmla="*/ 477 w 988"/>
                <a:gd name="T7" fmla="*/ 68 h 1068"/>
                <a:gd name="T8" fmla="*/ 453 w 988"/>
                <a:gd name="T9" fmla="*/ 68 h 1068"/>
                <a:gd name="T10" fmla="*/ 419 w 988"/>
                <a:gd name="T11" fmla="*/ 96 h 1068"/>
                <a:gd name="T12" fmla="*/ 512 w 988"/>
                <a:gd name="T13" fmla="*/ 68 h 1068"/>
                <a:gd name="T14" fmla="*/ 558 w 988"/>
                <a:gd name="T15" fmla="*/ 194 h 1068"/>
                <a:gd name="T16" fmla="*/ 616 w 988"/>
                <a:gd name="T17" fmla="*/ 236 h 1068"/>
                <a:gd name="T18" fmla="*/ 651 w 988"/>
                <a:gd name="T19" fmla="*/ 236 h 1068"/>
                <a:gd name="T20" fmla="*/ 651 w 988"/>
                <a:gd name="T21" fmla="*/ 263 h 1068"/>
                <a:gd name="T22" fmla="*/ 616 w 988"/>
                <a:gd name="T23" fmla="*/ 263 h 1068"/>
                <a:gd name="T24" fmla="*/ 593 w 988"/>
                <a:gd name="T25" fmla="*/ 263 h 1068"/>
                <a:gd name="T26" fmla="*/ 675 w 988"/>
                <a:gd name="T27" fmla="*/ 402 h 1068"/>
                <a:gd name="T28" fmla="*/ 651 w 988"/>
                <a:gd name="T29" fmla="*/ 332 h 1068"/>
                <a:gd name="T30" fmla="*/ 698 w 988"/>
                <a:gd name="T31" fmla="*/ 332 h 1068"/>
                <a:gd name="T32" fmla="*/ 675 w 988"/>
                <a:gd name="T33" fmla="*/ 236 h 1068"/>
                <a:gd name="T34" fmla="*/ 698 w 988"/>
                <a:gd name="T35" fmla="*/ 263 h 1068"/>
                <a:gd name="T36" fmla="*/ 698 w 988"/>
                <a:gd name="T37" fmla="*/ 402 h 1068"/>
                <a:gd name="T38" fmla="*/ 814 w 988"/>
                <a:gd name="T39" fmla="*/ 596 h 1068"/>
                <a:gd name="T40" fmla="*/ 814 w 988"/>
                <a:gd name="T41" fmla="*/ 666 h 1068"/>
                <a:gd name="T42" fmla="*/ 988 w 988"/>
                <a:gd name="T43" fmla="*/ 1068 h 1068"/>
                <a:gd name="T44" fmla="*/ 952 w 988"/>
                <a:gd name="T45" fmla="*/ 1068 h 1068"/>
                <a:gd name="T46" fmla="*/ 872 w 988"/>
                <a:gd name="T47" fmla="*/ 1040 h 1068"/>
                <a:gd name="T48" fmla="*/ 814 w 988"/>
                <a:gd name="T49" fmla="*/ 970 h 1068"/>
                <a:gd name="T50" fmla="*/ 848 w 988"/>
                <a:gd name="T51" fmla="*/ 873 h 1068"/>
                <a:gd name="T52" fmla="*/ 755 w 988"/>
                <a:gd name="T53" fmla="*/ 776 h 1068"/>
                <a:gd name="T54" fmla="*/ 755 w 988"/>
                <a:gd name="T55" fmla="*/ 666 h 1068"/>
                <a:gd name="T56" fmla="*/ 675 w 988"/>
                <a:gd name="T57" fmla="*/ 666 h 1068"/>
                <a:gd name="T58" fmla="*/ 675 w 988"/>
                <a:gd name="T59" fmla="*/ 596 h 1068"/>
                <a:gd name="T60" fmla="*/ 593 w 988"/>
                <a:gd name="T61" fmla="*/ 499 h 1068"/>
                <a:gd name="T62" fmla="*/ 512 w 988"/>
                <a:gd name="T63" fmla="*/ 430 h 1068"/>
                <a:gd name="T64" fmla="*/ 453 w 988"/>
                <a:gd name="T65" fmla="*/ 471 h 1068"/>
                <a:gd name="T66" fmla="*/ 396 w 988"/>
                <a:gd name="T67" fmla="*/ 430 h 1068"/>
                <a:gd name="T68" fmla="*/ 315 w 988"/>
                <a:gd name="T69" fmla="*/ 332 h 1068"/>
                <a:gd name="T70" fmla="*/ 315 w 988"/>
                <a:gd name="T71" fmla="*/ 263 h 1068"/>
                <a:gd name="T72" fmla="*/ 0 w 988"/>
                <a:gd name="T73" fmla="*/ 0 h 1068"/>
                <a:gd name="T74" fmla="*/ 535 w 988"/>
                <a:gd name="T75"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8" h="1068">
                  <a:moveTo>
                    <a:pt x="535" y="0"/>
                  </a:moveTo>
                  <a:lnTo>
                    <a:pt x="535" y="68"/>
                  </a:lnTo>
                  <a:lnTo>
                    <a:pt x="477" y="27"/>
                  </a:lnTo>
                  <a:lnTo>
                    <a:pt x="477" y="68"/>
                  </a:lnTo>
                  <a:lnTo>
                    <a:pt x="453" y="68"/>
                  </a:lnTo>
                  <a:lnTo>
                    <a:pt x="419" y="96"/>
                  </a:lnTo>
                  <a:lnTo>
                    <a:pt x="512" y="68"/>
                  </a:lnTo>
                  <a:lnTo>
                    <a:pt x="558" y="194"/>
                  </a:lnTo>
                  <a:lnTo>
                    <a:pt x="616" y="236"/>
                  </a:lnTo>
                  <a:lnTo>
                    <a:pt x="651" y="236"/>
                  </a:lnTo>
                  <a:lnTo>
                    <a:pt x="651" y="263"/>
                  </a:lnTo>
                  <a:lnTo>
                    <a:pt x="616" y="263"/>
                  </a:lnTo>
                  <a:lnTo>
                    <a:pt x="593" y="263"/>
                  </a:lnTo>
                  <a:lnTo>
                    <a:pt x="675" y="402"/>
                  </a:lnTo>
                  <a:lnTo>
                    <a:pt x="651" y="332"/>
                  </a:lnTo>
                  <a:lnTo>
                    <a:pt x="698" y="332"/>
                  </a:lnTo>
                  <a:lnTo>
                    <a:pt x="675" y="236"/>
                  </a:lnTo>
                  <a:lnTo>
                    <a:pt x="698" y="263"/>
                  </a:lnTo>
                  <a:lnTo>
                    <a:pt x="698" y="402"/>
                  </a:lnTo>
                  <a:lnTo>
                    <a:pt x="814" y="596"/>
                  </a:lnTo>
                  <a:lnTo>
                    <a:pt x="814" y="666"/>
                  </a:lnTo>
                  <a:lnTo>
                    <a:pt x="988" y="1068"/>
                  </a:lnTo>
                  <a:lnTo>
                    <a:pt x="952" y="1068"/>
                  </a:lnTo>
                  <a:lnTo>
                    <a:pt x="872" y="1040"/>
                  </a:lnTo>
                  <a:lnTo>
                    <a:pt x="814" y="970"/>
                  </a:lnTo>
                  <a:lnTo>
                    <a:pt x="848" y="873"/>
                  </a:lnTo>
                  <a:lnTo>
                    <a:pt x="755" y="776"/>
                  </a:lnTo>
                  <a:lnTo>
                    <a:pt x="755" y="666"/>
                  </a:lnTo>
                  <a:lnTo>
                    <a:pt x="675" y="666"/>
                  </a:lnTo>
                  <a:lnTo>
                    <a:pt x="675" y="596"/>
                  </a:lnTo>
                  <a:lnTo>
                    <a:pt x="593" y="499"/>
                  </a:lnTo>
                  <a:lnTo>
                    <a:pt x="512" y="430"/>
                  </a:lnTo>
                  <a:lnTo>
                    <a:pt x="453" y="471"/>
                  </a:lnTo>
                  <a:lnTo>
                    <a:pt x="396" y="430"/>
                  </a:lnTo>
                  <a:lnTo>
                    <a:pt x="315" y="332"/>
                  </a:lnTo>
                  <a:lnTo>
                    <a:pt x="315" y="263"/>
                  </a:lnTo>
                  <a:lnTo>
                    <a:pt x="0" y="0"/>
                  </a:lnTo>
                  <a:lnTo>
                    <a:pt x="535" y="0"/>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2" name="Freeform 146"/>
            <p:cNvSpPr>
              <a:spLocks/>
            </p:cNvSpPr>
            <p:nvPr/>
          </p:nvSpPr>
          <p:spPr bwMode="auto">
            <a:xfrm>
              <a:off x="8124031" y="786503"/>
              <a:ext cx="523875" cy="564885"/>
            </a:xfrm>
            <a:custGeom>
              <a:avLst/>
              <a:gdLst>
                <a:gd name="T0" fmla="*/ 535 w 988"/>
                <a:gd name="T1" fmla="*/ 0 h 1068"/>
                <a:gd name="T2" fmla="*/ 535 w 988"/>
                <a:gd name="T3" fmla="*/ 68 h 1068"/>
                <a:gd name="T4" fmla="*/ 477 w 988"/>
                <a:gd name="T5" fmla="*/ 27 h 1068"/>
                <a:gd name="T6" fmla="*/ 477 w 988"/>
                <a:gd name="T7" fmla="*/ 68 h 1068"/>
                <a:gd name="T8" fmla="*/ 453 w 988"/>
                <a:gd name="T9" fmla="*/ 68 h 1068"/>
                <a:gd name="T10" fmla="*/ 419 w 988"/>
                <a:gd name="T11" fmla="*/ 96 h 1068"/>
                <a:gd name="T12" fmla="*/ 512 w 988"/>
                <a:gd name="T13" fmla="*/ 68 h 1068"/>
                <a:gd name="T14" fmla="*/ 558 w 988"/>
                <a:gd name="T15" fmla="*/ 194 h 1068"/>
                <a:gd name="T16" fmla="*/ 616 w 988"/>
                <a:gd name="T17" fmla="*/ 236 h 1068"/>
                <a:gd name="T18" fmla="*/ 651 w 988"/>
                <a:gd name="T19" fmla="*/ 236 h 1068"/>
                <a:gd name="T20" fmla="*/ 651 w 988"/>
                <a:gd name="T21" fmla="*/ 263 h 1068"/>
                <a:gd name="T22" fmla="*/ 616 w 988"/>
                <a:gd name="T23" fmla="*/ 263 h 1068"/>
                <a:gd name="T24" fmla="*/ 593 w 988"/>
                <a:gd name="T25" fmla="*/ 263 h 1068"/>
                <a:gd name="T26" fmla="*/ 675 w 988"/>
                <a:gd name="T27" fmla="*/ 402 h 1068"/>
                <a:gd name="T28" fmla="*/ 651 w 988"/>
                <a:gd name="T29" fmla="*/ 332 h 1068"/>
                <a:gd name="T30" fmla="*/ 698 w 988"/>
                <a:gd name="T31" fmla="*/ 332 h 1068"/>
                <a:gd name="T32" fmla="*/ 675 w 988"/>
                <a:gd name="T33" fmla="*/ 236 h 1068"/>
                <a:gd name="T34" fmla="*/ 698 w 988"/>
                <a:gd name="T35" fmla="*/ 263 h 1068"/>
                <a:gd name="T36" fmla="*/ 698 w 988"/>
                <a:gd name="T37" fmla="*/ 402 h 1068"/>
                <a:gd name="T38" fmla="*/ 814 w 988"/>
                <a:gd name="T39" fmla="*/ 596 h 1068"/>
                <a:gd name="T40" fmla="*/ 814 w 988"/>
                <a:gd name="T41" fmla="*/ 666 h 1068"/>
                <a:gd name="T42" fmla="*/ 988 w 988"/>
                <a:gd name="T43" fmla="*/ 1068 h 1068"/>
                <a:gd name="T44" fmla="*/ 952 w 988"/>
                <a:gd name="T45" fmla="*/ 1068 h 1068"/>
                <a:gd name="T46" fmla="*/ 872 w 988"/>
                <a:gd name="T47" fmla="*/ 1040 h 1068"/>
                <a:gd name="T48" fmla="*/ 814 w 988"/>
                <a:gd name="T49" fmla="*/ 970 h 1068"/>
                <a:gd name="T50" fmla="*/ 848 w 988"/>
                <a:gd name="T51" fmla="*/ 873 h 1068"/>
                <a:gd name="T52" fmla="*/ 755 w 988"/>
                <a:gd name="T53" fmla="*/ 776 h 1068"/>
                <a:gd name="T54" fmla="*/ 755 w 988"/>
                <a:gd name="T55" fmla="*/ 666 h 1068"/>
                <a:gd name="T56" fmla="*/ 675 w 988"/>
                <a:gd name="T57" fmla="*/ 666 h 1068"/>
                <a:gd name="T58" fmla="*/ 675 w 988"/>
                <a:gd name="T59" fmla="*/ 596 h 1068"/>
                <a:gd name="T60" fmla="*/ 593 w 988"/>
                <a:gd name="T61" fmla="*/ 499 h 1068"/>
                <a:gd name="T62" fmla="*/ 512 w 988"/>
                <a:gd name="T63" fmla="*/ 430 h 1068"/>
                <a:gd name="T64" fmla="*/ 453 w 988"/>
                <a:gd name="T65" fmla="*/ 471 h 1068"/>
                <a:gd name="T66" fmla="*/ 396 w 988"/>
                <a:gd name="T67" fmla="*/ 430 h 1068"/>
                <a:gd name="T68" fmla="*/ 315 w 988"/>
                <a:gd name="T69" fmla="*/ 332 h 1068"/>
                <a:gd name="T70" fmla="*/ 315 w 988"/>
                <a:gd name="T71" fmla="*/ 263 h 1068"/>
                <a:gd name="T72" fmla="*/ 0 w 988"/>
                <a:gd name="T73" fmla="*/ 0 h 1068"/>
                <a:gd name="T74" fmla="*/ 535 w 988"/>
                <a:gd name="T75"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8" h="1068">
                  <a:moveTo>
                    <a:pt x="535" y="0"/>
                  </a:moveTo>
                  <a:lnTo>
                    <a:pt x="535" y="68"/>
                  </a:lnTo>
                  <a:lnTo>
                    <a:pt x="477" y="27"/>
                  </a:lnTo>
                  <a:lnTo>
                    <a:pt x="477" y="68"/>
                  </a:lnTo>
                  <a:lnTo>
                    <a:pt x="453" y="68"/>
                  </a:lnTo>
                  <a:lnTo>
                    <a:pt x="419" y="96"/>
                  </a:lnTo>
                  <a:lnTo>
                    <a:pt x="512" y="68"/>
                  </a:lnTo>
                  <a:lnTo>
                    <a:pt x="558" y="194"/>
                  </a:lnTo>
                  <a:lnTo>
                    <a:pt x="616" y="236"/>
                  </a:lnTo>
                  <a:lnTo>
                    <a:pt x="651" y="236"/>
                  </a:lnTo>
                  <a:lnTo>
                    <a:pt x="651" y="263"/>
                  </a:lnTo>
                  <a:lnTo>
                    <a:pt x="616" y="263"/>
                  </a:lnTo>
                  <a:lnTo>
                    <a:pt x="593" y="263"/>
                  </a:lnTo>
                  <a:lnTo>
                    <a:pt x="675" y="402"/>
                  </a:lnTo>
                  <a:lnTo>
                    <a:pt x="651" y="332"/>
                  </a:lnTo>
                  <a:lnTo>
                    <a:pt x="698" y="332"/>
                  </a:lnTo>
                  <a:lnTo>
                    <a:pt x="675" y="236"/>
                  </a:lnTo>
                  <a:lnTo>
                    <a:pt x="698" y="263"/>
                  </a:lnTo>
                  <a:lnTo>
                    <a:pt x="698" y="402"/>
                  </a:lnTo>
                  <a:lnTo>
                    <a:pt x="814" y="596"/>
                  </a:lnTo>
                  <a:lnTo>
                    <a:pt x="814" y="666"/>
                  </a:lnTo>
                  <a:lnTo>
                    <a:pt x="988" y="1068"/>
                  </a:lnTo>
                  <a:lnTo>
                    <a:pt x="952" y="1068"/>
                  </a:lnTo>
                  <a:lnTo>
                    <a:pt x="872" y="1040"/>
                  </a:lnTo>
                  <a:lnTo>
                    <a:pt x="814" y="970"/>
                  </a:lnTo>
                  <a:lnTo>
                    <a:pt x="848" y="873"/>
                  </a:lnTo>
                  <a:lnTo>
                    <a:pt x="755" y="776"/>
                  </a:lnTo>
                  <a:lnTo>
                    <a:pt x="755" y="666"/>
                  </a:lnTo>
                  <a:lnTo>
                    <a:pt x="675" y="666"/>
                  </a:lnTo>
                  <a:lnTo>
                    <a:pt x="675" y="596"/>
                  </a:lnTo>
                  <a:lnTo>
                    <a:pt x="593" y="499"/>
                  </a:lnTo>
                  <a:lnTo>
                    <a:pt x="512" y="430"/>
                  </a:lnTo>
                  <a:lnTo>
                    <a:pt x="453" y="471"/>
                  </a:lnTo>
                  <a:lnTo>
                    <a:pt x="396" y="430"/>
                  </a:lnTo>
                  <a:lnTo>
                    <a:pt x="315" y="332"/>
                  </a:lnTo>
                  <a:lnTo>
                    <a:pt x="315" y="263"/>
                  </a:lnTo>
                  <a:lnTo>
                    <a:pt x="0" y="0"/>
                  </a:lnTo>
                  <a:lnTo>
                    <a:pt x="535" y="0"/>
                  </a:lnTo>
                </a:path>
              </a:pathLst>
            </a:custGeom>
            <a:solidFill>
              <a:srgbClr val="CCFFCC"/>
            </a:solidFill>
            <a:ln w="3175">
              <a:solidFill>
                <a:srgbClr val="1F1A17"/>
              </a:solidFill>
              <a:prstDash val="solid"/>
              <a:round/>
              <a:headEnd/>
              <a:tailEnd/>
            </a:ln>
          </p:spPr>
          <p:txBody>
            <a:bodyPr/>
            <a:lstStyle/>
            <a:p>
              <a:endParaRPr lang="en-US"/>
            </a:p>
          </p:txBody>
        </p:sp>
        <p:sp>
          <p:nvSpPr>
            <p:cNvPr id="1003" name="Freeform 147"/>
            <p:cNvSpPr>
              <a:spLocks/>
            </p:cNvSpPr>
            <p:nvPr/>
          </p:nvSpPr>
          <p:spPr bwMode="auto">
            <a:xfrm>
              <a:off x="8543131" y="786503"/>
              <a:ext cx="104775" cy="374475"/>
            </a:xfrm>
            <a:custGeom>
              <a:avLst/>
              <a:gdLst>
                <a:gd name="T0" fmla="*/ 81 w 197"/>
                <a:gd name="T1" fmla="*/ 263 h 707"/>
                <a:gd name="T2" fmla="*/ 23 w 197"/>
                <a:gd name="T3" fmla="*/ 236 h 707"/>
                <a:gd name="T4" fmla="*/ 0 w 197"/>
                <a:gd name="T5" fmla="*/ 0 h 707"/>
                <a:gd name="T6" fmla="*/ 23 w 197"/>
                <a:gd name="T7" fmla="*/ 0 h 707"/>
                <a:gd name="T8" fmla="*/ 58 w 197"/>
                <a:gd name="T9" fmla="*/ 69 h 707"/>
                <a:gd name="T10" fmla="*/ 197 w 197"/>
                <a:gd name="T11" fmla="*/ 707 h 707"/>
                <a:gd name="T12" fmla="*/ 104 w 197"/>
                <a:gd name="T13" fmla="*/ 540 h 707"/>
                <a:gd name="T14" fmla="*/ 81 w 197"/>
                <a:gd name="T15" fmla="*/ 263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707">
                  <a:moveTo>
                    <a:pt x="81" y="263"/>
                  </a:moveTo>
                  <a:lnTo>
                    <a:pt x="23" y="236"/>
                  </a:lnTo>
                  <a:lnTo>
                    <a:pt x="0" y="0"/>
                  </a:lnTo>
                  <a:lnTo>
                    <a:pt x="23" y="0"/>
                  </a:lnTo>
                  <a:lnTo>
                    <a:pt x="58" y="69"/>
                  </a:lnTo>
                  <a:lnTo>
                    <a:pt x="197" y="707"/>
                  </a:lnTo>
                  <a:lnTo>
                    <a:pt x="104" y="540"/>
                  </a:lnTo>
                  <a:lnTo>
                    <a:pt x="81" y="263"/>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4" name="Freeform 148"/>
            <p:cNvSpPr>
              <a:spLocks/>
            </p:cNvSpPr>
            <p:nvPr/>
          </p:nvSpPr>
          <p:spPr bwMode="auto">
            <a:xfrm>
              <a:off x="8543131" y="786503"/>
              <a:ext cx="104775" cy="374475"/>
            </a:xfrm>
            <a:custGeom>
              <a:avLst/>
              <a:gdLst>
                <a:gd name="T0" fmla="*/ 81 w 197"/>
                <a:gd name="T1" fmla="*/ 263 h 707"/>
                <a:gd name="T2" fmla="*/ 23 w 197"/>
                <a:gd name="T3" fmla="*/ 236 h 707"/>
                <a:gd name="T4" fmla="*/ 0 w 197"/>
                <a:gd name="T5" fmla="*/ 0 h 707"/>
                <a:gd name="T6" fmla="*/ 23 w 197"/>
                <a:gd name="T7" fmla="*/ 0 h 707"/>
                <a:gd name="T8" fmla="*/ 58 w 197"/>
                <a:gd name="T9" fmla="*/ 69 h 707"/>
                <a:gd name="T10" fmla="*/ 197 w 197"/>
                <a:gd name="T11" fmla="*/ 707 h 707"/>
                <a:gd name="T12" fmla="*/ 104 w 197"/>
                <a:gd name="T13" fmla="*/ 540 h 707"/>
                <a:gd name="T14" fmla="*/ 81 w 197"/>
                <a:gd name="T15" fmla="*/ 263 h 7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707">
                  <a:moveTo>
                    <a:pt x="81" y="263"/>
                  </a:moveTo>
                  <a:lnTo>
                    <a:pt x="23" y="236"/>
                  </a:lnTo>
                  <a:lnTo>
                    <a:pt x="0" y="0"/>
                  </a:lnTo>
                  <a:lnTo>
                    <a:pt x="23" y="0"/>
                  </a:lnTo>
                  <a:lnTo>
                    <a:pt x="58" y="69"/>
                  </a:lnTo>
                  <a:lnTo>
                    <a:pt x="197" y="707"/>
                  </a:lnTo>
                  <a:lnTo>
                    <a:pt x="104" y="540"/>
                  </a:lnTo>
                  <a:lnTo>
                    <a:pt x="81" y="263"/>
                  </a:lnTo>
                </a:path>
              </a:pathLst>
            </a:custGeom>
            <a:solidFill>
              <a:srgbClr val="CCFFCC"/>
            </a:solidFill>
            <a:ln w="3175">
              <a:solidFill>
                <a:srgbClr val="1F1A17"/>
              </a:solidFill>
              <a:prstDash val="solid"/>
              <a:round/>
              <a:headEnd/>
              <a:tailEnd/>
            </a:ln>
          </p:spPr>
          <p:txBody>
            <a:bodyPr/>
            <a:lstStyle/>
            <a:p>
              <a:endParaRPr lang="en-US"/>
            </a:p>
          </p:txBody>
        </p:sp>
        <p:sp>
          <p:nvSpPr>
            <p:cNvPr id="1005" name="Freeform 149"/>
            <p:cNvSpPr>
              <a:spLocks/>
            </p:cNvSpPr>
            <p:nvPr/>
          </p:nvSpPr>
          <p:spPr bwMode="auto">
            <a:xfrm>
              <a:off x="8438356" y="786505"/>
              <a:ext cx="85725" cy="72991"/>
            </a:xfrm>
            <a:custGeom>
              <a:avLst/>
              <a:gdLst>
                <a:gd name="T0" fmla="*/ 23 w 163"/>
                <a:gd name="T1" fmla="*/ 96 h 138"/>
                <a:gd name="T2" fmla="*/ 23 w 163"/>
                <a:gd name="T3" fmla="*/ 69 h 138"/>
                <a:gd name="T4" fmla="*/ 59 w 163"/>
                <a:gd name="T5" fmla="*/ 27 h 138"/>
                <a:gd name="T6" fmla="*/ 0 w 163"/>
                <a:gd name="T7" fmla="*/ 0 h 138"/>
                <a:gd name="T8" fmla="*/ 163 w 163"/>
                <a:gd name="T9" fmla="*/ 0 h 138"/>
                <a:gd name="T10" fmla="*/ 163 w 163"/>
                <a:gd name="T11" fmla="*/ 96 h 138"/>
                <a:gd name="T12" fmla="*/ 105 w 163"/>
                <a:gd name="T13" fmla="*/ 138 h 138"/>
                <a:gd name="T14" fmla="*/ 59 w 163"/>
                <a:gd name="T15" fmla="*/ 69 h 138"/>
                <a:gd name="T16" fmla="*/ 23 w 163"/>
                <a:gd name="T17" fmla="*/ 9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38">
                  <a:moveTo>
                    <a:pt x="23" y="96"/>
                  </a:moveTo>
                  <a:lnTo>
                    <a:pt x="23" y="69"/>
                  </a:lnTo>
                  <a:lnTo>
                    <a:pt x="59" y="27"/>
                  </a:lnTo>
                  <a:lnTo>
                    <a:pt x="0" y="0"/>
                  </a:lnTo>
                  <a:lnTo>
                    <a:pt x="163" y="0"/>
                  </a:lnTo>
                  <a:lnTo>
                    <a:pt x="163" y="96"/>
                  </a:lnTo>
                  <a:lnTo>
                    <a:pt x="105" y="138"/>
                  </a:lnTo>
                  <a:lnTo>
                    <a:pt x="59" y="69"/>
                  </a:lnTo>
                  <a:lnTo>
                    <a:pt x="23" y="96"/>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6" name="Freeform 150"/>
            <p:cNvSpPr>
              <a:spLocks/>
            </p:cNvSpPr>
            <p:nvPr/>
          </p:nvSpPr>
          <p:spPr bwMode="auto">
            <a:xfrm>
              <a:off x="8438356" y="786505"/>
              <a:ext cx="85725" cy="72991"/>
            </a:xfrm>
            <a:custGeom>
              <a:avLst/>
              <a:gdLst>
                <a:gd name="T0" fmla="*/ 23 w 163"/>
                <a:gd name="T1" fmla="*/ 96 h 138"/>
                <a:gd name="T2" fmla="*/ 23 w 163"/>
                <a:gd name="T3" fmla="*/ 69 h 138"/>
                <a:gd name="T4" fmla="*/ 59 w 163"/>
                <a:gd name="T5" fmla="*/ 27 h 138"/>
                <a:gd name="T6" fmla="*/ 0 w 163"/>
                <a:gd name="T7" fmla="*/ 0 h 138"/>
                <a:gd name="T8" fmla="*/ 163 w 163"/>
                <a:gd name="T9" fmla="*/ 0 h 138"/>
                <a:gd name="T10" fmla="*/ 163 w 163"/>
                <a:gd name="T11" fmla="*/ 96 h 138"/>
                <a:gd name="T12" fmla="*/ 105 w 163"/>
                <a:gd name="T13" fmla="*/ 138 h 138"/>
                <a:gd name="T14" fmla="*/ 59 w 163"/>
                <a:gd name="T15" fmla="*/ 69 h 138"/>
                <a:gd name="T16" fmla="*/ 23 w 163"/>
                <a:gd name="T17" fmla="*/ 9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38">
                  <a:moveTo>
                    <a:pt x="23" y="96"/>
                  </a:moveTo>
                  <a:lnTo>
                    <a:pt x="23" y="69"/>
                  </a:lnTo>
                  <a:lnTo>
                    <a:pt x="59" y="27"/>
                  </a:lnTo>
                  <a:lnTo>
                    <a:pt x="0" y="0"/>
                  </a:lnTo>
                  <a:lnTo>
                    <a:pt x="163" y="0"/>
                  </a:lnTo>
                  <a:lnTo>
                    <a:pt x="163" y="96"/>
                  </a:lnTo>
                  <a:lnTo>
                    <a:pt x="105" y="138"/>
                  </a:lnTo>
                  <a:lnTo>
                    <a:pt x="59" y="69"/>
                  </a:lnTo>
                  <a:lnTo>
                    <a:pt x="23" y="96"/>
                  </a:lnTo>
                </a:path>
              </a:pathLst>
            </a:custGeom>
            <a:solidFill>
              <a:srgbClr val="CCFFCC"/>
            </a:solidFill>
            <a:ln w="3175">
              <a:solidFill>
                <a:srgbClr val="1F1A17"/>
              </a:solidFill>
              <a:prstDash val="solid"/>
              <a:round/>
              <a:headEnd/>
              <a:tailEnd/>
            </a:ln>
          </p:spPr>
          <p:txBody>
            <a:bodyPr/>
            <a:lstStyle/>
            <a:p>
              <a:endParaRPr lang="en-US"/>
            </a:p>
          </p:txBody>
        </p:sp>
        <p:sp>
          <p:nvSpPr>
            <p:cNvPr id="1007" name="Freeform 151"/>
            <p:cNvSpPr>
              <a:spLocks/>
            </p:cNvSpPr>
            <p:nvPr/>
          </p:nvSpPr>
          <p:spPr bwMode="auto">
            <a:xfrm>
              <a:off x="8690769" y="1709994"/>
              <a:ext cx="282575" cy="690238"/>
            </a:xfrm>
            <a:custGeom>
              <a:avLst/>
              <a:gdLst>
                <a:gd name="T0" fmla="*/ 82 w 535"/>
                <a:gd name="T1" fmla="*/ 1277 h 1304"/>
                <a:gd name="T2" fmla="*/ 82 w 535"/>
                <a:gd name="T3" fmla="*/ 1208 h 1304"/>
                <a:gd name="T4" fmla="*/ 140 w 535"/>
                <a:gd name="T5" fmla="*/ 1236 h 1304"/>
                <a:gd name="T6" fmla="*/ 199 w 535"/>
                <a:gd name="T7" fmla="*/ 1208 h 1304"/>
                <a:gd name="T8" fmla="*/ 280 w 535"/>
                <a:gd name="T9" fmla="*/ 1138 h 1304"/>
                <a:gd name="T10" fmla="*/ 315 w 535"/>
                <a:gd name="T11" fmla="*/ 1138 h 1304"/>
                <a:gd name="T12" fmla="*/ 419 w 535"/>
                <a:gd name="T13" fmla="*/ 1111 h 1304"/>
                <a:gd name="T14" fmla="*/ 535 w 535"/>
                <a:gd name="T15" fmla="*/ 403 h 1304"/>
                <a:gd name="T16" fmla="*/ 419 w 535"/>
                <a:gd name="T17" fmla="*/ 0 h 1304"/>
                <a:gd name="T18" fmla="*/ 477 w 535"/>
                <a:gd name="T19" fmla="*/ 70 h 1304"/>
                <a:gd name="T20" fmla="*/ 535 w 535"/>
                <a:gd name="T21" fmla="*/ 403 h 1304"/>
                <a:gd name="T22" fmla="*/ 419 w 535"/>
                <a:gd name="T23" fmla="*/ 1180 h 1304"/>
                <a:gd name="T24" fmla="*/ 419 w 535"/>
                <a:gd name="T25" fmla="*/ 1208 h 1304"/>
                <a:gd name="T26" fmla="*/ 315 w 535"/>
                <a:gd name="T27" fmla="*/ 1208 h 1304"/>
                <a:gd name="T28" fmla="*/ 0 w 535"/>
                <a:gd name="T29" fmla="*/ 1304 h 1304"/>
                <a:gd name="T30" fmla="*/ 0 w 535"/>
                <a:gd name="T31" fmla="*/ 1277 h 1304"/>
                <a:gd name="T32" fmla="*/ 82 w 535"/>
                <a:gd name="T33" fmla="*/ 1277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5" h="1304">
                  <a:moveTo>
                    <a:pt x="82" y="1277"/>
                  </a:moveTo>
                  <a:lnTo>
                    <a:pt x="82" y="1208"/>
                  </a:lnTo>
                  <a:lnTo>
                    <a:pt x="140" y="1236"/>
                  </a:lnTo>
                  <a:lnTo>
                    <a:pt x="199" y="1208"/>
                  </a:lnTo>
                  <a:lnTo>
                    <a:pt x="280" y="1138"/>
                  </a:lnTo>
                  <a:lnTo>
                    <a:pt x="315" y="1138"/>
                  </a:lnTo>
                  <a:lnTo>
                    <a:pt x="419" y="1111"/>
                  </a:lnTo>
                  <a:lnTo>
                    <a:pt x="535" y="403"/>
                  </a:lnTo>
                  <a:lnTo>
                    <a:pt x="419" y="0"/>
                  </a:lnTo>
                  <a:lnTo>
                    <a:pt x="477" y="70"/>
                  </a:lnTo>
                  <a:lnTo>
                    <a:pt x="535" y="403"/>
                  </a:lnTo>
                  <a:lnTo>
                    <a:pt x="419" y="1180"/>
                  </a:lnTo>
                  <a:lnTo>
                    <a:pt x="419" y="1208"/>
                  </a:lnTo>
                  <a:lnTo>
                    <a:pt x="315" y="1208"/>
                  </a:lnTo>
                  <a:lnTo>
                    <a:pt x="0" y="1304"/>
                  </a:lnTo>
                  <a:lnTo>
                    <a:pt x="0" y="1277"/>
                  </a:lnTo>
                  <a:lnTo>
                    <a:pt x="82" y="1277"/>
                  </a:lnTo>
                  <a:close/>
                </a:path>
              </a:pathLst>
            </a:custGeom>
            <a:solidFill>
              <a:srgbClr val="CCFFCC"/>
            </a:solidFill>
            <a:ln>
              <a:noFill/>
            </a:ln>
          </p:spPr>
          <p:txBody>
            <a:bodyPr/>
            <a:lstStyle/>
            <a:p>
              <a:endParaRPr lang="en-US"/>
            </a:p>
          </p:txBody>
        </p:sp>
        <p:sp>
          <p:nvSpPr>
            <p:cNvPr id="1008" name="Freeform 152"/>
            <p:cNvSpPr>
              <a:spLocks/>
            </p:cNvSpPr>
            <p:nvPr/>
          </p:nvSpPr>
          <p:spPr bwMode="auto">
            <a:xfrm>
              <a:off x="8690769" y="1709994"/>
              <a:ext cx="282575" cy="690238"/>
            </a:xfrm>
            <a:custGeom>
              <a:avLst/>
              <a:gdLst>
                <a:gd name="T0" fmla="*/ 82 w 535"/>
                <a:gd name="T1" fmla="*/ 1277 h 1304"/>
                <a:gd name="T2" fmla="*/ 82 w 535"/>
                <a:gd name="T3" fmla="*/ 1208 h 1304"/>
                <a:gd name="T4" fmla="*/ 140 w 535"/>
                <a:gd name="T5" fmla="*/ 1236 h 1304"/>
                <a:gd name="T6" fmla="*/ 199 w 535"/>
                <a:gd name="T7" fmla="*/ 1208 h 1304"/>
                <a:gd name="T8" fmla="*/ 280 w 535"/>
                <a:gd name="T9" fmla="*/ 1138 h 1304"/>
                <a:gd name="T10" fmla="*/ 315 w 535"/>
                <a:gd name="T11" fmla="*/ 1138 h 1304"/>
                <a:gd name="T12" fmla="*/ 419 w 535"/>
                <a:gd name="T13" fmla="*/ 1111 h 1304"/>
                <a:gd name="T14" fmla="*/ 535 w 535"/>
                <a:gd name="T15" fmla="*/ 403 h 1304"/>
                <a:gd name="T16" fmla="*/ 419 w 535"/>
                <a:gd name="T17" fmla="*/ 0 h 1304"/>
                <a:gd name="T18" fmla="*/ 477 w 535"/>
                <a:gd name="T19" fmla="*/ 70 h 1304"/>
                <a:gd name="T20" fmla="*/ 535 w 535"/>
                <a:gd name="T21" fmla="*/ 403 h 1304"/>
                <a:gd name="T22" fmla="*/ 419 w 535"/>
                <a:gd name="T23" fmla="*/ 1180 h 1304"/>
                <a:gd name="T24" fmla="*/ 419 w 535"/>
                <a:gd name="T25" fmla="*/ 1208 h 1304"/>
                <a:gd name="T26" fmla="*/ 315 w 535"/>
                <a:gd name="T27" fmla="*/ 1208 h 1304"/>
                <a:gd name="T28" fmla="*/ 0 w 535"/>
                <a:gd name="T29" fmla="*/ 1304 h 1304"/>
                <a:gd name="T30" fmla="*/ 0 w 535"/>
                <a:gd name="T31" fmla="*/ 1277 h 1304"/>
                <a:gd name="T32" fmla="*/ 82 w 535"/>
                <a:gd name="T33" fmla="*/ 1277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5" h="1304">
                  <a:moveTo>
                    <a:pt x="82" y="1277"/>
                  </a:moveTo>
                  <a:lnTo>
                    <a:pt x="82" y="1208"/>
                  </a:lnTo>
                  <a:lnTo>
                    <a:pt x="140" y="1236"/>
                  </a:lnTo>
                  <a:lnTo>
                    <a:pt x="199" y="1208"/>
                  </a:lnTo>
                  <a:lnTo>
                    <a:pt x="280" y="1138"/>
                  </a:lnTo>
                  <a:lnTo>
                    <a:pt x="315" y="1138"/>
                  </a:lnTo>
                  <a:lnTo>
                    <a:pt x="419" y="1111"/>
                  </a:lnTo>
                  <a:lnTo>
                    <a:pt x="535" y="403"/>
                  </a:lnTo>
                  <a:lnTo>
                    <a:pt x="419" y="0"/>
                  </a:lnTo>
                  <a:lnTo>
                    <a:pt x="477" y="70"/>
                  </a:lnTo>
                  <a:lnTo>
                    <a:pt x="535" y="403"/>
                  </a:lnTo>
                  <a:lnTo>
                    <a:pt x="419" y="1180"/>
                  </a:lnTo>
                  <a:lnTo>
                    <a:pt x="419" y="1208"/>
                  </a:lnTo>
                  <a:lnTo>
                    <a:pt x="315" y="1208"/>
                  </a:lnTo>
                  <a:lnTo>
                    <a:pt x="0" y="1304"/>
                  </a:lnTo>
                  <a:lnTo>
                    <a:pt x="0" y="1277"/>
                  </a:lnTo>
                  <a:lnTo>
                    <a:pt x="82" y="1277"/>
                  </a:lnTo>
                </a:path>
              </a:pathLst>
            </a:custGeom>
            <a:solidFill>
              <a:srgbClr val="CCFFCC"/>
            </a:solidFill>
            <a:ln w="3175">
              <a:solidFill>
                <a:srgbClr val="1F1A17"/>
              </a:solidFill>
              <a:prstDash val="solid"/>
              <a:round/>
              <a:headEnd/>
              <a:tailEnd/>
            </a:ln>
          </p:spPr>
          <p:txBody>
            <a:bodyPr/>
            <a:lstStyle/>
            <a:p>
              <a:endParaRPr lang="en-US"/>
            </a:p>
          </p:txBody>
        </p:sp>
        <p:sp>
          <p:nvSpPr>
            <p:cNvPr id="1009" name="Freeform 153"/>
            <p:cNvSpPr>
              <a:spLocks/>
            </p:cNvSpPr>
            <p:nvPr/>
          </p:nvSpPr>
          <p:spPr bwMode="auto">
            <a:xfrm>
              <a:off x="8438356" y="1460875"/>
              <a:ext cx="295275" cy="477612"/>
            </a:xfrm>
            <a:custGeom>
              <a:avLst/>
              <a:gdLst>
                <a:gd name="T0" fmla="*/ 23 w 558"/>
                <a:gd name="T1" fmla="*/ 195 h 902"/>
                <a:gd name="T2" fmla="*/ 163 w 558"/>
                <a:gd name="T3" fmla="*/ 139 h 902"/>
                <a:gd name="T4" fmla="*/ 163 w 558"/>
                <a:gd name="T5" fmla="*/ 195 h 902"/>
                <a:gd name="T6" fmla="*/ 221 w 558"/>
                <a:gd name="T7" fmla="*/ 195 h 902"/>
                <a:gd name="T8" fmla="*/ 279 w 558"/>
                <a:gd name="T9" fmla="*/ 264 h 902"/>
                <a:gd name="T10" fmla="*/ 279 w 558"/>
                <a:gd name="T11" fmla="*/ 195 h 902"/>
                <a:gd name="T12" fmla="*/ 221 w 558"/>
                <a:gd name="T13" fmla="*/ 195 h 902"/>
                <a:gd name="T14" fmla="*/ 163 w 558"/>
                <a:gd name="T15" fmla="*/ 139 h 902"/>
                <a:gd name="T16" fmla="*/ 221 w 558"/>
                <a:gd name="T17" fmla="*/ 97 h 902"/>
                <a:gd name="T18" fmla="*/ 279 w 558"/>
                <a:gd name="T19" fmla="*/ 139 h 902"/>
                <a:gd name="T20" fmla="*/ 360 w 558"/>
                <a:gd name="T21" fmla="*/ 139 h 902"/>
                <a:gd name="T22" fmla="*/ 256 w 558"/>
                <a:gd name="T23" fmla="*/ 70 h 902"/>
                <a:gd name="T24" fmla="*/ 279 w 558"/>
                <a:gd name="T25" fmla="*/ 70 h 902"/>
                <a:gd name="T26" fmla="*/ 279 w 558"/>
                <a:gd name="T27" fmla="*/ 0 h 902"/>
                <a:gd name="T28" fmla="*/ 395 w 558"/>
                <a:gd name="T29" fmla="*/ 70 h 902"/>
                <a:gd name="T30" fmla="*/ 360 w 558"/>
                <a:gd name="T31" fmla="*/ 70 h 902"/>
                <a:gd name="T32" fmla="*/ 419 w 558"/>
                <a:gd name="T33" fmla="*/ 139 h 902"/>
                <a:gd name="T34" fmla="*/ 477 w 558"/>
                <a:gd name="T35" fmla="*/ 236 h 902"/>
                <a:gd name="T36" fmla="*/ 477 w 558"/>
                <a:gd name="T37" fmla="*/ 306 h 902"/>
                <a:gd name="T38" fmla="*/ 558 w 558"/>
                <a:gd name="T39" fmla="*/ 403 h 902"/>
                <a:gd name="T40" fmla="*/ 500 w 558"/>
                <a:gd name="T41" fmla="*/ 472 h 902"/>
                <a:gd name="T42" fmla="*/ 558 w 558"/>
                <a:gd name="T43" fmla="*/ 639 h 902"/>
                <a:gd name="T44" fmla="*/ 500 w 558"/>
                <a:gd name="T45" fmla="*/ 666 h 902"/>
                <a:gd name="T46" fmla="*/ 477 w 558"/>
                <a:gd name="T47" fmla="*/ 611 h 902"/>
                <a:gd name="T48" fmla="*/ 419 w 558"/>
                <a:gd name="T49" fmla="*/ 666 h 902"/>
                <a:gd name="T50" fmla="*/ 500 w 558"/>
                <a:gd name="T51" fmla="*/ 805 h 902"/>
                <a:gd name="T52" fmla="*/ 419 w 558"/>
                <a:gd name="T53" fmla="*/ 875 h 902"/>
                <a:gd name="T54" fmla="*/ 419 w 558"/>
                <a:gd name="T55" fmla="*/ 902 h 902"/>
                <a:gd name="T56" fmla="*/ 279 w 558"/>
                <a:gd name="T57" fmla="*/ 902 h 902"/>
                <a:gd name="T58" fmla="*/ 337 w 558"/>
                <a:gd name="T59" fmla="*/ 875 h 902"/>
                <a:gd name="T60" fmla="*/ 337 w 558"/>
                <a:gd name="T61" fmla="*/ 833 h 902"/>
                <a:gd name="T62" fmla="*/ 279 w 558"/>
                <a:gd name="T63" fmla="*/ 875 h 902"/>
                <a:gd name="T64" fmla="*/ 279 w 558"/>
                <a:gd name="T65" fmla="*/ 805 h 902"/>
                <a:gd name="T66" fmla="*/ 221 w 558"/>
                <a:gd name="T67" fmla="*/ 805 h 902"/>
                <a:gd name="T68" fmla="*/ 163 w 558"/>
                <a:gd name="T69" fmla="*/ 708 h 902"/>
                <a:gd name="T70" fmla="*/ 0 w 558"/>
                <a:gd name="T71" fmla="*/ 708 h 902"/>
                <a:gd name="T72" fmla="*/ 23 w 558"/>
                <a:gd name="T73"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8" h="902">
                  <a:moveTo>
                    <a:pt x="23" y="195"/>
                  </a:moveTo>
                  <a:lnTo>
                    <a:pt x="163" y="139"/>
                  </a:lnTo>
                  <a:lnTo>
                    <a:pt x="163" y="195"/>
                  </a:lnTo>
                  <a:lnTo>
                    <a:pt x="221" y="195"/>
                  </a:lnTo>
                  <a:lnTo>
                    <a:pt x="279" y="264"/>
                  </a:lnTo>
                  <a:lnTo>
                    <a:pt x="279" y="195"/>
                  </a:lnTo>
                  <a:lnTo>
                    <a:pt x="221" y="195"/>
                  </a:lnTo>
                  <a:lnTo>
                    <a:pt x="163" y="139"/>
                  </a:lnTo>
                  <a:lnTo>
                    <a:pt x="221" y="97"/>
                  </a:lnTo>
                  <a:lnTo>
                    <a:pt x="279" y="139"/>
                  </a:lnTo>
                  <a:lnTo>
                    <a:pt x="360" y="139"/>
                  </a:lnTo>
                  <a:lnTo>
                    <a:pt x="256" y="70"/>
                  </a:lnTo>
                  <a:lnTo>
                    <a:pt x="279" y="70"/>
                  </a:lnTo>
                  <a:lnTo>
                    <a:pt x="279" y="0"/>
                  </a:lnTo>
                  <a:lnTo>
                    <a:pt x="395" y="70"/>
                  </a:lnTo>
                  <a:lnTo>
                    <a:pt x="360" y="70"/>
                  </a:lnTo>
                  <a:lnTo>
                    <a:pt x="419" y="139"/>
                  </a:lnTo>
                  <a:lnTo>
                    <a:pt x="477" y="236"/>
                  </a:lnTo>
                  <a:lnTo>
                    <a:pt x="477" y="306"/>
                  </a:lnTo>
                  <a:lnTo>
                    <a:pt x="558" y="403"/>
                  </a:lnTo>
                  <a:lnTo>
                    <a:pt x="500" y="472"/>
                  </a:lnTo>
                  <a:lnTo>
                    <a:pt x="558" y="639"/>
                  </a:lnTo>
                  <a:lnTo>
                    <a:pt x="500" y="666"/>
                  </a:lnTo>
                  <a:lnTo>
                    <a:pt x="477" y="611"/>
                  </a:lnTo>
                  <a:lnTo>
                    <a:pt x="419" y="666"/>
                  </a:lnTo>
                  <a:lnTo>
                    <a:pt x="500" y="805"/>
                  </a:lnTo>
                  <a:lnTo>
                    <a:pt x="419" y="875"/>
                  </a:lnTo>
                  <a:lnTo>
                    <a:pt x="419" y="902"/>
                  </a:lnTo>
                  <a:lnTo>
                    <a:pt x="279" y="902"/>
                  </a:lnTo>
                  <a:lnTo>
                    <a:pt x="337" y="875"/>
                  </a:lnTo>
                  <a:lnTo>
                    <a:pt x="337" y="833"/>
                  </a:lnTo>
                  <a:lnTo>
                    <a:pt x="279" y="875"/>
                  </a:lnTo>
                  <a:lnTo>
                    <a:pt x="279" y="805"/>
                  </a:lnTo>
                  <a:lnTo>
                    <a:pt x="221" y="805"/>
                  </a:lnTo>
                  <a:lnTo>
                    <a:pt x="163" y="708"/>
                  </a:lnTo>
                  <a:lnTo>
                    <a:pt x="0" y="708"/>
                  </a:lnTo>
                  <a:lnTo>
                    <a:pt x="23" y="195"/>
                  </a:lnTo>
                  <a:close/>
                </a:path>
              </a:pathLst>
            </a:custGeom>
            <a:solidFill>
              <a:srgbClr val="CCFFCC"/>
            </a:solidFill>
            <a:ln>
              <a:noFill/>
            </a:ln>
          </p:spPr>
          <p:txBody>
            <a:bodyPr/>
            <a:lstStyle/>
            <a:p>
              <a:endParaRPr lang="en-US"/>
            </a:p>
          </p:txBody>
        </p:sp>
        <p:sp>
          <p:nvSpPr>
            <p:cNvPr id="1010" name="Freeform 154"/>
            <p:cNvSpPr>
              <a:spLocks/>
            </p:cNvSpPr>
            <p:nvPr/>
          </p:nvSpPr>
          <p:spPr bwMode="auto">
            <a:xfrm>
              <a:off x="8438356" y="1460875"/>
              <a:ext cx="295275" cy="477612"/>
            </a:xfrm>
            <a:custGeom>
              <a:avLst/>
              <a:gdLst>
                <a:gd name="T0" fmla="*/ 23 w 558"/>
                <a:gd name="T1" fmla="*/ 195 h 902"/>
                <a:gd name="T2" fmla="*/ 163 w 558"/>
                <a:gd name="T3" fmla="*/ 139 h 902"/>
                <a:gd name="T4" fmla="*/ 163 w 558"/>
                <a:gd name="T5" fmla="*/ 195 h 902"/>
                <a:gd name="T6" fmla="*/ 221 w 558"/>
                <a:gd name="T7" fmla="*/ 195 h 902"/>
                <a:gd name="T8" fmla="*/ 279 w 558"/>
                <a:gd name="T9" fmla="*/ 264 h 902"/>
                <a:gd name="T10" fmla="*/ 279 w 558"/>
                <a:gd name="T11" fmla="*/ 195 h 902"/>
                <a:gd name="T12" fmla="*/ 221 w 558"/>
                <a:gd name="T13" fmla="*/ 195 h 902"/>
                <a:gd name="T14" fmla="*/ 163 w 558"/>
                <a:gd name="T15" fmla="*/ 139 h 902"/>
                <a:gd name="T16" fmla="*/ 221 w 558"/>
                <a:gd name="T17" fmla="*/ 97 h 902"/>
                <a:gd name="T18" fmla="*/ 279 w 558"/>
                <a:gd name="T19" fmla="*/ 139 h 902"/>
                <a:gd name="T20" fmla="*/ 360 w 558"/>
                <a:gd name="T21" fmla="*/ 139 h 902"/>
                <a:gd name="T22" fmla="*/ 256 w 558"/>
                <a:gd name="T23" fmla="*/ 70 h 902"/>
                <a:gd name="T24" fmla="*/ 279 w 558"/>
                <a:gd name="T25" fmla="*/ 70 h 902"/>
                <a:gd name="T26" fmla="*/ 279 w 558"/>
                <a:gd name="T27" fmla="*/ 0 h 902"/>
                <a:gd name="T28" fmla="*/ 395 w 558"/>
                <a:gd name="T29" fmla="*/ 70 h 902"/>
                <a:gd name="T30" fmla="*/ 360 w 558"/>
                <a:gd name="T31" fmla="*/ 70 h 902"/>
                <a:gd name="T32" fmla="*/ 419 w 558"/>
                <a:gd name="T33" fmla="*/ 139 h 902"/>
                <a:gd name="T34" fmla="*/ 477 w 558"/>
                <a:gd name="T35" fmla="*/ 236 h 902"/>
                <a:gd name="T36" fmla="*/ 477 w 558"/>
                <a:gd name="T37" fmla="*/ 306 h 902"/>
                <a:gd name="T38" fmla="*/ 558 w 558"/>
                <a:gd name="T39" fmla="*/ 403 h 902"/>
                <a:gd name="T40" fmla="*/ 500 w 558"/>
                <a:gd name="T41" fmla="*/ 472 h 902"/>
                <a:gd name="T42" fmla="*/ 558 w 558"/>
                <a:gd name="T43" fmla="*/ 639 h 902"/>
                <a:gd name="T44" fmla="*/ 500 w 558"/>
                <a:gd name="T45" fmla="*/ 666 h 902"/>
                <a:gd name="T46" fmla="*/ 477 w 558"/>
                <a:gd name="T47" fmla="*/ 611 h 902"/>
                <a:gd name="T48" fmla="*/ 419 w 558"/>
                <a:gd name="T49" fmla="*/ 666 h 902"/>
                <a:gd name="T50" fmla="*/ 500 w 558"/>
                <a:gd name="T51" fmla="*/ 805 h 902"/>
                <a:gd name="T52" fmla="*/ 419 w 558"/>
                <a:gd name="T53" fmla="*/ 875 h 902"/>
                <a:gd name="T54" fmla="*/ 419 w 558"/>
                <a:gd name="T55" fmla="*/ 902 h 902"/>
                <a:gd name="T56" fmla="*/ 279 w 558"/>
                <a:gd name="T57" fmla="*/ 902 h 902"/>
                <a:gd name="T58" fmla="*/ 337 w 558"/>
                <a:gd name="T59" fmla="*/ 875 h 902"/>
                <a:gd name="T60" fmla="*/ 337 w 558"/>
                <a:gd name="T61" fmla="*/ 833 h 902"/>
                <a:gd name="T62" fmla="*/ 279 w 558"/>
                <a:gd name="T63" fmla="*/ 875 h 902"/>
                <a:gd name="T64" fmla="*/ 279 w 558"/>
                <a:gd name="T65" fmla="*/ 805 h 902"/>
                <a:gd name="T66" fmla="*/ 221 w 558"/>
                <a:gd name="T67" fmla="*/ 805 h 902"/>
                <a:gd name="T68" fmla="*/ 163 w 558"/>
                <a:gd name="T69" fmla="*/ 708 h 902"/>
                <a:gd name="T70" fmla="*/ 0 w 558"/>
                <a:gd name="T71" fmla="*/ 708 h 902"/>
                <a:gd name="T72" fmla="*/ 23 w 558"/>
                <a:gd name="T73"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8" h="902">
                  <a:moveTo>
                    <a:pt x="23" y="195"/>
                  </a:moveTo>
                  <a:lnTo>
                    <a:pt x="163" y="139"/>
                  </a:lnTo>
                  <a:lnTo>
                    <a:pt x="163" y="195"/>
                  </a:lnTo>
                  <a:lnTo>
                    <a:pt x="221" y="195"/>
                  </a:lnTo>
                  <a:lnTo>
                    <a:pt x="279" y="264"/>
                  </a:lnTo>
                  <a:lnTo>
                    <a:pt x="279" y="195"/>
                  </a:lnTo>
                  <a:lnTo>
                    <a:pt x="221" y="195"/>
                  </a:lnTo>
                  <a:lnTo>
                    <a:pt x="163" y="139"/>
                  </a:lnTo>
                  <a:lnTo>
                    <a:pt x="221" y="97"/>
                  </a:lnTo>
                  <a:lnTo>
                    <a:pt x="279" y="139"/>
                  </a:lnTo>
                  <a:lnTo>
                    <a:pt x="360" y="139"/>
                  </a:lnTo>
                  <a:lnTo>
                    <a:pt x="256" y="70"/>
                  </a:lnTo>
                  <a:lnTo>
                    <a:pt x="279" y="70"/>
                  </a:lnTo>
                  <a:lnTo>
                    <a:pt x="279" y="0"/>
                  </a:lnTo>
                  <a:lnTo>
                    <a:pt x="395" y="70"/>
                  </a:lnTo>
                  <a:lnTo>
                    <a:pt x="360" y="70"/>
                  </a:lnTo>
                  <a:lnTo>
                    <a:pt x="419" y="139"/>
                  </a:lnTo>
                  <a:lnTo>
                    <a:pt x="477" y="236"/>
                  </a:lnTo>
                  <a:lnTo>
                    <a:pt x="477" y="306"/>
                  </a:lnTo>
                  <a:lnTo>
                    <a:pt x="558" y="403"/>
                  </a:lnTo>
                  <a:lnTo>
                    <a:pt x="500" y="472"/>
                  </a:lnTo>
                  <a:lnTo>
                    <a:pt x="558" y="639"/>
                  </a:lnTo>
                  <a:lnTo>
                    <a:pt x="500" y="666"/>
                  </a:lnTo>
                  <a:lnTo>
                    <a:pt x="477" y="611"/>
                  </a:lnTo>
                  <a:lnTo>
                    <a:pt x="419" y="666"/>
                  </a:lnTo>
                  <a:lnTo>
                    <a:pt x="500" y="805"/>
                  </a:lnTo>
                  <a:lnTo>
                    <a:pt x="419" y="875"/>
                  </a:lnTo>
                  <a:lnTo>
                    <a:pt x="419" y="902"/>
                  </a:lnTo>
                  <a:lnTo>
                    <a:pt x="279" y="902"/>
                  </a:lnTo>
                  <a:lnTo>
                    <a:pt x="337" y="875"/>
                  </a:lnTo>
                  <a:lnTo>
                    <a:pt x="337" y="833"/>
                  </a:lnTo>
                  <a:lnTo>
                    <a:pt x="279" y="875"/>
                  </a:lnTo>
                  <a:lnTo>
                    <a:pt x="279" y="805"/>
                  </a:lnTo>
                  <a:lnTo>
                    <a:pt x="221" y="805"/>
                  </a:lnTo>
                  <a:lnTo>
                    <a:pt x="163" y="708"/>
                  </a:lnTo>
                  <a:lnTo>
                    <a:pt x="0" y="708"/>
                  </a:lnTo>
                  <a:lnTo>
                    <a:pt x="23" y="19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1" name="Freeform 155"/>
            <p:cNvSpPr>
              <a:spLocks/>
            </p:cNvSpPr>
            <p:nvPr/>
          </p:nvSpPr>
          <p:spPr bwMode="auto">
            <a:xfrm>
              <a:off x="8678067" y="1175259"/>
              <a:ext cx="233362" cy="514109"/>
            </a:xfrm>
            <a:custGeom>
              <a:avLst/>
              <a:gdLst>
                <a:gd name="T0" fmla="*/ 302 w 441"/>
                <a:gd name="T1" fmla="*/ 736 h 971"/>
                <a:gd name="T2" fmla="*/ 244 w 441"/>
                <a:gd name="T3" fmla="*/ 638 h 971"/>
                <a:gd name="T4" fmla="*/ 163 w 441"/>
                <a:gd name="T5" fmla="*/ 570 h 971"/>
                <a:gd name="T6" fmla="*/ 139 w 441"/>
                <a:gd name="T7" fmla="*/ 375 h 971"/>
                <a:gd name="T8" fmla="*/ 82 w 441"/>
                <a:gd name="T9" fmla="*/ 403 h 971"/>
                <a:gd name="T10" fmla="*/ 46 w 441"/>
                <a:gd name="T11" fmla="*/ 403 h 971"/>
                <a:gd name="T12" fmla="*/ 0 w 441"/>
                <a:gd name="T13" fmla="*/ 0 h 971"/>
                <a:gd name="T14" fmla="*/ 441 w 441"/>
                <a:gd name="T15" fmla="*/ 971 h 971"/>
                <a:gd name="T16" fmla="*/ 337 w 441"/>
                <a:gd name="T17" fmla="*/ 847 h 971"/>
                <a:gd name="T18" fmla="*/ 302 w 441"/>
                <a:gd name="T19" fmla="*/ 73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971">
                  <a:moveTo>
                    <a:pt x="302" y="736"/>
                  </a:moveTo>
                  <a:lnTo>
                    <a:pt x="244" y="638"/>
                  </a:lnTo>
                  <a:lnTo>
                    <a:pt x="163" y="570"/>
                  </a:lnTo>
                  <a:lnTo>
                    <a:pt x="139" y="375"/>
                  </a:lnTo>
                  <a:lnTo>
                    <a:pt x="82" y="403"/>
                  </a:lnTo>
                  <a:lnTo>
                    <a:pt x="46" y="403"/>
                  </a:lnTo>
                  <a:lnTo>
                    <a:pt x="0" y="0"/>
                  </a:lnTo>
                  <a:lnTo>
                    <a:pt x="441" y="971"/>
                  </a:lnTo>
                  <a:lnTo>
                    <a:pt x="337" y="847"/>
                  </a:lnTo>
                  <a:lnTo>
                    <a:pt x="302" y="736"/>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2" name="Freeform 156"/>
            <p:cNvSpPr>
              <a:spLocks/>
            </p:cNvSpPr>
            <p:nvPr/>
          </p:nvSpPr>
          <p:spPr bwMode="auto">
            <a:xfrm>
              <a:off x="8678067" y="1175259"/>
              <a:ext cx="233362" cy="514109"/>
            </a:xfrm>
            <a:custGeom>
              <a:avLst/>
              <a:gdLst>
                <a:gd name="T0" fmla="*/ 302 w 441"/>
                <a:gd name="T1" fmla="*/ 736 h 971"/>
                <a:gd name="T2" fmla="*/ 244 w 441"/>
                <a:gd name="T3" fmla="*/ 638 h 971"/>
                <a:gd name="T4" fmla="*/ 163 w 441"/>
                <a:gd name="T5" fmla="*/ 570 h 971"/>
                <a:gd name="T6" fmla="*/ 139 w 441"/>
                <a:gd name="T7" fmla="*/ 375 h 971"/>
                <a:gd name="T8" fmla="*/ 82 w 441"/>
                <a:gd name="T9" fmla="*/ 403 h 971"/>
                <a:gd name="T10" fmla="*/ 46 w 441"/>
                <a:gd name="T11" fmla="*/ 403 h 971"/>
                <a:gd name="T12" fmla="*/ 0 w 441"/>
                <a:gd name="T13" fmla="*/ 0 h 971"/>
                <a:gd name="T14" fmla="*/ 441 w 441"/>
                <a:gd name="T15" fmla="*/ 971 h 971"/>
                <a:gd name="T16" fmla="*/ 337 w 441"/>
                <a:gd name="T17" fmla="*/ 847 h 971"/>
                <a:gd name="T18" fmla="*/ 302 w 441"/>
                <a:gd name="T19" fmla="*/ 73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971">
                  <a:moveTo>
                    <a:pt x="302" y="736"/>
                  </a:moveTo>
                  <a:lnTo>
                    <a:pt x="244" y="638"/>
                  </a:lnTo>
                  <a:lnTo>
                    <a:pt x="163" y="570"/>
                  </a:lnTo>
                  <a:lnTo>
                    <a:pt x="139" y="375"/>
                  </a:lnTo>
                  <a:lnTo>
                    <a:pt x="82" y="403"/>
                  </a:lnTo>
                  <a:lnTo>
                    <a:pt x="46" y="403"/>
                  </a:lnTo>
                  <a:lnTo>
                    <a:pt x="0" y="0"/>
                  </a:lnTo>
                  <a:lnTo>
                    <a:pt x="441" y="971"/>
                  </a:lnTo>
                  <a:lnTo>
                    <a:pt x="337" y="847"/>
                  </a:lnTo>
                  <a:lnTo>
                    <a:pt x="302" y="736"/>
                  </a:lnTo>
                </a:path>
              </a:pathLst>
            </a:custGeom>
            <a:solidFill>
              <a:srgbClr val="CCFFCC"/>
            </a:solidFill>
            <a:ln w="3175">
              <a:solidFill>
                <a:srgbClr val="1F1A17"/>
              </a:solidFill>
              <a:prstDash val="solid"/>
              <a:round/>
              <a:headEnd/>
              <a:tailEnd/>
            </a:ln>
          </p:spPr>
          <p:txBody>
            <a:bodyPr/>
            <a:lstStyle/>
            <a:p>
              <a:endParaRPr lang="en-US"/>
            </a:p>
          </p:txBody>
        </p:sp>
        <p:sp>
          <p:nvSpPr>
            <p:cNvPr id="1013" name="Freeform 157"/>
            <p:cNvSpPr>
              <a:spLocks/>
            </p:cNvSpPr>
            <p:nvPr/>
          </p:nvSpPr>
          <p:spPr bwMode="auto">
            <a:xfrm>
              <a:off x="8722519" y="1513236"/>
              <a:ext cx="103187" cy="147570"/>
            </a:xfrm>
            <a:custGeom>
              <a:avLst/>
              <a:gdLst>
                <a:gd name="T0" fmla="*/ 0 w 197"/>
                <a:gd name="T1" fmla="*/ 0 h 278"/>
                <a:gd name="T2" fmla="*/ 116 w 197"/>
                <a:gd name="T3" fmla="*/ 42 h 278"/>
                <a:gd name="T4" fmla="*/ 116 w 197"/>
                <a:gd name="T5" fmla="*/ 99 h 278"/>
                <a:gd name="T6" fmla="*/ 139 w 197"/>
                <a:gd name="T7" fmla="*/ 70 h 278"/>
                <a:gd name="T8" fmla="*/ 139 w 197"/>
                <a:gd name="T9" fmla="*/ 99 h 278"/>
                <a:gd name="T10" fmla="*/ 197 w 197"/>
                <a:gd name="T11" fmla="*/ 209 h 278"/>
                <a:gd name="T12" fmla="*/ 139 w 197"/>
                <a:gd name="T13" fmla="*/ 168 h 278"/>
                <a:gd name="T14" fmla="*/ 197 w 197"/>
                <a:gd name="T15" fmla="*/ 236 h 278"/>
                <a:gd name="T16" fmla="*/ 197 w 197"/>
                <a:gd name="T17" fmla="*/ 278 h 278"/>
                <a:gd name="T18" fmla="*/ 139 w 197"/>
                <a:gd name="T19" fmla="*/ 236 h 278"/>
                <a:gd name="T20" fmla="*/ 0 w 197"/>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78">
                  <a:moveTo>
                    <a:pt x="0" y="0"/>
                  </a:moveTo>
                  <a:lnTo>
                    <a:pt x="116" y="42"/>
                  </a:lnTo>
                  <a:lnTo>
                    <a:pt x="116" y="99"/>
                  </a:lnTo>
                  <a:lnTo>
                    <a:pt x="139" y="70"/>
                  </a:lnTo>
                  <a:lnTo>
                    <a:pt x="139" y="99"/>
                  </a:lnTo>
                  <a:lnTo>
                    <a:pt x="197" y="209"/>
                  </a:lnTo>
                  <a:lnTo>
                    <a:pt x="139" y="168"/>
                  </a:lnTo>
                  <a:lnTo>
                    <a:pt x="197" y="236"/>
                  </a:lnTo>
                  <a:lnTo>
                    <a:pt x="197" y="278"/>
                  </a:lnTo>
                  <a:lnTo>
                    <a:pt x="139" y="236"/>
                  </a:lnTo>
                  <a:lnTo>
                    <a:pt x="0" y="0"/>
                  </a:lnTo>
                  <a:close/>
                </a:path>
              </a:pathLst>
            </a:custGeom>
            <a:solidFill>
              <a:srgbClr val="96A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4" name="Freeform 158"/>
            <p:cNvSpPr>
              <a:spLocks/>
            </p:cNvSpPr>
            <p:nvPr/>
          </p:nvSpPr>
          <p:spPr bwMode="auto">
            <a:xfrm>
              <a:off x="8722519" y="1513236"/>
              <a:ext cx="103187" cy="147570"/>
            </a:xfrm>
            <a:custGeom>
              <a:avLst/>
              <a:gdLst>
                <a:gd name="T0" fmla="*/ 0 w 197"/>
                <a:gd name="T1" fmla="*/ 0 h 278"/>
                <a:gd name="T2" fmla="*/ 116 w 197"/>
                <a:gd name="T3" fmla="*/ 42 h 278"/>
                <a:gd name="T4" fmla="*/ 116 w 197"/>
                <a:gd name="T5" fmla="*/ 99 h 278"/>
                <a:gd name="T6" fmla="*/ 139 w 197"/>
                <a:gd name="T7" fmla="*/ 70 h 278"/>
                <a:gd name="T8" fmla="*/ 139 w 197"/>
                <a:gd name="T9" fmla="*/ 99 h 278"/>
                <a:gd name="T10" fmla="*/ 197 w 197"/>
                <a:gd name="T11" fmla="*/ 209 h 278"/>
                <a:gd name="T12" fmla="*/ 139 w 197"/>
                <a:gd name="T13" fmla="*/ 168 h 278"/>
                <a:gd name="T14" fmla="*/ 197 w 197"/>
                <a:gd name="T15" fmla="*/ 236 h 278"/>
                <a:gd name="T16" fmla="*/ 197 w 197"/>
                <a:gd name="T17" fmla="*/ 278 h 278"/>
                <a:gd name="T18" fmla="*/ 139 w 197"/>
                <a:gd name="T19" fmla="*/ 236 h 278"/>
                <a:gd name="T20" fmla="*/ 0 w 197"/>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278">
                  <a:moveTo>
                    <a:pt x="0" y="0"/>
                  </a:moveTo>
                  <a:lnTo>
                    <a:pt x="116" y="42"/>
                  </a:lnTo>
                  <a:lnTo>
                    <a:pt x="116" y="99"/>
                  </a:lnTo>
                  <a:lnTo>
                    <a:pt x="139" y="70"/>
                  </a:lnTo>
                  <a:lnTo>
                    <a:pt x="139" y="99"/>
                  </a:lnTo>
                  <a:lnTo>
                    <a:pt x="197" y="209"/>
                  </a:lnTo>
                  <a:lnTo>
                    <a:pt x="139" y="168"/>
                  </a:lnTo>
                  <a:lnTo>
                    <a:pt x="197" y="236"/>
                  </a:lnTo>
                  <a:lnTo>
                    <a:pt x="197" y="278"/>
                  </a:lnTo>
                  <a:lnTo>
                    <a:pt x="139" y="236"/>
                  </a:lnTo>
                  <a:lnTo>
                    <a:pt x="0" y="0"/>
                  </a:lnTo>
                </a:path>
              </a:pathLst>
            </a:custGeom>
            <a:solidFill>
              <a:srgbClr val="CCFFCC"/>
            </a:solidFill>
            <a:ln w="3175">
              <a:solidFill>
                <a:srgbClr val="1F1A17"/>
              </a:solidFill>
              <a:prstDash val="solid"/>
              <a:round/>
              <a:headEnd/>
              <a:tailEnd/>
            </a:ln>
          </p:spPr>
          <p:txBody>
            <a:bodyPr/>
            <a:lstStyle/>
            <a:p>
              <a:endParaRPr lang="en-US"/>
            </a:p>
          </p:txBody>
        </p:sp>
        <p:sp>
          <p:nvSpPr>
            <p:cNvPr id="1015" name="Freeform 159"/>
            <p:cNvSpPr>
              <a:spLocks/>
            </p:cNvSpPr>
            <p:nvPr/>
          </p:nvSpPr>
          <p:spPr bwMode="auto">
            <a:xfrm>
              <a:off x="7485856" y="786505"/>
              <a:ext cx="504825" cy="301483"/>
            </a:xfrm>
            <a:custGeom>
              <a:avLst/>
              <a:gdLst>
                <a:gd name="T0" fmla="*/ 499 w 953"/>
                <a:gd name="T1" fmla="*/ 569 h 569"/>
                <a:gd name="T2" fmla="*/ 338 w 953"/>
                <a:gd name="T3" fmla="*/ 403 h 569"/>
                <a:gd name="T4" fmla="*/ 256 w 953"/>
                <a:gd name="T5" fmla="*/ 403 h 569"/>
                <a:gd name="T6" fmla="*/ 23 w 953"/>
                <a:gd name="T7" fmla="*/ 305 h 569"/>
                <a:gd name="T8" fmla="*/ 0 w 953"/>
                <a:gd name="T9" fmla="*/ 167 h 569"/>
                <a:gd name="T10" fmla="*/ 105 w 953"/>
                <a:gd name="T11" fmla="*/ 97 h 569"/>
                <a:gd name="T12" fmla="*/ 81 w 953"/>
                <a:gd name="T13" fmla="*/ 0 h 569"/>
                <a:gd name="T14" fmla="*/ 790 w 953"/>
                <a:gd name="T15" fmla="*/ 0 h 569"/>
                <a:gd name="T16" fmla="*/ 872 w 953"/>
                <a:gd name="T17" fmla="*/ 70 h 569"/>
                <a:gd name="T18" fmla="*/ 872 w 953"/>
                <a:gd name="T19" fmla="*/ 194 h 569"/>
                <a:gd name="T20" fmla="*/ 953 w 953"/>
                <a:gd name="T21" fmla="*/ 403 h 569"/>
                <a:gd name="T22" fmla="*/ 755 w 953"/>
                <a:gd name="T23" fmla="*/ 430 h 569"/>
                <a:gd name="T24" fmla="*/ 732 w 953"/>
                <a:gd name="T25" fmla="*/ 471 h 569"/>
                <a:gd name="T26" fmla="*/ 674 w 953"/>
                <a:gd name="T27" fmla="*/ 500 h 569"/>
                <a:gd name="T28" fmla="*/ 615 w 953"/>
                <a:gd name="T29" fmla="*/ 500 h 569"/>
                <a:gd name="T30" fmla="*/ 499 w 953"/>
                <a:gd name="T31" fmla="*/ 541 h 569"/>
                <a:gd name="T32" fmla="*/ 499 w 953"/>
                <a:gd name="T33"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569">
                  <a:moveTo>
                    <a:pt x="499" y="569"/>
                  </a:moveTo>
                  <a:lnTo>
                    <a:pt x="338" y="403"/>
                  </a:lnTo>
                  <a:lnTo>
                    <a:pt x="256" y="403"/>
                  </a:lnTo>
                  <a:lnTo>
                    <a:pt x="23" y="305"/>
                  </a:lnTo>
                  <a:lnTo>
                    <a:pt x="0" y="167"/>
                  </a:lnTo>
                  <a:lnTo>
                    <a:pt x="105" y="97"/>
                  </a:lnTo>
                  <a:lnTo>
                    <a:pt x="81" y="0"/>
                  </a:lnTo>
                  <a:lnTo>
                    <a:pt x="790" y="0"/>
                  </a:lnTo>
                  <a:lnTo>
                    <a:pt x="872" y="70"/>
                  </a:lnTo>
                  <a:lnTo>
                    <a:pt x="872" y="194"/>
                  </a:lnTo>
                  <a:lnTo>
                    <a:pt x="953" y="403"/>
                  </a:lnTo>
                  <a:lnTo>
                    <a:pt x="755" y="430"/>
                  </a:lnTo>
                  <a:lnTo>
                    <a:pt x="732" y="471"/>
                  </a:lnTo>
                  <a:lnTo>
                    <a:pt x="674" y="500"/>
                  </a:lnTo>
                  <a:lnTo>
                    <a:pt x="615" y="500"/>
                  </a:lnTo>
                  <a:lnTo>
                    <a:pt x="499" y="541"/>
                  </a:lnTo>
                  <a:lnTo>
                    <a:pt x="499" y="569"/>
                  </a:lnTo>
                  <a:close/>
                </a:path>
              </a:pathLst>
            </a:custGeom>
            <a:solidFill>
              <a:srgbClr val="CCFFCC"/>
            </a:solidFill>
            <a:ln>
              <a:noFill/>
            </a:ln>
          </p:spPr>
          <p:txBody>
            <a:bodyPr/>
            <a:lstStyle/>
            <a:p>
              <a:endParaRPr lang="en-US"/>
            </a:p>
          </p:txBody>
        </p:sp>
        <p:sp>
          <p:nvSpPr>
            <p:cNvPr id="1016" name="Freeform 160"/>
            <p:cNvSpPr>
              <a:spLocks/>
            </p:cNvSpPr>
            <p:nvPr/>
          </p:nvSpPr>
          <p:spPr bwMode="auto">
            <a:xfrm>
              <a:off x="7485856" y="786505"/>
              <a:ext cx="504825" cy="301483"/>
            </a:xfrm>
            <a:custGeom>
              <a:avLst/>
              <a:gdLst>
                <a:gd name="T0" fmla="*/ 499 w 953"/>
                <a:gd name="T1" fmla="*/ 569 h 569"/>
                <a:gd name="T2" fmla="*/ 338 w 953"/>
                <a:gd name="T3" fmla="*/ 403 h 569"/>
                <a:gd name="T4" fmla="*/ 256 w 953"/>
                <a:gd name="T5" fmla="*/ 403 h 569"/>
                <a:gd name="T6" fmla="*/ 23 w 953"/>
                <a:gd name="T7" fmla="*/ 305 h 569"/>
                <a:gd name="T8" fmla="*/ 0 w 953"/>
                <a:gd name="T9" fmla="*/ 167 h 569"/>
                <a:gd name="T10" fmla="*/ 105 w 953"/>
                <a:gd name="T11" fmla="*/ 97 h 569"/>
                <a:gd name="T12" fmla="*/ 81 w 953"/>
                <a:gd name="T13" fmla="*/ 0 h 569"/>
                <a:gd name="T14" fmla="*/ 790 w 953"/>
                <a:gd name="T15" fmla="*/ 0 h 569"/>
                <a:gd name="T16" fmla="*/ 872 w 953"/>
                <a:gd name="T17" fmla="*/ 70 h 569"/>
                <a:gd name="T18" fmla="*/ 872 w 953"/>
                <a:gd name="T19" fmla="*/ 194 h 569"/>
                <a:gd name="T20" fmla="*/ 953 w 953"/>
                <a:gd name="T21" fmla="*/ 403 h 569"/>
                <a:gd name="T22" fmla="*/ 755 w 953"/>
                <a:gd name="T23" fmla="*/ 430 h 569"/>
                <a:gd name="T24" fmla="*/ 732 w 953"/>
                <a:gd name="T25" fmla="*/ 471 h 569"/>
                <a:gd name="T26" fmla="*/ 674 w 953"/>
                <a:gd name="T27" fmla="*/ 500 h 569"/>
                <a:gd name="T28" fmla="*/ 615 w 953"/>
                <a:gd name="T29" fmla="*/ 500 h 569"/>
                <a:gd name="T30" fmla="*/ 499 w 953"/>
                <a:gd name="T31" fmla="*/ 541 h 569"/>
                <a:gd name="T32" fmla="*/ 499 w 953"/>
                <a:gd name="T33"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569">
                  <a:moveTo>
                    <a:pt x="499" y="569"/>
                  </a:moveTo>
                  <a:lnTo>
                    <a:pt x="338" y="403"/>
                  </a:lnTo>
                  <a:lnTo>
                    <a:pt x="256" y="403"/>
                  </a:lnTo>
                  <a:lnTo>
                    <a:pt x="23" y="305"/>
                  </a:lnTo>
                  <a:lnTo>
                    <a:pt x="0" y="167"/>
                  </a:lnTo>
                  <a:lnTo>
                    <a:pt x="105" y="97"/>
                  </a:lnTo>
                  <a:lnTo>
                    <a:pt x="81" y="0"/>
                  </a:lnTo>
                  <a:lnTo>
                    <a:pt x="790" y="0"/>
                  </a:lnTo>
                  <a:lnTo>
                    <a:pt x="872" y="70"/>
                  </a:lnTo>
                  <a:lnTo>
                    <a:pt x="872" y="194"/>
                  </a:lnTo>
                  <a:lnTo>
                    <a:pt x="953" y="403"/>
                  </a:lnTo>
                  <a:lnTo>
                    <a:pt x="755" y="430"/>
                  </a:lnTo>
                  <a:lnTo>
                    <a:pt x="732" y="471"/>
                  </a:lnTo>
                  <a:lnTo>
                    <a:pt x="674" y="500"/>
                  </a:lnTo>
                  <a:lnTo>
                    <a:pt x="615" y="500"/>
                  </a:lnTo>
                  <a:lnTo>
                    <a:pt x="499" y="541"/>
                  </a:lnTo>
                  <a:lnTo>
                    <a:pt x="499" y="569"/>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7" name="Freeform 161"/>
            <p:cNvSpPr>
              <a:spLocks/>
            </p:cNvSpPr>
            <p:nvPr/>
          </p:nvSpPr>
          <p:spPr bwMode="auto">
            <a:xfrm>
              <a:off x="7246144" y="786505"/>
              <a:ext cx="503237" cy="352259"/>
            </a:xfrm>
            <a:custGeom>
              <a:avLst/>
              <a:gdLst>
                <a:gd name="T0" fmla="*/ 953 w 953"/>
                <a:gd name="T1" fmla="*/ 597 h 666"/>
                <a:gd name="T2" fmla="*/ 896 w 953"/>
                <a:gd name="T3" fmla="*/ 666 h 666"/>
                <a:gd name="T4" fmla="*/ 0 w 953"/>
                <a:gd name="T5" fmla="*/ 666 h 666"/>
                <a:gd name="T6" fmla="*/ 117 w 953"/>
                <a:gd name="T7" fmla="*/ 194 h 666"/>
                <a:gd name="T8" fmla="*/ 140 w 953"/>
                <a:gd name="T9" fmla="*/ 167 h 666"/>
                <a:gd name="T10" fmla="*/ 257 w 953"/>
                <a:gd name="T11" fmla="*/ 138 h 666"/>
                <a:gd name="T12" fmla="*/ 222 w 953"/>
                <a:gd name="T13" fmla="*/ 68 h 666"/>
                <a:gd name="T14" fmla="*/ 117 w 953"/>
                <a:gd name="T15" fmla="*/ 68 h 666"/>
                <a:gd name="T16" fmla="*/ 60 w 953"/>
                <a:gd name="T17" fmla="*/ 0 h 666"/>
                <a:gd name="T18" fmla="*/ 535 w 953"/>
                <a:gd name="T19" fmla="*/ 0 h 666"/>
                <a:gd name="T20" fmla="*/ 559 w 953"/>
                <a:gd name="T21" fmla="*/ 97 h 666"/>
                <a:gd name="T22" fmla="*/ 454 w 953"/>
                <a:gd name="T23" fmla="*/ 167 h 666"/>
                <a:gd name="T24" fmla="*/ 477 w 953"/>
                <a:gd name="T25" fmla="*/ 304 h 666"/>
                <a:gd name="T26" fmla="*/ 710 w 953"/>
                <a:gd name="T27" fmla="*/ 403 h 666"/>
                <a:gd name="T28" fmla="*/ 792 w 953"/>
                <a:gd name="T29" fmla="*/ 403 h 666"/>
                <a:gd name="T30" fmla="*/ 953 w 953"/>
                <a:gd name="T31" fmla="*/ 569 h 666"/>
                <a:gd name="T32" fmla="*/ 953 w 953"/>
                <a:gd name="T33" fmla="*/ 59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666">
                  <a:moveTo>
                    <a:pt x="953" y="597"/>
                  </a:moveTo>
                  <a:lnTo>
                    <a:pt x="896" y="666"/>
                  </a:lnTo>
                  <a:lnTo>
                    <a:pt x="0" y="666"/>
                  </a:lnTo>
                  <a:lnTo>
                    <a:pt x="117" y="194"/>
                  </a:lnTo>
                  <a:lnTo>
                    <a:pt x="140" y="167"/>
                  </a:lnTo>
                  <a:lnTo>
                    <a:pt x="257" y="138"/>
                  </a:lnTo>
                  <a:lnTo>
                    <a:pt x="222" y="68"/>
                  </a:lnTo>
                  <a:lnTo>
                    <a:pt x="117" y="68"/>
                  </a:lnTo>
                  <a:lnTo>
                    <a:pt x="60" y="0"/>
                  </a:lnTo>
                  <a:lnTo>
                    <a:pt x="535" y="0"/>
                  </a:lnTo>
                  <a:lnTo>
                    <a:pt x="559" y="97"/>
                  </a:lnTo>
                  <a:lnTo>
                    <a:pt x="454" y="167"/>
                  </a:lnTo>
                  <a:lnTo>
                    <a:pt x="477" y="304"/>
                  </a:lnTo>
                  <a:lnTo>
                    <a:pt x="710" y="403"/>
                  </a:lnTo>
                  <a:lnTo>
                    <a:pt x="792" y="403"/>
                  </a:lnTo>
                  <a:lnTo>
                    <a:pt x="953" y="569"/>
                  </a:lnTo>
                  <a:lnTo>
                    <a:pt x="953" y="597"/>
                  </a:lnTo>
                  <a:close/>
                </a:path>
              </a:pathLst>
            </a:custGeom>
            <a:solidFill>
              <a:srgbClr val="CCFFCC"/>
            </a:solidFill>
            <a:ln>
              <a:noFill/>
            </a:ln>
          </p:spPr>
          <p:txBody>
            <a:bodyPr/>
            <a:lstStyle/>
            <a:p>
              <a:endParaRPr lang="en-US"/>
            </a:p>
          </p:txBody>
        </p:sp>
        <p:sp>
          <p:nvSpPr>
            <p:cNvPr id="1018" name="Freeform 162"/>
            <p:cNvSpPr>
              <a:spLocks/>
            </p:cNvSpPr>
            <p:nvPr/>
          </p:nvSpPr>
          <p:spPr bwMode="auto">
            <a:xfrm>
              <a:off x="7246144" y="786505"/>
              <a:ext cx="503237" cy="352259"/>
            </a:xfrm>
            <a:custGeom>
              <a:avLst/>
              <a:gdLst>
                <a:gd name="T0" fmla="*/ 953 w 953"/>
                <a:gd name="T1" fmla="*/ 597 h 666"/>
                <a:gd name="T2" fmla="*/ 896 w 953"/>
                <a:gd name="T3" fmla="*/ 666 h 666"/>
                <a:gd name="T4" fmla="*/ 0 w 953"/>
                <a:gd name="T5" fmla="*/ 666 h 666"/>
                <a:gd name="T6" fmla="*/ 117 w 953"/>
                <a:gd name="T7" fmla="*/ 194 h 666"/>
                <a:gd name="T8" fmla="*/ 140 w 953"/>
                <a:gd name="T9" fmla="*/ 167 h 666"/>
                <a:gd name="T10" fmla="*/ 257 w 953"/>
                <a:gd name="T11" fmla="*/ 138 h 666"/>
                <a:gd name="T12" fmla="*/ 222 w 953"/>
                <a:gd name="T13" fmla="*/ 68 h 666"/>
                <a:gd name="T14" fmla="*/ 117 w 953"/>
                <a:gd name="T15" fmla="*/ 68 h 666"/>
                <a:gd name="T16" fmla="*/ 60 w 953"/>
                <a:gd name="T17" fmla="*/ 0 h 666"/>
                <a:gd name="T18" fmla="*/ 535 w 953"/>
                <a:gd name="T19" fmla="*/ 0 h 666"/>
                <a:gd name="T20" fmla="*/ 559 w 953"/>
                <a:gd name="T21" fmla="*/ 97 h 666"/>
                <a:gd name="T22" fmla="*/ 454 w 953"/>
                <a:gd name="T23" fmla="*/ 167 h 666"/>
                <a:gd name="T24" fmla="*/ 477 w 953"/>
                <a:gd name="T25" fmla="*/ 304 h 666"/>
                <a:gd name="T26" fmla="*/ 710 w 953"/>
                <a:gd name="T27" fmla="*/ 403 h 666"/>
                <a:gd name="T28" fmla="*/ 792 w 953"/>
                <a:gd name="T29" fmla="*/ 403 h 666"/>
                <a:gd name="T30" fmla="*/ 953 w 953"/>
                <a:gd name="T31" fmla="*/ 569 h 666"/>
                <a:gd name="T32" fmla="*/ 953 w 953"/>
                <a:gd name="T33" fmla="*/ 59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3" h="666">
                  <a:moveTo>
                    <a:pt x="953" y="597"/>
                  </a:moveTo>
                  <a:lnTo>
                    <a:pt x="896" y="666"/>
                  </a:lnTo>
                  <a:lnTo>
                    <a:pt x="0" y="666"/>
                  </a:lnTo>
                  <a:lnTo>
                    <a:pt x="117" y="194"/>
                  </a:lnTo>
                  <a:lnTo>
                    <a:pt x="140" y="167"/>
                  </a:lnTo>
                  <a:lnTo>
                    <a:pt x="257" y="138"/>
                  </a:lnTo>
                  <a:lnTo>
                    <a:pt x="222" y="68"/>
                  </a:lnTo>
                  <a:lnTo>
                    <a:pt x="117" y="68"/>
                  </a:lnTo>
                  <a:lnTo>
                    <a:pt x="60" y="0"/>
                  </a:lnTo>
                  <a:lnTo>
                    <a:pt x="535" y="0"/>
                  </a:lnTo>
                  <a:lnTo>
                    <a:pt x="559" y="97"/>
                  </a:lnTo>
                  <a:lnTo>
                    <a:pt x="454" y="167"/>
                  </a:lnTo>
                  <a:lnTo>
                    <a:pt x="477" y="304"/>
                  </a:lnTo>
                  <a:lnTo>
                    <a:pt x="710" y="403"/>
                  </a:lnTo>
                  <a:lnTo>
                    <a:pt x="792" y="403"/>
                  </a:lnTo>
                  <a:lnTo>
                    <a:pt x="953" y="569"/>
                  </a:lnTo>
                  <a:lnTo>
                    <a:pt x="953" y="59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9" name="Freeform 163"/>
            <p:cNvSpPr>
              <a:spLocks/>
            </p:cNvSpPr>
            <p:nvPr/>
          </p:nvSpPr>
          <p:spPr bwMode="auto">
            <a:xfrm>
              <a:off x="7854154" y="1000716"/>
              <a:ext cx="406400" cy="352259"/>
            </a:xfrm>
            <a:custGeom>
              <a:avLst/>
              <a:gdLst>
                <a:gd name="T0" fmla="*/ 592 w 767"/>
                <a:gd name="T1" fmla="*/ 402 h 666"/>
                <a:gd name="T2" fmla="*/ 534 w 767"/>
                <a:gd name="T3" fmla="*/ 430 h 666"/>
                <a:gd name="T4" fmla="*/ 592 w 767"/>
                <a:gd name="T5" fmla="*/ 430 h 666"/>
                <a:gd name="T6" fmla="*/ 767 w 767"/>
                <a:gd name="T7" fmla="*/ 610 h 666"/>
                <a:gd name="T8" fmla="*/ 709 w 767"/>
                <a:gd name="T9" fmla="*/ 610 h 666"/>
                <a:gd name="T10" fmla="*/ 592 w 767"/>
                <a:gd name="T11" fmla="*/ 610 h 666"/>
                <a:gd name="T12" fmla="*/ 592 w 767"/>
                <a:gd name="T13" fmla="*/ 540 h 666"/>
                <a:gd name="T14" fmla="*/ 569 w 767"/>
                <a:gd name="T15" fmla="*/ 568 h 666"/>
                <a:gd name="T16" fmla="*/ 476 w 767"/>
                <a:gd name="T17" fmla="*/ 499 h 666"/>
                <a:gd name="T18" fmla="*/ 394 w 767"/>
                <a:gd name="T19" fmla="*/ 540 h 666"/>
                <a:gd name="T20" fmla="*/ 371 w 767"/>
                <a:gd name="T21" fmla="*/ 402 h 666"/>
                <a:gd name="T22" fmla="*/ 371 w 767"/>
                <a:gd name="T23" fmla="*/ 471 h 666"/>
                <a:gd name="T24" fmla="*/ 256 w 767"/>
                <a:gd name="T25" fmla="*/ 373 h 666"/>
                <a:gd name="T26" fmla="*/ 233 w 767"/>
                <a:gd name="T27" fmla="*/ 402 h 666"/>
                <a:gd name="T28" fmla="*/ 394 w 767"/>
                <a:gd name="T29" fmla="*/ 540 h 666"/>
                <a:gd name="T30" fmla="*/ 453 w 767"/>
                <a:gd name="T31" fmla="*/ 540 h 666"/>
                <a:gd name="T32" fmla="*/ 534 w 767"/>
                <a:gd name="T33" fmla="*/ 610 h 666"/>
                <a:gd name="T34" fmla="*/ 476 w 767"/>
                <a:gd name="T35" fmla="*/ 637 h 666"/>
                <a:gd name="T36" fmla="*/ 314 w 767"/>
                <a:gd name="T37" fmla="*/ 666 h 666"/>
                <a:gd name="T38" fmla="*/ 197 w 767"/>
                <a:gd name="T39" fmla="*/ 610 h 666"/>
                <a:gd name="T40" fmla="*/ 140 w 767"/>
                <a:gd name="T41" fmla="*/ 637 h 666"/>
                <a:gd name="T42" fmla="*/ 34 w 767"/>
                <a:gd name="T43" fmla="*/ 610 h 666"/>
                <a:gd name="T44" fmla="*/ 0 w 767"/>
                <a:gd name="T45" fmla="*/ 263 h 666"/>
                <a:gd name="T46" fmla="*/ 34 w 767"/>
                <a:gd name="T47" fmla="*/ 68 h 666"/>
                <a:gd name="T48" fmla="*/ 57 w 767"/>
                <a:gd name="T49" fmla="*/ 27 h 666"/>
                <a:gd name="T50" fmla="*/ 256 w 767"/>
                <a:gd name="T51" fmla="*/ 0 h 666"/>
                <a:gd name="T52" fmla="*/ 394 w 767"/>
                <a:gd name="T53" fmla="*/ 263 h 666"/>
                <a:gd name="T54" fmla="*/ 511 w 767"/>
                <a:gd name="T55" fmla="*/ 304 h 666"/>
                <a:gd name="T56" fmla="*/ 592 w 767"/>
                <a:gd name="T57" fmla="*/ 373 h 666"/>
                <a:gd name="T58" fmla="*/ 592 w 767"/>
                <a:gd name="T59" fmla="*/ 40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7" h="666">
                  <a:moveTo>
                    <a:pt x="592" y="402"/>
                  </a:moveTo>
                  <a:lnTo>
                    <a:pt x="534" y="430"/>
                  </a:lnTo>
                  <a:lnTo>
                    <a:pt x="592" y="430"/>
                  </a:lnTo>
                  <a:lnTo>
                    <a:pt x="767" y="610"/>
                  </a:lnTo>
                  <a:lnTo>
                    <a:pt x="709" y="610"/>
                  </a:lnTo>
                  <a:lnTo>
                    <a:pt x="592" y="610"/>
                  </a:lnTo>
                  <a:lnTo>
                    <a:pt x="592" y="540"/>
                  </a:lnTo>
                  <a:lnTo>
                    <a:pt x="569" y="568"/>
                  </a:lnTo>
                  <a:lnTo>
                    <a:pt x="476" y="499"/>
                  </a:lnTo>
                  <a:lnTo>
                    <a:pt x="394" y="540"/>
                  </a:lnTo>
                  <a:lnTo>
                    <a:pt x="371" y="402"/>
                  </a:lnTo>
                  <a:lnTo>
                    <a:pt x="371" y="471"/>
                  </a:lnTo>
                  <a:lnTo>
                    <a:pt x="256" y="373"/>
                  </a:lnTo>
                  <a:lnTo>
                    <a:pt x="233" y="402"/>
                  </a:lnTo>
                  <a:lnTo>
                    <a:pt x="394" y="540"/>
                  </a:lnTo>
                  <a:lnTo>
                    <a:pt x="453" y="540"/>
                  </a:lnTo>
                  <a:lnTo>
                    <a:pt x="534" y="610"/>
                  </a:lnTo>
                  <a:lnTo>
                    <a:pt x="476" y="637"/>
                  </a:lnTo>
                  <a:lnTo>
                    <a:pt x="314" y="666"/>
                  </a:lnTo>
                  <a:lnTo>
                    <a:pt x="197" y="610"/>
                  </a:lnTo>
                  <a:lnTo>
                    <a:pt x="140" y="637"/>
                  </a:lnTo>
                  <a:lnTo>
                    <a:pt x="34" y="610"/>
                  </a:lnTo>
                  <a:lnTo>
                    <a:pt x="0" y="263"/>
                  </a:lnTo>
                  <a:lnTo>
                    <a:pt x="34" y="68"/>
                  </a:lnTo>
                  <a:lnTo>
                    <a:pt x="57" y="27"/>
                  </a:lnTo>
                  <a:lnTo>
                    <a:pt x="256" y="0"/>
                  </a:lnTo>
                  <a:lnTo>
                    <a:pt x="394" y="263"/>
                  </a:lnTo>
                  <a:lnTo>
                    <a:pt x="511" y="304"/>
                  </a:lnTo>
                  <a:lnTo>
                    <a:pt x="592" y="373"/>
                  </a:lnTo>
                  <a:lnTo>
                    <a:pt x="592" y="402"/>
                  </a:lnTo>
                  <a:close/>
                </a:path>
              </a:pathLst>
            </a:custGeom>
            <a:solidFill>
              <a:srgbClr val="F6FA0C"/>
            </a:solidFill>
            <a:ln>
              <a:noFill/>
            </a:ln>
          </p:spPr>
          <p:txBody>
            <a:bodyPr/>
            <a:lstStyle/>
            <a:p>
              <a:endParaRPr lang="en-US"/>
            </a:p>
          </p:txBody>
        </p:sp>
        <p:sp>
          <p:nvSpPr>
            <p:cNvPr id="1020" name="Freeform 164"/>
            <p:cNvSpPr>
              <a:spLocks/>
            </p:cNvSpPr>
            <p:nvPr/>
          </p:nvSpPr>
          <p:spPr bwMode="auto">
            <a:xfrm>
              <a:off x="7854154" y="1000716"/>
              <a:ext cx="406400" cy="352259"/>
            </a:xfrm>
            <a:custGeom>
              <a:avLst/>
              <a:gdLst>
                <a:gd name="T0" fmla="*/ 592 w 767"/>
                <a:gd name="T1" fmla="*/ 402 h 666"/>
                <a:gd name="T2" fmla="*/ 534 w 767"/>
                <a:gd name="T3" fmla="*/ 430 h 666"/>
                <a:gd name="T4" fmla="*/ 592 w 767"/>
                <a:gd name="T5" fmla="*/ 430 h 666"/>
                <a:gd name="T6" fmla="*/ 767 w 767"/>
                <a:gd name="T7" fmla="*/ 610 h 666"/>
                <a:gd name="T8" fmla="*/ 709 w 767"/>
                <a:gd name="T9" fmla="*/ 610 h 666"/>
                <a:gd name="T10" fmla="*/ 592 w 767"/>
                <a:gd name="T11" fmla="*/ 610 h 666"/>
                <a:gd name="T12" fmla="*/ 592 w 767"/>
                <a:gd name="T13" fmla="*/ 540 h 666"/>
                <a:gd name="T14" fmla="*/ 569 w 767"/>
                <a:gd name="T15" fmla="*/ 568 h 666"/>
                <a:gd name="T16" fmla="*/ 476 w 767"/>
                <a:gd name="T17" fmla="*/ 499 h 666"/>
                <a:gd name="T18" fmla="*/ 394 w 767"/>
                <a:gd name="T19" fmla="*/ 540 h 666"/>
                <a:gd name="T20" fmla="*/ 371 w 767"/>
                <a:gd name="T21" fmla="*/ 402 h 666"/>
                <a:gd name="T22" fmla="*/ 371 w 767"/>
                <a:gd name="T23" fmla="*/ 471 h 666"/>
                <a:gd name="T24" fmla="*/ 256 w 767"/>
                <a:gd name="T25" fmla="*/ 373 h 666"/>
                <a:gd name="T26" fmla="*/ 233 w 767"/>
                <a:gd name="T27" fmla="*/ 402 h 666"/>
                <a:gd name="T28" fmla="*/ 394 w 767"/>
                <a:gd name="T29" fmla="*/ 540 h 666"/>
                <a:gd name="T30" fmla="*/ 453 w 767"/>
                <a:gd name="T31" fmla="*/ 540 h 666"/>
                <a:gd name="T32" fmla="*/ 534 w 767"/>
                <a:gd name="T33" fmla="*/ 610 h 666"/>
                <a:gd name="T34" fmla="*/ 476 w 767"/>
                <a:gd name="T35" fmla="*/ 637 h 666"/>
                <a:gd name="T36" fmla="*/ 314 w 767"/>
                <a:gd name="T37" fmla="*/ 666 h 666"/>
                <a:gd name="T38" fmla="*/ 197 w 767"/>
                <a:gd name="T39" fmla="*/ 610 h 666"/>
                <a:gd name="T40" fmla="*/ 140 w 767"/>
                <a:gd name="T41" fmla="*/ 637 h 666"/>
                <a:gd name="T42" fmla="*/ 34 w 767"/>
                <a:gd name="T43" fmla="*/ 610 h 666"/>
                <a:gd name="T44" fmla="*/ 0 w 767"/>
                <a:gd name="T45" fmla="*/ 263 h 666"/>
                <a:gd name="T46" fmla="*/ 34 w 767"/>
                <a:gd name="T47" fmla="*/ 68 h 666"/>
                <a:gd name="T48" fmla="*/ 57 w 767"/>
                <a:gd name="T49" fmla="*/ 27 h 666"/>
                <a:gd name="T50" fmla="*/ 256 w 767"/>
                <a:gd name="T51" fmla="*/ 0 h 666"/>
                <a:gd name="T52" fmla="*/ 394 w 767"/>
                <a:gd name="T53" fmla="*/ 263 h 666"/>
                <a:gd name="T54" fmla="*/ 511 w 767"/>
                <a:gd name="T55" fmla="*/ 304 h 666"/>
                <a:gd name="T56" fmla="*/ 592 w 767"/>
                <a:gd name="T57" fmla="*/ 373 h 666"/>
                <a:gd name="T58" fmla="*/ 592 w 767"/>
                <a:gd name="T59" fmla="*/ 40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7" h="666">
                  <a:moveTo>
                    <a:pt x="592" y="402"/>
                  </a:moveTo>
                  <a:lnTo>
                    <a:pt x="534" y="430"/>
                  </a:lnTo>
                  <a:lnTo>
                    <a:pt x="592" y="430"/>
                  </a:lnTo>
                  <a:lnTo>
                    <a:pt x="767" y="610"/>
                  </a:lnTo>
                  <a:lnTo>
                    <a:pt x="709" y="610"/>
                  </a:lnTo>
                  <a:lnTo>
                    <a:pt x="592" y="610"/>
                  </a:lnTo>
                  <a:lnTo>
                    <a:pt x="592" y="540"/>
                  </a:lnTo>
                  <a:lnTo>
                    <a:pt x="569" y="568"/>
                  </a:lnTo>
                  <a:lnTo>
                    <a:pt x="476" y="499"/>
                  </a:lnTo>
                  <a:lnTo>
                    <a:pt x="394" y="540"/>
                  </a:lnTo>
                  <a:lnTo>
                    <a:pt x="371" y="402"/>
                  </a:lnTo>
                  <a:lnTo>
                    <a:pt x="371" y="471"/>
                  </a:lnTo>
                  <a:lnTo>
                    <a:pt x="256" y="373"/>
                  </a:lnTo>
                  <a:lnTo>
                    <a:pt x="233" y="402"/>
                  </a:lnTo>
                  <a:lnTo>
                    <a:pt x="394" y="540"/>
                  </a:lnTo>
                  <a:lnTo>
                    <a:pt x="453" y="540"/>
                  </a:lnTo>
                  <a:lnTo>
                    <a:pt x="534" y="610"/>
                  </a:lnTo>
                  <a:lnTo>
                    <a:pt x="476" y="637"/>
                  </a:lnTo>
                  <a:lnTo>
                    <a:pt x="314" y="666"/>
                  </a:lnTo>
                  <a:lnTo>
                    <a:pt x="197" y="610"/>
                  </a:lnTo>
                  <a:lnTo>
                    <a:pt x="140" y="637"/>
                  </a:lnTo>
                  <a:lnTo>
                    <a:pt x="34" y="610"/>
                  </a:lnTo>
                  <a:lnTo>
                    <a:pt x="0" y="263"/>
                  </a:lnTo>
                  <a:lnTo>
                    <a:pt x="34" y="68"/>
                  </a:lnTo>
                  <a:lnTo>
                    <a:pt x="57" y="27"/>
                  </a:lnTo>
                  <a:lnTo>
                    <a:pt x="256" y="0"/>
                  </a:lnTo>
                  <a:lnTo>
                    <a:pt x="394" y="263"/>
                  </a:lnTo>
                  <a:lnTo>
                    <a:pt x="511" y="304"/>
                  </a:lnTo>
                  <a:lnTo>
                    <a:pt x="592" y="373"/>
                  </a:lnTo>
                  <a:lnTo>
                    <a:pt x="592" y="402"/>
                  </a:lnTo>
                </a:path>
              </a:pathLst>
            </a:custGeom>
            <a:solidFill>
              <a:srgbClr val="CCFFCC"/>
            </a:solidFill>
            <a:ln w="3175">
              <a:solidFill>
                <a:srgbClr val="1F1A17"/>
              </a:solidFill>
              <a:prstDash val="solid"/>
              <a:round/>
              <a:headEnd/>
              <a:tailEnd/>
            </a:ln>
          </p:spPr>
          <p:txBody>
            <a:bodyPr/>
            <a:lstStyle/>
            <a:p>
              <a:endParaRPr lang="en-US"/>
            </a:p>
          </p:txBody>
        </p:sp>
        <p:sp>
          <p:nvSpPr>
            <p:cNvPr id="1021" name="Rectangle 165"/>
            <p:cNvSpPr>
              <a:spLocks noChangeArrowheads="1"/>
            </p:cNvSpPr>
            <p:nvPr/>
          </p:nvSpPr>
          <p:spPr bwMode="auto">
            <a:xfrm>
              <a:off x="216694" y="2393886"/>
              <a:ext cx="32060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Cherokee</a:t>
              </a:r>
              <a:endParaRPr lang="en-US"/>
            </a:p>
          </p:txBody>
        </p:sp>
        <p:sp>
          <p:nvSpPr>
            <p:cNvPr id="1022" name="Rectangle 166"/>
            <p:cNvSpPr>
              <a:spLocks noChangeArrowheads="1"/>
            </p:cNvSpPr>
            <p:nvPr/>
          </p:nvSpPr>
          <p:spPr bwMode="auto">
            <a:xfrm>
              <a:off x="515142" y="2162218"/>
              <a:ext cx="2693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Graham</a:t>
              </a:r>
              <a:endParaRPr lang="en-US"/>
            </a:p>
          </p:txBody>
        </p:sp>
        <p:sp>
          <p:nvSpPr>
            <p:cNvPr id="1023" name="Rectangle 167"/>
            <p:cNvSpPr>
              <a:spLocks noChangeArrowheads="1"/>
            </p:cNvSpPr>
            <p:nvPr/>
          </p:nvSpPr>
          <p:spPr bwMode="auto">
            <a:xfrm>
              <a:off x="926305" y="1984501"/>
              <a:ext cx="20044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Swain</a:t>
              </a:r>
              <a:endParaRPr lang="en-US"/>
            </a:p>
          </p:txBody>
        </p:sp>
        <p:sp>
          <p:nvSpPr>
            <p:cNvPr id="1024" name="Rectangle 168"/>
            <p:cNvSpPr>
              <a:spLocks noChangeArrowheads="1"/>
            </p:cNvSpPr>
            <p:nvPr/>
          </p:nvSpPr>
          <p:spPr bwMode="auto">
            <a:xfrm>
              <a:off x="675479" y="2508132"/>
              <a:ext cx="15388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Clay</a:t>
              </a:r>
              <a:endParaRPr lang="en-US"/>
            </a:p>
          </p:txBody>
        </p:sp>
        <p:sp>
          <p:nvSpPr>
            <p:cNvPr id="1025" name="Rectangle 169"/>
            <p:cNvSpPr>
              <a:spLocks noChangeArrowheads="1"/>
            </p:cNvSpPr>
            <p:nvPr/>
          </p:nvSpPr>
          <p:spPr bwMode="auto">
            <a:xfrm>
              <a:off x="902492" y="2352628"/>
              <a:ext cx="22095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Macon</a:t>
              </a:r>
              <a:endParaRPr lang="en-US"/>
            </a:p>
          </p:txBody>
        </p:sp>
        <p:sp>
          <p:nvSpPr>
            <p:cNvPr id="1026" name="Rectangle 170"/>
            <p:cNvSpPr>
              <a:spLocks noChangeArrowheads="1"/>
            </p:cNvSpPr>
            <p:nvPr/>
          </p:nvSpPr>
          <p:spPr bwMode="auto">
            <a:xfrm>
              <a:off x="1212056" y="2198714"/>
              <a:ext cx="27009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Jackson</a:t>
              </a:r>
              <a:endParaRPr lang="en-US"/>
            </a:p>
          </p:txBody>
        </p:sp>
        <p:sp>
          <p:nvSpPr>
            <p:cNvPr id="1027" name="Rectangle 171"/>
            <p:cNvSpPr>
              <a:spLocks noChangeArrowheads="1"/>
            </p:cNvSpPr>
            <p:nvPr/>
          </p:nvSpPr>
          <p:spPr bwMode="auto">
            <a:xfrm>
              <a:off x="1359694" y="1894058"/>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Haywood</a:t>
              </a:r>
              <a:endParaRPr lang="en-US"/>
            </a:p>
          </p:txBody>
        </p:sp>
        <p:sp>
          <p:nvSpPr>
            <p:cNvPr id="1028" name="Rectangle 172"/>
            <p:cNvSpPr>
              <a:spLocks noChangeArrowheads="1"/>
            </p:cNvSpPr>
            <p:nvPr/>
          </p:nvSpPr>
          <p:spPr bwMode="auto">
            <a:xfrm rot="19620000">
              <a:off x="1499144" y="2435556"/>
              <a:ext cx="5129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a:t>
              </a:r>
              <a:endParaRPr lang="en-US"/>
            </a:p>
          </p:txBody>
        </p:sp>
        <p:sp>
          <p:nvSpPr>
            <p:cNvPr id="1029" name="Rectangle 173"/>
            <p:cNvSpPr>
              <a:spLocks noChangeArrowheads="1"/>
            </p:cNvSpPr>
            <p:nvPr/>
          </p:nvSpPr>
          <p:spPr bwMode="auto">
            <a:xfrm rot="19620000">
              <a:off x="1536574" y="2421277"/>
              <a:ext cx="2564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t>
              </a:r>
              <a:endParaRPr lang="en-US"/>
            </a:p>
          </p:txBody>
        </p:sp>
        <p:sp>
          <p:nvSpPr>
            <p:cNvPr id="1030" name="Rectangle 174"/>
            <p:cNvSpPr>
              <a:spLocks noChangeArrowheads="1"/>
            </p:cNvSpPr>
            <p:nvPr/>
          </p:nvSpPr>
          <p:spPr bwMode="auto">
            <a:xfrm rot="19620000">
              <a:off x="1555124" y="2405409"/>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031" name="Rectangle 175"/>
            <p:cNvSpPr>
              <a:spLocks noChangeArrowheads="1"/>
            </p:cNvSpPr>
            <p:nvPr/>
          </p:nvSpPr>
          <p:spPr bwMode="auto">
            <a:xfrm rot="19620000">
              <a:off x="1586874" y="2384780"/>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1032" name="Rectangle 176"/>
            <p:cNvSpPr>
              <a:spLocks noChangeArrowheads="1"/>
            </p:cNvSpPr>
            <p:nvPr/>
          </p:nvSpPr>
          <p:spPr bwMode="auto">
            <a:xfrm rot="19620000">
              <a:off x="1617476" y="2367327"/>
              <a:ext cx="3847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a:t>
              </a:r>
              <a:endParaRPr lang="en-US"/>
            </a:p>
          </p:txBody>
        </p:sp>
        <p:sp>
          <p:nvSpPr>
            <p:cNvPr id="1033" name="Rectangle 177"/>
            <p:cNvSpPr>
              <a:spLocks noChangeArrowheads="1"/>
            </p:cNvSpPr>
            <p:nvPr/>
          </p:nvSpPr>
          <p:spPr bwMode="auto">
            <a:xfrm rot="19620000">
              <a:off x="1646051" y="2348285"/>
              <a:ext cx="3847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y</a:t>
              </a:r>
              <a:endParaRPr lang="en-US"/>
            </a:p>
          </p:txBody>
        </p:sp>
        <p:sp>
          <p:nvSpPr>
            <p:cNvPr id="1034" name="Rectangle 178"/>
            <p:cNvSpPr>
              <a:spLocks noChangeArrowheads="1"/>
            </p:cNvSpPr>
            <p:nvPr/>
          </p:nvSpPr>
          <p:spPr bwMode="auto">
            <a:xfrm rot="19620000">
              <a:off x="1676957" y="2335591"/>
              <a:ext cx="1634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a:t>
              </a:r>
              <a:endParaRPr lang="en-US"/>
            </a:p>
          </p:txBody>
        </p:sp>
        <p:sp>
          <p:nvSpPr>
            <p:cNvPr id="1035" name="Rectangle 179"/>
            <p:cNvSpPr>
              <a:spLocks noChangeArrowheads="1"/>
            </p:cNvSpPr>
            <p:nvPr/>
          </p:nvSpPr>
          <p:spPr bwMode="auto">
            <a:xfrm rot="19620000">
              <a:off x="1687326" y="2322897"/>
              <a:ext cx="3847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v</a:t>
              </a:r>
              <a:endParaRPr lang="en-US"/>
            </a:p>
          </p:txBody>
        </p:sp>
        <p:sp>
          <p:nvSpPr>
            <p:cNvPr id="1036" name="Rectangle 180"/>
            <p:cNvSpPr>
              <a:spLocks noChangeArrowheads="1"/>
            </p:cNvSpPr>
            <p:nvPr/>
          </p:nvSpPr>
          <p:spPr bwMode="auto">
            <a:xfrm rot="19620000">
              <a:off x="1717049" y="2300683"/>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037" name="Rectangle 181"/>
            <p:cNvSpPr>
              <a:spLocks noChangeArrowheads="1"/>
            </p:cNvSpPr>
            <p:nvPr/>
          </p:nvSpPr>
          <p:spPr bwMode="auto">
            <a:xfrm rot="19620000">
              <a:off x="1748799" y="2280053"/>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1038" name="Rectangle 182"/>
            <p:cNvSpPr>
              <a:spLocks noChangeArrowheads="1"/>
            </p:cNvSpPr>
            <p:nvPr/>
          </p:nvSpPr>
          <p:spPr bwMode="auto">
            <a:xfrm rot="19620000">
              <a:off x="1781732" y="2267359"/>
              <a:ext cx="1634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1039" name="Rectangle 183"/>
            <p:cNvSpPr>
              <a:spLocks noChangeArrowheads="1"/>
            </p:cNvSpPr>
            <p:nvPr/>
          </p:nvSpPr>
          <p:spPr bwMode="auto">
            <a:xfrm rot="19620000">
              <a:off x="1793249" y="2251494"/>
              <a:ext cx="4093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a</a:t>
              </a:r>
              <a:endParaRPr lang="en-US" dirty="0"/>
            </a:p>
          </p:txBody>
        </p:sp>
        <p:sp>
          <p:nvSpPr>
            <p:cNvPr id="1040" name="Rectangle 184"/>
            <p:cNvSpPr>
              <a:spLocks noChangeArrowheads="1"/>
            </p:cNvSpPr>
            <p:nvPr/>
          </p:nvSpPr>
          <p:spPr bwMode="auto">
            <a:xfrm>
              <a:off x="1834356" y="2144765"/>
              <a:ext cx="36008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Henderson</a:t>
              </a:r>
              <a:endParaRPr lang="en-US"/>
            </a:p>
          </p:txBody>
        </p:sp>
        <p:sp>
          <p:nvSpPr>
            <p:cNvPr id="1041" name="Rectangle 185"/>
            <p:cNvSpPr>
              <a:spLocks noChangeArrowheads="1"/>
            </p:cNvSpPr>
            <p:nvPr/>
          </p:nvSpPr>
          <p:spPr bwMode="auto">
            <a:xfrm>
              <a:off x="1794668" y="1870255"/>
              <a:ext cx="35192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Buncombe</a:t>
              </a:r>
              <a:endParaRPr lang="en-US"/>
            </a:p>
          </p:txBody>
        </p:sp>
        <p:sp>
          <p:nvSpPr>
            <p:cNvPr id="1042" name="Rectangle 186"/>
            <p:cNvSpPr>
              <a:spLocks noChangeArrowheads="1"/>
            </p:cNvSpPr>
            <p:nvPr/>
          </p:nvSpPr>
          <p:spPr bwMode="auto">
            <a:xfrm>
              <a:off x="1669256" y="1578292"/>
              <a:ext cx="2821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Madison</a:t>
              </a:r>
              <a:endParaRPr lang="en-US"/>
            </a:p>
          </p:txBody>
        </p:sp>
        <p:sp>
          <p:nvSpPr>
            <p:cNvPr id="1043" name="Rectangle 187"/>
            <p:cNvSpPr>
              <a:spLocks noChangeArrowheads="1"/>
            </p:cNvSpPr>
            <p:nvPr/>
          </p:nvSpPr>
          <p:spPr bwMode="auto">
            <a:xfrm>
              <a:off x="2061367" y="1519584"/>
              <a:ext cx="2436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Yancey</a:t>
              </a:r>
              <a:endParaRPr lang="en-US"/>
            </a:p>
          </p:txBody>
        </p:sp>
        <p:sp>
          <p:nvSpPr>
            <p:cNvPr id="1044" name="Rectangle 188"/>
            <p:cNvSpPr>
              <a:spLocks noChangeArrowheads="1"/>
            </p:cNvSpPr>
            <p:nvPr/>
          </p:nvSpPr>
          <p:spPr bwMode="auto">
            <a:xfrm rot="3180000">
              <a:off x="2254382" y="1299113"/>
              <a:ext cx="854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t>
              </a:r>
              <a:endParaRPr lang="en-US"/>
            </a:p>
          </p:txBody>
        </p:sp>
        <p:sp>
          <p:nvSpPr>
            <p:cNvPr id="1045" name="Rectangle 189"/>
            <p:cNvSpPr>
              <a:spLocks noChangeArrowheads="1"/>
            </p:cNvSpPr>
            <p:nvPr/>
          </p:nvSpPr>
          <p:spPr bwMode="auto">
            <a:xfrm rot="3180000">
              <a:off x="2306858" y="1324501"/>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1046" name="Rectangle 190"/>
            <p:cNvSpPr>
              <a:spLocks noChangeArrowheads="1"/>
            </p:cNvSpPr>
            <p:nvPr/>
          </p:nvSpPr>
          <p:spPr bwMode="auto">
            <a:xfrm rot="3180000">
              <a:off x="2311769" y="1339576"/>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a:t>
              </a:r>
              <a:endParaRPr lang="en-US"/>
            </a:p>
          </p:txBody>
        </p:sp>
        <p:sp>
          <p:nvSpPr>
            <p:cNvPr id="1047" name="Rectangle 191"/>
            <p:cNvSpPr>
              <a:spLocks noChangeArrowheads="1"/>
            </p:cNvSpPr>
            <p:nvPr/>
          </p:nvSpPr>
          <p:spPr bwMode="auto">
            <a:xfrm rot="3180000">
              <a:off x="2319101" y="1360205"/>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1048" name="Rectangle 192"/>
            <p:cNvSpPr>
              <a:spLocks noChangeArrowheads="1"/>
            </p:cNvSpPr>
            <p:nvPr/>
          </p:nvSpPr>
          <p:spPr bwMode="auto">
            <a:xfrm rot="3180000">
              <a:off x="2336508" y="138955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t>
              </a:r>
              <a:endParaRPr lang="en-US"/>
            </a:p>
          </p:txBody>
        </p:sp>
        <p:sp>
          <p:nvSpPr>
            <p:cNvPr id="1049" name="Rectangle 193"/>
            <p:cNvSpPr>
              <a:spLocks noChangeArrowheads="1"/>
            </p:cNvSpPr>
            <p:nvPr/>
          </p:nvSpPr>
          <p:spPr bwMode="auto">
            <a:xfrm rot="3180000">
              <a:off x="2358733" y="1419708"/>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a:t>
              </a:r>
              <a:endParaRPr lang="en-US"/>
            </a:p>
          </p:txBody>
        </p:sp>
        <p:sp>
          <p:nvSpPr>
            <p:cNvPr id="1050" name="Rectangle 194"/>
            <p:cNvSpPr>
              <a:spLocks noChangeArrowheads="1"/>
            </p:cNvSpPr>
            <p:nvPr/>
          </p:nvSpPr>
          <p:spPr bwMode="auto">
            <a:xfrm rot="3180000">
              <a:off x="2390996" y="1438748"/>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a:t>
              </a:r>
              <a:endParaRPr lang="en-US"/>
            </a:p>
          </p:txBody>
        </p:sp>
        <p:sp>
          <p:nvSpPr>
            <p:cNvPr id="1051" name="Rectangle 195"/>
            <p:cNvSpPr>
              <a:spLocks noChangeArrowheads="1"/>
            </p:cNvSpPr>
            <p:nvPr/>
          </p:nvSpPr>
          <p:spPr bwMode="auto">
            <a:xfrm rot="3180000">
              <a:off x="2398933" y="1449854"/>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a:t>
              </a:r>
              <a:endParaRPr lang="en-US"/>
            </a:p>
          </p:txBody>
        </p:sp>
        <p:sp>
          <p:nvSpPr>
            <p:cNvPr id="1052" name="Rectangle 196"/>
            <p:cNvSpPr>
              <a:spLocks noChangeArrowheads="1"/>
            </p:cNvSpPr>
            <p:nvPr/>
          </p:nvSpPr>
          <p:spPr bwMode="auto">
            <a:xfrm>
              <a:off x="2478880" y="1340280"/>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Avery</a:t>
              </a:r>
              <a:endParaRPr lang="en-US"/>
            </a:p>
          </p:txBody>
        </p:sp>
        <p:sp>
          <p:nvSpPr>
            <p:cNvPr id="1053" name="Rectangle 197"/>
            <p:cNvSpPr>
              <a:spLocks noChangeArrowheads="1"/>
            </p:cNvSpPr>
            <p:nvPr/>
          </p:nvSpPr>
          <p:spPr bwMode="auto">
            <a:xfrm>
              <a:off x="2275681" y="1798853"/>
              <a:ext cx="32060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McDowell</a:t>
              </a:r>
              <a:endParaRPr lang="en-US"/>
            </a:p>
          </p:txBody>
        </p:sp>
        <p:sp>
          <p:nvSpPr>
            <p:cNvPr id="1054" name="Rectangle 198"/>
            <p:cNvSpPr>
              <a:spLocks noChangeArrowheads="1"/>
            </p:cNvSpPr>
            <p:nvPr/>
          </p:nvSpPr>
          <p:spPr bwMode="auto">
            <a:xfrm>
              <a:off x="2223293" y="2236796"/>
              <a:ext cx="14320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Polk</a:t>
              </a:r>
              <a:endParaRPr lang="en-US"/>
            </a:p>
          </p:txBody>
        </p:sp>
        <p:sp>
          <p:nvSpPr>
            <p:cNvPr id="1055" name="Rectangle 199"/>
            <p:cNvSpPr>
              <a:spLocks noChangeArrowheads="1"/>
            </p:cNvSpPr>
            <p:nvPr/>
          </p:nvSpPr>
          <p:spPr bwMode="auto">
            <a:xfrm>
              <a:off x="2394742" y="2060665"/>
              <a:ext cx="34776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Rutherford</a:t>
              </a:r>
              <a:endParaRPr lang="en-US"/>
            </a:p>
          </p:txBody>
        </p:sp>
        <p:sp>
          <p:nvSpPr>
            <p:cNvPr id="1056" name="Rectangle 200"/>
            <p:cNvSpPr>
              <a:spLocks noChangeArrowheads="1"/>
            </p:cNvSpPr>
            <p:nvPr/>
          </p:nvSpPr>
          <p:spPr bwMode="auto">
            <a:xfrm>
              <a:off x="2697954" y="1727448"/>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Burke</a:t>
              </a:r>
              <a:endParaRPr lang="en-US"/>
            </a:p>
          </p:txBody>
        </p:sp>
        <p:sp>
          <p:nvSpPr>
            <p:cNvPr id="1057" name="Rectangle 201"/>
            <p:cNvSpPr>
              <a:spLocks noChangeArrowheads="1"/>
            </p:cNvSpPr>
            <p:nvPr/>
          </p:nvSpPr>
          <p:spPr bwMode="auto">
            <a:xfrm>
              <a:off x="2782093" y="2246317"/>
              <a:ext cx="32733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Cleveland</a:t>
              </a:r>
              <a:endParaRPr lang="en-US"/>
            </a:p>
          </p:txBody>
        </p:sp>
        <p:sp>
          <p:nvSpPr>
            <p:cNvPr id="1058" name="Rectangle 202"/>
            <p:cNvSpPr>
              <a:spLocks noChangeArrowheads="1"/>
            </p:cNvSpPr>
            <p:nvPr/>
          </p:nvSpPr>
          <p:spPr bwMode="auto">
            <a:xfrm>
              <a:off x="2799556" y="1464046"/>
              <a:ext cx="27811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Caldwell</a:t>
              </a:r>
              <a:endParaRPr lang="en-US"/>
            </a:p>
          </p:txBody>
        </p:sp>
        <p:sp>
          <p:nvSpPr>
            <p:cNvPr id="1059" name="Rectangle 203"/>
            <p:cNvSpPr>
              <a:spLocks noChangeArrowheads="1"/>
            </p:cNvSpPr>
            <p:nvPr/>
          </p:nvSpPr>
          <p:spPr bwMode="auto">
            <a:xfrm>
              <a:off x="2663030" y="1118135"/>
              <a:ext cx="29495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Watauga</a:t>
              </a:r>
              <a:endParaRPr lang="en-US"/>
            </a:p>
          </p:txBody>
        </p:sp>
        <p:sp>
          <p:nvSpPr>
            <p:cNvPr id="1060" name="Rectangle 204"/>
            <p:cNvSpPr>
              <a:spLocks noChangeArrowheads="1"/>
            </p:cNvSpPr>
            <p:nvPr/>
          </p:nvSpPr>
          <p:spPr bwMode="auto">
            <a:xfrm>
              <a:off x="2901156" y="880121"/>
              <a:ext cx="16778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Ashe</a:t>
              </a:r>
              <a:endParaRPr lang="en-US" dirty="0"/>
            </a:p>
          </p:txBody>
        </p:sp>
        <p:sp>
          <p:nvSpPr>
            <p:cNvPr id="1061" name="Rectangle 205"/>
            <p:cNvSpPr>
              <a:spLocks noChangeArrowheads="1"/>
            </p:cNvSpPr>
            <p:nvPr/>
          </p:nvSpPr>
          <p:spPr bwMode="auto">
            <a:xfrm>
              <a:off x="3263105" y="1159389"/>
              <a:ext cx="21800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Wilkes</a:t>
              </a:r>
              <a:endParaRPr lang="en-US"/>
            </a:p>
          </p:txBody>
        </p:sp>
        <p:sp>
          <p:nvSpPr>
            <p:cNvPr id="1062" name="Rectangle 206"/>
            <p:cNvSpPr>
              <a:spLocks noChangeArrowheads="1"/>
            </p:cNvSpPr>
            <p:nvPr/>
          </p:nvSpPr>
          <p:spPr bwMode="auto">
            <a:xfrm>
              <a:off x="3191667" y="784917"/>
              <a:ext cx="323306" cy="143561"/>
            </a:xfrm>
            <a:prstGeom prst="rect">
              <a:avLst/>
            </a:prstGeom>
            <a:noFill/>
            <a:ln>
              <a:noFill/>
            </a:ln>
          </p:spPr>
          <p:txBody>
            <a:bodyPr wrap="none" lIns="0" tIns="0" rIns="0" bIns="0">
              <a:spAutoFit/>
            </a:bodyPr>
            <a:lstStyle/>
            <a:p>
              <a:r>
                <a:rPr lang="en-US" sz="700" dirty="0">
                  <a:solidFill>
                    <a:srgbClr val="1F1A17"/>
                  </a:solidFill>
                  <a:latin typeface="Arial Narrow" charset="0"/>
                </a:rPr>
                <a:t>Alleghany</a:t>
              </a:r>
              <a:endParaRPr lang="en-US" dirty="0"/>
            </a:p>
          </p:txBody>
        </p:sp>
        <p:sp>
          <p:nvSpPr>
            <p:cNvPr id="1063" name="Rectangle 208"/>
            <p:cNvSpPr>
              <a:spLocks noChangeArrowheads="1"/>
            </p:cNvSpPr>
            <p:nvPr/>
          </p:nvSpPr>
          <p:spPr bwMode="auto">
            <a:xfrm>
              <a:off x="3161505" y="1459287"/>
              <a:ext cx="33342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Alexander</a:t>
              </a:r>
              <a:endParaRPr lang="en-US"/>
            </a:p>
          </p:txBody>
        </p:sp>
        <p:sp>
          <p:nvSpPr>
            <p:cNvPr id="1064" name="Rectangle 210"/>
            <p:cNvSpPr>
              <a:spLocks noChangeArrowheads="1"/>
            </p:cNvSpPr>
            <p:nvPr/>
          </p:nvSpPr>
          <p:spPr bwMode="auto">
            <a:xfrm>
              <a:off x="3150392" y="2019411"/>
              <a:ext cx="23327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Lincoln</a:t>
              </a:r>
              <a:endParaRPr lang="en-US"/>
            </a:p>
          </p:txBody>
        </p:sp>
        <p:sp>
          <p:nvSpPr>
            <p:cNvPr id="1065" name="Rectangle 211"/>
            <p:cNvSpPr>
              <a:spLocks noChangeArrowheads="1"/>
            </p:cNvSpPr>
            <p:nvPr/>
          </p:nvSpPr>
          <p:spPr bwMode="auto">
            <a:xfrm>
              <a:off x="3185319" y="2233623"/>
              <a:ext cx="23739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Gaston</a:t>
              </a:r>
              <a:endParaRPr lang="en-US"/>
            </a:p>
          </p:txBody>
        </p:sp>
        <p:sp>
          <p:nvSpPr>
            <p:cNvPr id="1066" name="Rectangle 212"/>
            <p:cNvSpPr>
              <a:spLocks noChangeArrowheads="1"/>
            </p:cNvSpPr>
            <p:nvPr/>
          </p:nvSpPr>
          <p:spPr bwMode="auto">
            <a:xfrm>
              <a:off x="3471068" y="1656044"/>
              <a:ext cx="20048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Iredell</a:t>
              </a:r>
              <a:endParaRPr lang="en-US"/>
            </a:p>
          </p:txBody>
        </p:sp>
        <p:sp>
          <p:nvSpPr>
            <p:cNvPr id="1067" name="Rectangle 213"/>
            <p:cNvSpPr>
              <a:spLocks noChangeArrowheads="1"/>
            </p:cNvSpPr>
            <p:nvPr/>
          </p:nvSpPr>
          <p:spPr bwMode="auto">
            <a:xfrm>
              <a:off x="3477419" y="2335175"/>
              <a:ext cx="42319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Mecklenburg</a:t>
              </a:r>
              <a:endParaRPr lang="en-US"/>
            </a:p>
          </p:txBody>
        </p:sp>
        <p:sp>
          <p:nvSpPr>
            <p:cNvPr id="1068" name="Rectangle 214"/>
            <p:cNvSpPr>
              <a:spLocks noChangeArrowheads="1"/>
            </p:cNvSpPr>
            <p:nvPr/>
          </p:nvSpPr>
          <p:spPr bwMode="auto">
            <a:xfrm>
              <a:off x="3856829" y="1876603"/>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Rowan</a:t>
              </a:r>
              <a:endParaRPr lang="en-US"/>
            </a:p>
          </p:txBody>
        </p:sp>
        <p:sp>
          <p:nvSpPr>
            <p:cNvPr id="1069" name="Rectangle 215"/>
            <p:cNvSpPr>
              <a:spLocks noChangeArrowheads="1"/>
            </p:cNvSpPr>
            <p:nvPr/>
          </p:nvSpPr>
          <p:spPr bwMode="auto">
            <a:xfrm>
              <a:off x="4144168" y="2197127"/>
              <a:ext cx="20518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Stanly</a:t>
              </a:r>
              <a:endParaRPr lang="en-US"/>
            </a:p>
          </p:txBody>
        </p:sp>
        <p:sp>
          <p:nvSpPr>
            <p:cNvPr id="1070" name="Rectangle 216"/>
            <p:cNvSpPr>
              <a:spLocks noChangeArrowheads="1"/>
            </p:cNvSpPr>
            <p:nvPr/>
          </p:nvSpPr>
          <p:spPr bwMode="auto">
            <a:xfrm>
              <a:off x="3833018" y="2627138"/>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Union</a:t>
              </a:r>
              <a:endParaRPr lang="en-US"/>
            </a:p>
          </p:txBody>
        </p:sp>
        <p:sp>
          <p:nvSpPr>
            <p:cNvPr id="1071" name="Rectangle 217"/>
            <p:cNvSpPr>
              <a:spLocks noChangeArrowheads="1"/>
            </p:cNvSpPr>
            <p:nvPr/>
          </p:nvSpPr>
          <p:spPr bwMode="auto">
            <a:xfrm>
              <a:off x="3793331" y="2108269"/>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Cabarrus</a:t>
              </a:r>
              <a:endParaRPr lang="en-US"/>
            </a:p>
          </p:txBody>
        </p:sp>
        <p:sp>
          <p:nvSpPr>
            <p:cNvPr id="1072" name="Rectangle 218"/>
            <p:cNvSpPr>
              <a:spLocks noChangeArrowheads="1"/>
            </p:cNvSpPr>
            <p:nvPr/>
          </p:nvSpPr>
          <p:spPr bwMode="auto">
            <a:xfrm>
              <a:off x="5166517" y="2574774"/>
              <a:ext cx="1718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Hoke</a:t>
              </a:r>
              <a:endParaRPr lang="en-US"/>
            </a:p>
          </p:txBody>
        </p:sp>
        <p:sp>
          <p:nvSpPr>
            <p:cNvPr id="1073" name="Rectangle 219"/>
            <p:cNvSpPr>
              <a:spLocks noChangeArrowheads="1"/>
            </p:cNvSpPr>
            <p:nvPr/>
          </p:nvSpPr>
          <p:spPr bwMode="auto">
            <a:xfrm>
              <a:off x="5398292" y="2484331"/>
              <a:ext cx="4009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Cumberland</a:t>
              </a:r>
              <a:endParaRPr lang="en-US"/>
            </a:p>
          </p:txBody>
        </p:sp>
        <p:sp>
          <p:nvSpPr>
            <p:cNvPr id="1074" name="Rectangle 220"/>
            <p:cNvSpPr>
              <a:spLocks noChangeArrowheads="1"/>
            </p:cNvSpPr>
            <p:nvPr/>
          </p:nvSpPr>
          <p:spPr bwMode="auto">
            <a:xfrm>
              <a:off x="5214144" y="3003199"/>
              <a:ext cx="2949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Robeson</a:t>
              </a:r>
              <a:endParaRPr lang="en-US">
                <a:solidFill>
                  <a:schemeClr val="bg1"/>
                </a:solidFill>
              </a:endParaRPr>
            </a:p>
          </p:txBody>
        </p:sp>
        <p:sp>
          <p:nvSpPr>
            <p:cNvPr id="1075" name="Rectangle 221"/>
            <p:cNvSpPr>
              <a:spLocks noChangeArrowheads="1"/>
            </p:cNvSpPr>
            <p:nvPr/>
          </p:nvSpPr>
          <p:spPr bwMode="auto">
            <a:xfrm>
              <a:off x="5933280" y="2531933"/>
              <a:ext cx="31098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Sampson</a:t>
              </a:r>
              <a:endParaRPr lang="en-US"/>
            </a:p>
          </p:txBody>
        </p:sp>
        <p:sp>
          <p:nvSpPr>
            <p:cNvPr id="1076" name="Rectangle 222"/>
            <p:cNvSpPr>
              <a:spLocks noChangeArrowheads="1"/>
            </p:cNvSpPr>
            <p:nvPr/>
          </p:nvSpPr>
          <p:spPr bwMode="auto">
            <a:xfrm>
              <a:off x="5750718" y="2987330"/>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Bladen</a:t>
              </a:r>
              <a:endParaRPr lang="en-US"/>
            </a:p>
          </p:txBody>
        </p:sp>
        <p:sp>
          <p:nvSpPr>
            <p:cNvPr id="1077" name="Rectangle 223"/>
            <p:cNvSpPr>
              <a:spLocks noChangeArrowheads="1"/>
            </p:cNvSpPr>
            <p:nvPr/>
          </p:nvSpPr>
          <p:spPr bwMode="auto">
            <a:xfrm>
              <a:off x="5630068" y="3433209"/>
              <a:ext cx="33342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Columbus</a:t>
              </a:r>
              <a:endParaRPr lang="en-US"/>
            </a:p>
          </p:txBody>
        </p:sp>
        <p:sp>
          <p:nvSpPr>
            <p:cNvPr id="1078" name="Rectangle 224"/>
            <p:cNvSpPr>
              <a:spLocks noChangeArrowheads="1"/>
            </p:cNvSpPr>
            <p:nvPr/>
          </p:nvSpPr>
          <p:spPr bwMode="auto">
            <a:xfrm>
              <a:off x="6045994" y="3683916"/>
              <a:ext cx="33540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Brunswick</a:t>
              </a:r>
              <a:endParaRPr lang="en-US"/>
            </a:p>
          </p:txBody>
        </p:sp>
        <p:sp>
          <p:nvSpPr>
            <p:cNvPr id="1079" name="Rectangle 225"/>
            <p:cNvSpPr>
              <a:spLocks noChangeArrowheads="1"/>
            </p:cNvSpPr>
            <p:nvPr/>
          </p:nvSpPr>
          <p:spPr bwMode="auto">
            <a:xfrm>
              <a:off x="6517479" y="3368151"/>
              <a:ext cx="14718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New</a:t>
              </a:r>
              <a:endParaRPr lang="en-US"/>
            </a:p>
          </p:txBody>
        </p:sp>
        <p:sp>
          <p:nvSpPr>
            <p:cNvPr id="1080" name="Rectangle 226"/>
            <p:cNvSpPr>
              <a:spLocks noChangeArrowheads="1"/>
            </p:cNvSpPr>
            <p:nvPr/>
          </p:nvSpPr>
          <p:spPr bwMode="auto">
            <a:xfrm>
              <a:off x="6458743" y="3449077"/>
              <a:ext cx="2821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Hanover</a:t>
              </a:r>
              <a:endParaRPr lang="en-US"/>
            </a:p>
          </p:txBody>
        </p:sp>
        <p:sp>
          <p:nvSpPr>
            <p:cNvPr id="1081" name="Rectangle 227"/>
            <p:cNvSpPr>
              <a:spLocks noChangeArrowheads="1"/>
            </p:cNvSpPr>
            <p:nvPr/>
          </p:nvSpPr>
          <p:spPr bwMode="auto">
            <a:xfrm>
              <a:off x="6430168" y="3114271"/>
              <a:ext cx="2436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Pender</a:t>
              </a:r>
              <a:endParaRPr lang="en-US"/>
            </a:p>
          </p:txBody>
        </p:sp>
        <p:sp>
          <p:nvSpPr>
            <p:cNvPr id="1082" name="Rectangle 228"/>
            <p:cNvSpPr>
              <a:spLocks noChangeArrowheads="1"/>
            </p:cNvSpPr>
            <p:nvPr/>
          </p:nvSpPr>
          <p:spPr bwMode="auto">
            <a:xfrm>
              <a:off x="6446043" y="2674741"/>
              <a:ext cx="20864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Duplin</a:t>
              </a:r>
              <a:endParaRPr lang="en-US"/>
            </a:p>
          </p:txBody>
        </p:sp>
        <p:sp>
          <p:nvSpPr>
            <p:cNvPr id="1083" name="Rectangle 229"/>
            <p:cNvSpPr>
              <a:spLocks noChangeArrowheads="1"/>
            </p:cNvSpPr>
            <p:nvPr/>
          </p:nvSpPr>
          <p:spPr bwMode="auto">
            <a:xfrm>
              <a:off x="6903243" y="2823895"/>
              <a:ext cx="2454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Onslow</a:t>
              </a:r>
              <a:endParaRPr lang="en-US"/>
            </a:p>
          </p:txBody>
        </p:sp>
        <p:sp>
          <p:nvSpPr>
            <p:cNvPr id="1084" name="Rectangle 230"/>
            <p:cNvSpPr>
              <a:spLocks noChangeArrowheads="1"/>
            </p:cNvSpPr>
            <p:nvPr/>
          </p:nvSpPr>
          <p:spPr bwMode="auto">
            <a:xfrm>
              <a:off x="7414417" y="2830242"/>
              <a:ext cx="2693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Carteret</a:t>
              </a:r>
              <a:endParaRPr lang="en-US"/>
            </a:p>
          </p:txBody>
        </p:sp>
        <p:sp>
          <p:nvSpPr>
            <p:cNvPr id="1085" name="Rectangle 231"/>
            <p:cNvSpPr>
              <a:spLocks noChangeArrowheads="1"/>
            </p:cNvSpPr>
            <p:nvPr/>
          </p:nvSpPr>
          <p:spPr bwMode="auto">
            <a:xfrm>
              <a:off x="7014367" y="2547801"/>
              <a:ext cx="1964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Jones</a:t>
              </a:r>
              <a:endParaRPr lang="en-US"/>
            </a:p>
          </p:txBody>
        </p:sp>
        <p:sp>
          <p:nvSpPr>
            <p:cNvPr id="1086" name="Rectangle 232"/>
            <p:cNvSpPr>
              <a:spLocks noChangeArrowheads="1"/>
            </p:cNvSpPr>
            <p:nvPr/>
          </p:nvSpPr>
          <p:spPr bwMode="auto">
            <a:xfrm>
              <a:off x="6344443" y="2203474"/>
              <a:ext cx="22643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Wayne</a:t>
              </a:r>
              <a:endParaRPr lang="en-US"/>
            </a:p>
          </p:txBody>
        </p:sp>
        <p:sp>
          <p:nvSpPr>
            <p:cNvPr id="1087" name="Rectangle 233"/>
            <p:cNvSpPr>
              <a:spLocks noChangeArrowheads="1"/>
            </p:cNvSpPr>
            <p:nvPr/>
          </p:nvSpPr>
          <p:spPr bwMode="auto">
            <a:xfrm>
              <a:off x="6700043" y="2305026"/>
              <a:ext cx="20518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Lenoir</a:t>
              </a:r>
              <a:endParaRPr lang="en-US"/>
            </a:p>
          </p:txBody>
        </p:sp>
        <p:sp>
          <p:nvSpPr>
            <p:cNvPr id="1088" name="Rectangle 234"/>
            <p:cNvSpPr>
              <a:spLocks noChangeArrowheads="1"/>
            </p:cNvSpPr>
            <p:nvPr/>
          </p:nvSpPr>
          <p:spPr bwMode="auto">
            <a:xfrm>
              <a:off x="7165180" y="2335175"/>
              <a:ext cx="23726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Craven</a:t>
              </a:r>
              <a:endParaRPr lang="en-US"/>
            </a:p>
          </p:txBody>
        </p:sp>
        <p:sp>
          <p:nvSpPr>
            <p:cNvPr id="1089" name="Rectangle 235"/>
            <p:cNvSpPr>
              <a:spLocks noChangeArrowheads="1"/>
            </p:cNvSpPr>
            <p:nvPr/>
          </p:nvSpPr>
          <p:spPr bwMode="auto">
            <a:xfrm>
              <a:off x="7533480" y="2466875"/>
              <a:ext cx="26180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Pamlico</a:t>
              </a:r>
              <a:endParaRPr lang="en-US"/>
            </a:p>
          </p:txBody>
        </p:sp>
        <p:sp>
          <p:nvSpPr>
            <p:cNvPr id="1090" name="Rectangle 236"/>
            <p:cNvSpPr>
              <a:spLocks noChangeArrowheads="1"/>
            </p:cNvSpPr>
            <p:nvPr/>
          </p:nvSpPr>
          <p:spPr bwMode="auto">
            <a:xfrm>
              <a:off x="6677818" y="2025758"/>
              <a:ext cx="24554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Greene</a:t>
              </a:r>
              <a:endParaRPr lang="en-US"/>
            </a:p>
          </p:txBody>
        </p:sp>
        <p:sp>
          <p:nvSpPr>
            <p:cNvPr id="1091" name="Rectangle 237"/>
            <p:cNvSpPr>
              <a:spLocks noChangeArrowheads="1"/>
            </p:cNvSpPr>
            <p:nvPr/>
          </p:nvSpPr>
          <p:spPr bwMode="auto">
            <a:xfrm>
              <a:off x="7335042" y="1011823"/>
              <a:ext cx="2693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Hertford</a:t>
              </a:r>
              <a:endParaRPr lang="en-US"/>
            </a:p>
          </p:txBody>
        </p:sp>
        <p:sp>
          <p:nvSpPr>
            <p:cNvPr id="1092" name="Rectangle 238"/>
            <p:cNvSpPr>
              <a:spLocks noChangeArrowheads="1"/>
            </p:cNvSpPr>
            <p:nvPr/>
          </p:nvSpPr>
          <p:spPr bwMode="auto">
            <a:xfrm>
              <a:off x="7355679" y="1279984"/>
              <a:ext cx="1923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Bertie</a:t>
              </a:r>
              <a:endParaRPr lang="en-US"/>
            </a:p>
          </p:txBody>
        </p:sp>
        <p:sp>
          <p:nvSpPr>
            <p:cNvPr id="1093" name="Rectangle 239"/>
            <p:cNvSpPr>
              <a:spLocks noChangeArrowheads="1"/>
            </p:cNvSpPr>
            <p:nvPr/>
          </p:nvSpPr>
          <p:spPr bwMode="auto">
            <a:xfrm>
              <a:off x="7241379" y="1613202"/>
              <a:ext cx="20518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Martin</a:t>
              </a:r>
              <a:endParaRPr lang="en-US"/>
            </a:p>
          </p:txBody>
        </p:sp>
        <p:sp>
          <p:nvSpPr>
            <p:cNvPr id="1094" name="Rectangle 240"/>
            <p:cNvSpPr>
              <a:spLocks noChangeArrowheads="1"/>
            </p:cNvSpPr>
            <p:nvPr/>
          </p:nvSpPr>
          <p:spPr bwMode="auto">
            <a:xfrm>
              <a:off x="7011192" y="1863909"/>
              <a:ext cx="11541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Pitt</a:t>
              </a:r>
              <a:endParaRPr lang="en-US"/>
            </a:p>
          </p:txBody>
        </p:sp>
        <p:sp>
          <p:nvSpPr>
            <p:cNvPr id="1095" name="Rectangle 241"/>
            <p:cNvSpPr>
              <a:spLocks noChangeArrowheads="1"/>
            </p:cNvSpPr>
            <p:nvPr/>
          </p:nvSpPr>
          <p:spPr bwMode="auto">
            <a:xfrm>
              <a:off x="7646192" y="862668"/>
              <a:ext cx="1964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Gates</a:t>
              </a:r>
              <a:endParaRPr lang="en-US"/>
            </a:p>
          </p:txBody>
        </p:sp>
        <p:sp>
          <p:nvSpPr>
            <p:cNvPr id="1096" name="Rectangle 242"/>
            <p:cNvSpPr>
              <a:spLocks noChangeArrowheads="1"/>
            </p:cNvSpPr>
            <p:nvPr/>
          </p:nvSpPr>
          <p:spPr bwMode="auto">
            <a:xfrm>
              <a:off x="7431880" y="1882949"/>
              <a:ext cx="2821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Beaufort</a:t>
              </a:r>
              <a:endParaRPr lang="en-US"/>
            </a:p>
          </p:txBody>
        </p:sp>
        <p:sp>
          <p:nvSpPr>
            <p:cNvPr id="1097" name="Rectangle 243"/>
            <p:cNvSpPr>
              <a:spLocks noChangeArrowheads="1"/>
            </p:cNvSpPr>
            <p:nvPr/>
          </p:nvSpPr>
          <p:spPr bwMode="auto">
            <a:xfrm>
              <a:off x="8146254" y="1952767"/>
              <a:ext cx="1718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Hyde</a:t>
              </a:r>
              <a:endParaRPr lang="en-US"/>
            </a:p>
          </p:txBody>
        </p:sp>
        <p:sp>
          <p:nvSpPr>
            <p:cNvPr id="1098" name="Rectangle 244"/>
            <p:cNvSpPr>
              <a:spLocks noChangeArrowheads="1"/>
            </p:cNvSpPr>
            <p:nvPr/>
          </p:nvSpPr>
          <p:spPr bwMode="auto">
            <a:xfrm>
              <a:off x="7671594" y="1625896"/>
              <a:ext cx="386073"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Washington</a:t>
              </a:r>
              <a:endParaRPr lang="en-US"/>
            </a:p>
          </p:txBody>
        </p:sp>
        <p:sp>
          <p:nvSpPr>
            <p:cNvPr id="1099" name="Rectangle 245"/>
            <p:cNvSpPr>
              <a:spLocks noChangeArrowheads="1"/>
            </p:cNvSpPr>
            <p:nvPr/>
          </p:nvSpPr>
          <p:spPr bwMode="auto">
            <a:xfrm>
              <a:off x="8135142" y="1660804"/>
              <a:ext cx="17589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Tyrell</a:t>
              </a:r>
              <a:endParaRPr lang="en-US"/>
            </a:p>
          </p:txBody>
        </p:sp>
        <p:sp>
          <p:nvSpPr>
            <p:cNvPr id="1100" name="Rectangle 246"/>
            <p:cNvSpPr>
              <a:spLocks noChangeArrowheads="1"/>
            </p:cNvSpPr>
            <p:nvPr/>
          </p:nvSpPr>
          <p:spPr bwMode="auto">
            <a:xfrm>
              <a:off x="8509793" y="1681432"/>
              <a:ext cx="15950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Dare</a:t>
              </a:r>
              <a:endParaRPr lang="en-US"/>
            </a:p>
          </p:txBody>
        </p:sp>
        <p:sp>
          <p:nvSpPr>
            <p:cNvPr id="1101" name="Rectangle 247"/>
            <p:cNvSpPr>
              <a:spLocks noChangeArrowheads="1"/>
            </p:cNvSpPr>
            <p:nvPr/>
          </p:nvSpPr>
          <p:spPr bwMode="auto">
            <a:xfrm rot="2700000">
              <a:off x="8245003" y="768345"/>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1102" name="Rectangle 248"/>
            <p:cNvSpPr>
              <a:spLocks noChangeArrowheads="1"/>
            </p:cNvSpPr>
            <p:nvPr/>
          </p:nvSpPr>
          <p:spPr bwMode="auto">
            <a:xfrm rot="2700000">
              <a:off x="8281695" y="79769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u</a:t>
              </a:r>
              <a:endParaRPr lang="en-US"/>
            </a:p>
          </p:txBody>
        </p:sp>
        <p:sp>
          <p:nvSpPr>
            <p:cNvPr id="1103" name="Rectangle 249"/>
            <p:cNvSpPr>
              <a:spLocks noChangeArrowheads="1"/>
            </p:cNvSpPr>
            <p:nvPr/>
          </p:nvSpPr>
          <p:spPr bwMode="auto">
            <a:xfrm rot="2700000">
              <a:off x="8312519" y="819121"/>
              <a:ext cx="34181" cy="107722"/>
            </a:xfrm>
            <a:prstGeom prst="rect">
              <a:avLst/>
            </a:prstGeom>
            <a:noFill/>
            <a:ln>
              <a:noFill/>
            </a:ln>
          </p:spPr>
          <p:txBody>
            <a:bodyPr wrap="none" lIns="0" tIns="0" rIns="0" bIns="0">
              <a:spAutoFit/>
            </a:bodyPr>
            <a:lstStyle/>
            <a:p>
              <a:r>
                <a:rPr lang="en-US" sz="700" dirty="0">
                  <a:solidFill>
                    <a:srgbClr val="1F1A17"/>
                  </a:solidFill>
                  <a:latin typeface="Arial Narrow" charset="0"/>
                </a:rPr>
                <a:t>r</a:t>
              </a:r>
              <a:endParaRPr lang="en-US" dirty="0"/>
            </a:p>
          </p:txBody>
        </p:sp>
        <p:sp>
          <p:nvSpPr>
            <p:cNvPr id="1104" name="Rectangle 250"/>
            <p:cNvSpPr>
              <a:spLocks noChangeArrowheads="1"/>
            </p:cNvSpPr>
            <p:nvPr/>
          </p:nvSpPr>
          <p:spPr bwMode="auto">
            <a:xfrm rot="2700000">
              <a:off x="8328393" y="833402"/>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t>
              </a:r>
              <a:endParaRPr lang="en-US"/>
            </a:p>
          </p:txBody>
        </p:sp>
        <p:sp>
          <p:nvSpPr>
            <p:cNvPr id="1105" name="Rectangle 251"/>
            <p:cNvSpPr>
              <a:spLocks noChangeArrowheads="1"/>
            </p:cNvSpPr>
            <p:nvPr/>
          </p:nvSpPr>
          <p:spPr bwMode="auto">
            <a:xfrm rot="2700000">
              <a:off x="8347296" y="846890"/>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1106" name="Rectangle 252"/>
            <p:cNvSpPr>
              <a:spLocks noChangeArrowheads="1"/>
            </p:cNvSpPr>
            <p:nvPr/>
          </p:nvSpPr>
          <p:spPr bwMode="auto">
            <a:xfrm rot="2700000">
              <a:off x="8353793" y="858790"/>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t</a:t>
              </a:r>
              <a:endParaRPr lang="en-US"/>
            </a:p>
          </p:txBody>
        </p:sp>
        <p:sp>
          <p:nvSpPr>
            <p:cNvPr id="1107" name="Rectangle 253"/>
            <p:cNvSpPr>
              <a:spLocks noChangeArrowheads="1"/>
            </p:cNvSpPr>
            <p:nvPr/>
          </p:nvSpPr>
          <p:spPr bwMode="auto">
            <a:xfrm rot="2700000">
              <a:off x="8362658" y="878625"/>
              <a:ext cx="54559" cy="107722"/>
            </a:xfrm>
            <a:prstGeom prst="rect">
              <a:avLst/>
            </a:prstGeom>
            <a:noFill/>
            <a:ln>
              <a:noFill/>
            </a:ln>
          </p:spPr>
          <p:txBody>
            <a:bodyPr wrap="none" lIns="0" tIns="0" rIns="0" bIns="0">
              <a:spAutoFit/>
            </a:bodyPr>
            <a:lstStyle/>
            <a:p>
              <a:r>
                <a:rPr lang="en-US" sz="700" dirty="0">
                  <a:solidFill>
                    <a:srgbClr val="1F1A17"/>
                  </a:solidFill>
                  <a:latin typeface="Arial Narrow" charset="0"/>
                </a:rPr>
                <a:t>u</a:t>
              </a:r>
              <a:endParaRPr lang="en-US" dirty="0"/>
            </a:p>
          </p:txBody>
        </p:sp>
        <p:sp>
          <p:nvSpPr>
            <p:cNvPr id="1108" name="Rectangle 254"/>
            <p:cNvSpPr>
              <a:spLocks noChangeArrowheads="1"/>
            </p:cNvSpPr>
            <p:nvPr/>
          </p:nvSpPr>
          <p:spPr bwMode="auto">
            <a:xfrm rot="2700000">
              <a:off x="8388112" y="904805"/>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1109" name="Rectangle 255"/>
            <p:cNvSpPr>
              <a:spLocks noChangeArrowheads="1"/>
            </p:cNvSpPr>
            <p:nvPr/>
          </p:nvSpPr>
          <p:spPr bwMode="auto">
            <a:xfrm rot="2700000">
              <a:off x="8411926" y="928608"/>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k</a:t>
              </a:r>
              <a:endParaRPr lang="en-US"/>
            </a:p>
          </p:txBody>
        </p:sp>
        <p:sp>
          <p:nvSpPr>
            <p:cNvPr id="1110" name="Rectangle 256"/>
            <p:cNvSpPr>
              <a:spLocks noChangeArrowheads="1"/>
            </p:cNvSpPr>
            <p:nvPr/>
          </p:nvSpPr>
          <p:spPr bwMode="auto">
            <a:xfrm rot="2700000">
              <a:off x="8159278" y="846096"/>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1111" name="Rectangle 257"/>
            <p:cNvSpPr>
              <a:spLocks noChangeArrowheads="1"/>
            </p:cNvSpPr>
            <p:nvPr/>
          </p:nvSpPr>
          <p:spPr bwMode="auto">
            <a:xfrm rot="2700000">
              <a:off x="8194383" y="875452"/>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112" name="Rectangle 258"/>
            <p:cNvSpPr>
              <a:spLocks noChangeArrowheads="1"/>
            </p:cNvSpPr>
            <p:nvPr/>
          </p:nvSpPr>
          <p:spPr bwMode="auto">
            <a:xfrm rot="2700000">
              <a:off x="8212269" y="907186"/>
              <a:ext cx="854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t>
              </a:r>
              <a:endParaRPr lang="en-US"/>
            </a:p>
          </p:txBody>
        </p:sp>
        <p:sp>
          <p:nvSpPr>
            <p:cNvPr id="1113" name="Rectangle 259"/>
            <p:cNvSpPr>
              <a:spLocks noChangeArrowheads="1"/>
            </p:cNvSpPr>
            <p:nvPr/>
          </p:nvSpPr>
          <p:spPr bwMode="auto">
            <a:xfrm rot="2700000">
              <a:off x="8261058" y="940508"/>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t>
              </a:r>
              <a:endParaRPr lang="en-US"/>
            </a:p>
          </p:txBody>
        </p:sp>
        <p:sp>
          <p:nvSpPr>
            <p:cNvPr id="1114" name="Rectangle 260"/>
            <p:cNvSpPr>
              <a:spLocks noChangeArrowheads="1"/>
            </p:cNvSpPr>
            <p:nvPr/>
          </p:nvSpPr>
          <p:spPr bwMode="auto">
            <a:xfrm rot="2700000">
              <a:off x="8286458" y="967483"/>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a:t>
              </a:r>
              <a:endParaRPr lang="en-US"/>
            </a:p>
          </p:txBody>
        </p:sp>
        <p:sp>
          <p:nvSpPr>
            <p:cNvPr id="1115" name="Rectangle 261"/>
            <p:cNvSpPr>
              <a:spLocks noChangeArrowheads="1"/>
            </p:cNvSpPr>
            <p:nvPr/>
          </p:nvSpPr>
          <p:spPr bwMode="auto">
            <a:xfrm rot="2700000">
              <a:off x="8313445" y="992871"/>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1116" name="Rectangle 262"/>
            <p:cNvSpPr>
              <a:spLocks noChangeArrowheads="1"/>
            </p:cNvSpPr>
            <p:nvPr/>
          </p:nvSpPr>
          <p:spPr bwMode="auto">
            <a:xfrm rot="2640000">
              <a:off x="8031554" y="886830"/>
              <a:ext cx="42079"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P</a:t>
              </a:r>
              <a:endParaRPr lang="en-US"/>
            </a:p>
          </p:txBody>
        </p:sp>
        <p:sp>
          <p:nvSpPr>
            <p:cNvPr id="1117" name="Rectangle 263"/>
            <p:cNvSpPr>
              <a:spLocks noChangeArrowheads="1"/>
            </p:cNvSpPr>
            <p:nvPr/>
          </p:nvSpPr>
          <p:spPr bwMode="auto">
            <a:xfrm rot="2640000">
              <a:off x="8060345" y="915392"/>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a</a:t>
              </a:r>
              <a:endParaRPr lang="en-US"/>
            </a:p>
          </p:txBody>
        </p:sp>
        <p:sp>
          <p:nvSpPr>
            <p:cNvPr id="1118" name="Rectangle 264"/>
            <p:cNvSpPr>
              <a:spLocks noChangeArrowheads="1"/>
            </p:cNvSpPr>
            <p:nvPr/>
          </p:nvSpPr>
          <p:spPr bwMode="auto">
            <a:xfrm rot="2640000">
              <a:off x="8084156" y="940780"/>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s</a:t>
              </a:r>
              <a:endParaRPr lang="en-US"/>
            </a:p>
          </p:txBody>
        </p:sp>
        <p:sp>
          <p:nvSpPr>
            <p:cNvPr id="1119" name="Rectangle 265"/>
            <p:cNvSpPr>
              <a:spLocks noChangeArrowheads="1"/>
            </p:cNvSpPr>
            <p:nvPr/>
          </p:nvSpPr>
          <p:spPr bwMode="auto">
            <a:xfrm rot="2640000">
              <a:off x="8109557" y="964581"/>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q</a:t>
              </a:r>
              <a:endParaRPr lang="en-US"/>
            </a:p>
          </p:txBody>
        </p:sp>
        <p:sp>
          <p:nvSpPr>
            <p:cNvPr id="1120" name="Rectangle 266"/>
            <p:cNvSpPr>
              <a:spLocks noChangeArrowheads="1"/>
            </p:cNvSpPr>
            <p:nvPr/>
          </p:nvSpPr>
          <p:spPr bwMode="auto">
            <a:xfrm rot="2640000">
              <a:off x="8134957" y="991556"/>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u</a:t>
              </a:r>
              <a:endParaRPr lang="en-US"/>
            </a:p>
          </p:txBody>
        </p:sp>
        <p:sp>
          <p:nvSpPr>
            <p:cNvPr id="1121" name="Rectangle 267"/>
            <p:cNvSpPr>
              <a:spLocks noChangeArrowheads="1"/>
            </p:cNvSpPr>
            <p:nvPr/>
          </p:nvSpPr>
          <p:spPr bwMode="auto">
            <a:xfrm rot="2640000">
              <a:off x="8161945" y="1016944"/>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o</a:t>
              </a:r>
              <a:endParaRPr lang="en-US"/>
            </a:p>
          </p:txBody>
        </p:sp>
        <p:sp>
          <p:nvSpPr>
            <p:cNvPr id="1122" name="Rectangle 268"/>
            <p:cNvSpPr>
              <a:spLocks noChangeArrowheads="1"/>
            </p:cNvSpPr>
            <p:nvPr/>
          </p:nvSpPr>
          <p:spPr bwMode="auto">
            <a:xfrm rot="2640000">
              <a:off x="8188199" y="1034396"/>
              <a:ext cx="25648"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t</a:t>
              </a:r>
              <a:endParaRPr lang="en-US"/>
            </a:p>
          </p:txBody>
        </p:sp>
        <p:sp>
          <p:nvSpPr>
            <p:cNvPr id="1123" name="Rectangle 269"/>
            <p:cNvSpPr>
              <a:spLocks noChangeArrowheads="1"/>
            </p:cNvSpPr>
            <p:nvPr/>
          </p:nvSpPr>
          <p:spPr bwMode="auto">
            <a:xfrm rot="2640000">
              <a:off x="8200045" y="1055026"/>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a</a:t>
              </a:r>
              <a:endParaRPr lang="en-US"/>
            </a:p>
          </p:txBody>
        </p:sp>
        <p:sp>
          <p:nvSpPr>
            <p:cNvPr id="1124" name="Rectangle 270"/>
            <p:cNvSpPr>
              <a:spLocks noChangeArrowheads="1"/>
            </p:cNvSpPr>
            <p:nvPr/>
          </p:nvSpPr>
          <p:spPr bwMode="auto">
            <a:xfrm rot="2640000">
              <a:off x="8227032" y="1080415"/>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n</a:t>
              </a:r>
              <a:endParaRPr lang="en-US"/>
            </a:p>
          </p:txBody>
        </p:sp>
        <p:sp>
          <p:nvSpPr>
            <p:cNvPr id="1125" name="Rectangle 271"/>
            <p:cNvSpPr>
              <a:spLocks noChangeArrowheads="1"/>
            </p:cNvSpPr>
            <p:nvPr/>
          </p:nvSpPr>
          <p:spPr bwMode="auto">
            <a:xfrm rot="2640000">
              <a:off x="8250843" y="1105803"/>
              <a:ext cx="3847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1F1A17"/>
                  </a:solidFill>
                  <a:latin typeface="Arial Narrow" charset="0"/>
                </a:rPr>
                <a:t>k</a:t>
              </a:r>
              <a:endParaRPr lang="en-US"/>
            </a:p>
          </p:txBody>
        </p:sp>
        <p:sp>
          <p:nvSpPr>
            <p:cNvPr id="1126" name="Rectangle 272"/>
            <p:cNvSpPr>
              <a:spLocks noChangeArrowheads="1"/>
            </p:cNvSpPr>
            <p:nvPr/>
          </p:nvSpPr>
          <p:spPr bwMode="auto">
            <a:xfrm rot="2700000">
              <a:off x="7920781" y="990491"/>
              <a:ext cx="683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P</a:t>
              </a:r>
              <a:endParaRPr lang="en-US"/>
            </a:p>
          </p:txBody>
        </p:sp>
        <p:sp>
          <p:nvSpPr>
            <p:cNvPr id="1127" name="Rectangle 273"/>
            <p:cNvSpPr>
              <a:spLocks noChangeArrowheads="1"/>
            </p:cNvSpPr>
            <p:nvPr/>
          </p:nvSpPr>
          <p:spPr bwMode="auto">
            <a:xfrm rot="2700000">
              <a:off x="7954670" y="101825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a:t>
              </a:r>
              <a:endParaRPr lang="en-US"/>
            </a:p>
          </p:txBody>
        </p:sp>
        <p:sp>
          <p:nvSpPr>
            <p:cNvPr id="1128" name="Rectangle 274"/>
            <p:cNvSpPr>
              <a:spLocks noChangeArrowheads="1"/>
            </p:cNvSpPr>
            <p:nvPr/>
          </p:nvSpPr>
          <p:spPr bwMode="auto">
            <a:xfrm rot="2700000">
              <a:off x="7985494" y="1038092"/>
              <a:ext cx="3418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t>
              </a:r>
              <a:endParaRPr lang="en-US"/>
            </a:p>
          </p:txBody>
        </p:sp>
        <p:sp>
          <p:nvSpPr>
            <p:cNvPr id="1129" name="Rectangle 275"/>
            <p:cNvSpPr>
              <a:spLocks noChangeArrowheads="1"/>
            </p:cNvSpPr>
            <p:nvPr/>
          </p:nvSpPr>
          <p:spPr bwMode="auto">
            <a:xfrm rot="2700000">
              <a:off x="7995945" y="1059514"/>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q</a:t>
              </a:r>
              <a:endParaRPr lang="en-US"/>
            </a:p>
          </p:txBody>
        </p:sp>
        <p:sp>
          <p:nvSpPr>
            <p:cNvPr id="1130" name="Rectangle 276"/>
            <p:cNvSpPr>
              <a:spLocks noChangeArrowheads="1"/>
            </p:cNvSpPr>
            <p:nvPr/>
          </p:nvSpPr>
          <p:spPr bwMode="auto">
            <a:xfrm rot="2700000">
              <a:off x="8021345" y="1086488"/>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u</a:t>
              </a:r>
              <a:endParaRPr lang="en-US"/>
            </a:p>
          </p:txBody>
        </p:sp>
        <p:sp>
          <p:nvSpPr>
            <p:cNvPr id="1131" name="Rectangle 277"/>
            <p:cNvSpPr>
              <a:spLocks noChangeArrowheads="1"/>
            </p:cNvSpPr>
            <p:nvPr/>
          </p:nvSpPr>
          <p:spPr bwMode="auto">
            <a:xfrm rot="2700000">
              <a:off x="8056783" y="1105528"/>
              <a:ext cx="217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i</a:t>
              </a:r>
              <a:endParaRPr lang="en-US"/>
            </a:p>
          </p:txBody>
        </p:sp>
        <p:sp>
          <p:nvSpPr>
            <p:cNvPr id="1132" name="Rectangle 278"/>
            <p:cNvSpPr>
              <a:spLocks noChangeArrowheads="1"/>
            </p:cNvSpPr>
            <p:nvPr/>
          </p:nvSpPr>
          <p:spPr bwMode="auto">
            <a:xfrm rot="2700000">
              <a:off x="8050344" y="1129331"/>
              <a:ext cx="854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a:t>
              </a:r>
              <a:endParaRPr lang="en-US"/>
            </a:p>
          </p:txBody>
        </p:sp>
        <p:sp>
          <p:nvSpPr>
            <p:cNvPr id="1133" name="Rectangle 279"/>
            <p:cNvSpPr>
              <a:spLocks noChangeArrowheads="1"/>
            </p:cNvSpPr>
            <p:nvPr/>
          </p:nvSpPr>
          <p:spPr bwMode="auto">
            <a:xfrm rot="2700000">
              <a:off x="8097545" y="1162653"/>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134" name="Rectangle 280"/>
            <p:cNvSpPr>
              <a:spLocks noChangeArrowheads="1"/>
            </p:cNvSpPr>
            <p:nvPr/>
          </p:nvSpPr>
          <p:spPr bwMode="auto">
            <a:xfrm rot="2700000">
              <a:off x="8124533" y="1189629"/>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1135" name="Rectangle 281"/>
            <p:cNvSpPr>
              <a:spLocks noChangeArrowheads="1"/>
            </p:cNvSpPr>
            <p:nvPr/>
          </p:nvSpPr>
          <p:spPr bwMode="auto">
            <a:xfrm rot="2700000">
              <a:off x="8149988" y="1214223"/>
              <a:ext cx="512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a:t>
              </a:r>
              <a:endParaRPr lang="en-US"/>
            </a:p>
          </p:txBody>
        </p:sp>
        <p:sp>
          <p:nvSpPr>
            <p:cNvPr id="1136" name="Rectangle 282"/>
            <p:cNvSpPr>
              <a:spLocks noChangeArrowheads="1"/>
            </p:cNvSpPr>
            <p:nvPr/>
          </p:nvSpPr>
          <p:spPr bwMode="auto">
            <a:xfrm rot="2700000">
              <a:off x="7743353" y="1184073"/>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a:t>
              </a:r>
              <a:endParaRPr lang="en-US"/>
            </a:p>
          </p:txBody>
        </p:sp>
        <p:sp>
          <p:nvSpPr>
            <p:cNvPr id="1137" name="Rectangle 283"/>
            <p:cNvSpPr>
              <a:spLocks noChangeArrowheads="1"/>
            </p:cNvSpPr>
            <p:nvPr/>
          </p:nvSpPr>
          <p:spPr bwMode="auto">
            <a:xfrm rot="2700000">
              <a:off x="7780044" y="1211842"/>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t>
              </a:r>
              <a:endParaRPr lang="en-US"/>
            </a:p>
          </p:txBody>
        </p:sp>
        <p:sp>
          <p:nvSpPr>
            <p:cNvPr id="1138" name="Rectangle 284"/>
            <p:cNvSpPr>
              <a:spLocks noChangeArrowheads="1"/>
            </p:cNvSpPr>
            <p:nvPr/>
          </p:nvSpPr>
          <p:spPr bwMode="auto">
            <a:xfrm rot="2700000">
              <a:off x="7805445" y="1238817"/>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o</a:t>
              </a:r>
              <a:endParaRPr lang="en-US"/>
            </a:p>
          </p:txBody>
        </p:sp>
        <p:sp>
          <p:nvSpPr>
            <p:cNvPr id="1139" name="Rectangle 285"/>
            <p:cNvSpPr>
              <a:spLocks noChangeArrowheads="1"/>
            </p:cNvSpPr>
            <p:nvPr/>
          </p:nvSpPr>
          <p:spPr bwMode="auto">
            <a:xfrm rot="2700000">
              <a:off x="7830666" y="1269759"/>
              <a:ext cx="7080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t>
              </a:r>
              <a:endParaRPr lang="en-US"/>
            </a:p>
          </p:txBody>
        </p:sp>
        <p:sp>
          <p:nvSpPr>
            <p:cNvPr id="1140" name="Rectangle 286"/>
            <p:cNvSpPr>
              <a:spLocks noChangeArrowheads="1"/>
            </p:cNvSpPr>
            <p:nvPr/>
          </p:nvSpPr>
          <p:spPr bwMode="auto">
            <a:xfrm rot="2700000">
              <a:off x="7865770" y="1299113"/>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a:t>
              </a:r>
              <a:endParaRPr lang="en-US"/>
            </a:p>
          </p:txBody>
        </p:sp>
        <p:sp>
          <p:nvSpPr>
            <p:cNvPr id="1141" name="Rectangle 287"/>
            <p:cNvSpPr>
              <a:spLocks noChangeArrowheads="1"/>
            </p:cNvSpPr>
            <p:nvPr/>
          </p:nvSpPr>
          <p:spPr bwMode="auto">
            <a:xfrm rot="2700000">
              <a:off x="7892758" y="1324501"/>
              <a:ext cx="545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t>
              </a:r>
              <a:endParaRPr lang="en-US"/>
            </a:p>
          </p:txBody>
        </p:sp>
        <p:sp>
          <p:nvSpPr>
            <p:cNvPr id="1142" name="Freeform 290"/>
            <p:cNvSpPr>
              <a:spLocks noEditPoints="1"/>
            </p:cNvSpPr>
            <p:nvPr/>
          </p:nvSpPr>
          <p:spPr bwMode="auto">
            <a:xfrm>
              <a:off x="3201194" y="1716340"/>
              <a:ext cx="98425" cy="96793"/>
            </a:xfrm>
            <a:custGeom>
              <a:avLst/>
              <a:gdLst>
                <a:gd name="T0" fmla="*/ 105 w 185"/>
                <a:gd name="T1" fmla="*/ 36 h 182"/>
                <a:gd name="T2" fmla="*/ 122 w 185"/>
                <a:gd name="T3" fmla="*/ 43 h 182"/>
                <a:gd name="T4" fmla="*/ 158 w 185"/>
                <a:gd name="T5" fmla="*/ 29 h 182"/>
                <a:gd name="T6" fmla="*/ 141 w 185"/>
                <a:gd name="T7" fmla="*/ 62 h 182"/>
                <a:gd name="T8" fmla="*/ 148 w 185"/>
                <a:gd name="T9" fmla="*/ 81 h 182"/>
                <a:gd name="T10" fmla="*/ 185 w 185"/>
                <a:gd name="T11" fmla="*/ 94 h 182"/>
                <a:gd name="T12" fmla="*/ 146 w 185"/>
                <a:gd name="T13" fmla="*/ 106 h 182"/>
                <a:gd name="T14" fmla="*/ 139 w 185"/>
                <a:gd name="T15" fmla="*/ 123 h 182"/>
                <a:gd name="T16" fmla="*/ 156 w 185"/>
                <a:gd name="T17" fmla="*/ 158 h 182"/>
                <a:gd name="T18" fmla="*/ 122 w 185"/>
                <a:gd name="T19" fmla="*/ 140 h 182"/>
                <a:gd name="T20" fmla="*/ 105 w 185"/>
                <a:gd name="T21" fmla="*/ 147 h 182"/>
                <a:gd name="T22" fmla="*/ 93 w 185"/>
                <a:gd name="T23" fmla="*/ 182 h 182"/>
                <a:gd name="T24" fmla="*/ 79 w 185"/>
                <a:gd name="T25" fmla="*/ 147 h 182"/>
                <a:gd name="T26" fmla="*/ 62 w 185"/>
                <a:gd name="T27" fmla="*/ 140 h 182"/>
                <a:gd name="T28" fmla="*/ 26 w 185"/>
                <a:gd name="T29" fmla="*/ 156 h 182"/>
                <a:gd name="T30" fmla="*/ 45 w 185"/>
                <a:gd name="T31" fmla="*/ 122 h 182"/>
                <a:gd name="T32" fmla="*/ 36 w 185"/>
                <a:gd name="T33" fmla="*/ 105 h 182"/>
                <a:gd name="T34" fmla="*/ 0 w 185"/>
                <a:gd name="T35" fmla="*/ 91 h 182"/>
                <a:gd name="T36" fmla="*/ 36 w 185"/>
                <a:gd name="T37" fmla="*/ 79 h 182"/>
                <a:gd name="T38" fmla="*/ 45 w 185"/>
                <a:gd name="T39" fmla="*/ 60 h 182"/>
                <a:gd name="T40" fmla="*/ 28 w 185"/>
                <a:gd name="T41" fmla="*/ 27 h 182"/>
                <a:gd name="T42" fmla="*/ 64 w 185"/>
                <a:gd name="T43" fmla="*/ 43 h 182"/>
                <a:gd name="T44" fmla="*/ 80 w 185"/>
                <a:gd name="T45" fmla="*/ 36 h 182"/>
                <a:gd name="T46" fmla="*/ 93 w 185"/>
                <a:gd name="T47" fmla="*/ 0 h 182"/>
                <a:gd name="T48" fmla="*/ 105 w 185"/>
                <a:gd name="T49" fmla="*/ 36 h 182"/>
                <a:gd name="T50" fmla="*/ 93 w 185"/>
                <a:gd name="T51" fmla="*/ 48 h 182"/>
                <a:gd name="T52" fmla="*/ 84 w 185"/>
                <a:gd name="T53" fmla="*/ 49 h 182"/>
                <a:gd name="T54" fmla="*/ 75 w 185"/>
                <a:gd name="T55" fmla="*/ 51 h 182"/>
                <a:gd name="T56" fmla="*/ 68 w 185"/>
                <a:gd name="T57" fmla="*/ 55 h 182"/>
                <a:gd name="T58" fmla="*/ 61 w 185"/>
                <a:gd name="T59" fmla="*/ 60 h 182"/>
                <a:gd name="T60" fmla="*/ 56 w 185"/>
                <a:gd name="T61" fmla="*/ 67 h 182"/>
                <a:gd name="T62" fmla="*/ 52 w 185"/>
                <a:gd name="T63" fmla="*/ 75 h 182"/>
                <a:gd name="T64" fmla="*/ 49 w 185"/>
                <a:gd name="T65" fmla="*/ 83 h 182"/>
                <a:gd name="T66" fmla="*/ 48 w 185"/>
                <a:gd name="T67" fmla="*/ 91 h 182"/>
                <a:gd name="T68" fmla="*/ 49 w 185"/>
                <a:gd name="T69" fmla="*/ 101 h 182"/>
                <a:gd name="T70" fmla="*/ 52 w 185"/>
                <a:gd name="T71" fmla="*/ 109 h 182"/>
                <a:gd name="T72" fmla="*/ 56 w 185"/>
                <a:gd name="T73" fmla="*/ 117 h 182"/>
                <a:gd name="T74" fmla="*/ 61 w 185"/>
                <a:gd name="T75" fmla="*/ 123 h 182"/>
                <a:gd name="T76" fmla="*/ 68 w 185"/>
                <a:gd name="T77" fmla="*/ 128 h 182"/>
                <a:gd name="T78" fmla="*/ 75 w 185"/>
                <a:gd name="T79" fmla="*/ 132 h 182"/>
                <a:gd name="T80" fmla="*/ 84 w 185"/>
                <a:gd name="T81" fmla="*/ 135 h 182"/>
                <a:gd name="T82" fmla="*/ 93 w 185"/>
                <a:gd name="T83" fmla="*/ 136 h 182"/>
                <a:gd name="T84" fmla="*/ 101 w 185"/>
                <a:gd name="T85" fmla="*/ 135 h 182"/>
                <a:gd name="T86" fmla="*/ 109 w 185"/>
                <a:gd name="T87" fmla="*/ 132 h 182"/>
                <a:gd name="T88" fmla="*/ 116 w 185"/>
                <a:gd name="T89" fmla="*/ 128 h 182"/>
                <a:gd name="T90" fmla="*/ 122 w 185"/>
                <a:gd name="T91" fmla="*/ 123 h 182"/>
                <a:gd name="T92" fmla="*/ 128 w 185"/>
                <a:gd name="T93" fmla="*/ 117 h 182"/>
                <a:gd name="T94" fmla="*/ 132 w 185"/>
                <a:gd name="T95" fmla="*/ 109 h 182"/>
                <a:gd name="T96" fmla="*/ 135 w 185"/>
                <a:gd name="T97" fmla="*/ 101 h 182"/>
                <a:gd name="T98" fmla="*/ 136 w 185"/>
                <a:gd name="T99" fmla="*/ 91 h 182"/>
                <a:gd name="T100" fmla="*/ 135 w 185"/>
                <a:gd name="T101" fmla="*/ 83 h 182"/>
                <a:gd name="T102" fmla="*/ 132 w 185"/>
                <a:gd name="T103" fmla="*/ 75 h 182"/>
                <a:gd name="T104" fmla="*/ 128 w 185"/>
                <a:gd name="T105" fmla="*/ 67 h 182"/>
                <a:gd name="T106" fmla="*/ 122 w 185"/>
                <a:gd name="T107" fmla="*/ 60 h 182"/>
                <a:gd name="T108" fmla="*/ 116 w 185"/>
                <a:gd name="T109" fmla="*/ 55 h 182"/>
                <a:gd name="T110" fmla="*/ 109 w 185"/>
                <a:gd name="T111" fmla="*/ 51 h 182"/>
                <a:gd name="T112" fmla="*/ 101 w 185"/>
                <a:gd name="T113" fmla="*/ 49 h 182"/>
                <a:gd name="T114" fmla="*/ 93 w 185"/>
                <a:gd name="T115" fmla="*/ 4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5" h="182">
                  <a:moveTo>
                    <a:pt x="105" y="36"/>
                  </a:moveTo>
                  <a:lnTo>
                    <a:pt x="122" y="43"/>
                  </a:lnTo>
                  <a:lnTo>
                    <a:pt x="158" y="29"/>
                  </a:lnTo>
                  <a:lnTo>
                    <a:pt x="141" y="62"/>
                  </a:lnTo>
                  <a:lnTo>
                    <a:pt x="148" y="81"/>
                  </a:lnTo>
                  <a:lnTo>
                    <a:pt x="185" y="94"/>
                  </a:lnTo>
                  <a:lnTo>
                    <a:pt x="146" y="106"/>
                  </a:lnTo>
                  <a:lnTo>
                    <a:pt x="139" y="123"/>
                  </a:lnTo>
                  <a:lnTo>
                    <a:pt x="156" y="158"/>
                  </a:lnTo>
                  <a:lnTo>
                    <a:pt x="122" y="140"/>
                  </a:lnTo>
                  <a:lnTo>
                    <a:pt x="105" y="147"/>
                  </a:lnTo>
                  <a:lnTo>
                    <a:pt x="93" y="182"/>
                  </a:lnTo>
                  <a:lnTo>
                    <a:pt x="79" y="147"/>
                  </a:lnTo>
                  <a:lnTo>
                    <a:pt x="62" y="140"/>
                  </a:lnTo>
                  <a:lnTo>
                    <a:pt x="26" y="156"/>
                  </a:lnTo>
                  <a:lnTo>
                    <a:pt x="45" y="122"/>
                  </a:lnTo>
                  <a:lnTo>
                    <a:pt x="36" y="105"/>
                  </a:lnTo>
                  <a:lnTo>
                    <a:pt x="0" y="91"/>
                  </a:lnTo>
                  <a:lnTo>
                    <a:pt x="36" y="79"/>
                  </a:lnTo>
                  <a:lnTo>
                    <a:pt x="45" y="60"/>
                  </a:lnTo>
                  <a:lnTo>
                    <a:pt x="28" y="27"/>
                  </a:lnTo>
                  <a:lnTo>
                    <a:pt x="64" y="43"/>
                  </a:lnTo>
                  <a:lnTo>
                    <a:pt x="80" y="36"/>
                  </a:lnTo>
                  <a:lnTo>
                    <a:pt x="93" y="0"/>
                  </a:lnTo>
                  <a:lnTo>
                    <a:pt x="105" y="36"/>
                  </a:lnTo>
                  <a:close/>
                  <a:moveTo>
                    <a:pt x="93" y="48"/>
                  </a:moveTo>
                  <a:lnTo>
                    <a:pt x="84" y="49"/>
                  </a:lnTo>
                  <a:lnTo>
                    <a:pt x="75" y="51"/>
                  </a:lnTo>
                  <a:lnTo>
                    <a:pt x="68" y="55"/>
                  </a:lnTo>
                  <a:lnTo>
                    <a:pt x="61" y="60"/>
                  </a:lnTo>
                  <a:lnTo>
                    <a:pt x="56" y="67"/>
                  </a:lnTo>
                  <a:lnTo>
                    <a:pt x="52" y="75"/>
                  </a:lnTo>
                  <a:lnTo>
                    <a:pt x="49" y="83"/>
                  </a:lnTo>
                  <a:lnTo>
                    <a:pt x="48" y="91"/>
                  </a:lnTo>
                  <a:lnTo>
                    <a:pt x="49" y="101"/>
                  </a:lnTo>
                  <a:lnTo>
                    <a:pt x="52" y="109"/>
                  </a:lnTo>
                  <a:lnTo>
                    <a:pt x="56" y="117"/>
                  </a:lnTo>
                  <a:lnTo>
                    <a:pt x="61" y="123"/>
                  </a:lnTo>
                  <a:lnTo>
                    <a:pt x="68" y="128"/>
                  </a:lnTo>
                  <a:lnTo>
                    <a:pt x="75" y="132"/>
                  </a:lnTo>
                  <a:lnTo>
                    <a:pt x="84" y="135"/>
                  </a:lnTo>
                  <a:lnTo>
                    <a:pt x="93" y="136"/>
                  </a:lnTo>
                  <a:lnTo>
                    <a:pt x="101" y="135"/>
                  </a:lnTo>
                  <a:lnTo>
                    <a:pt x="109" y="132"/>
                  </a:lnTo>
                  <a:lnTo>
                    <a:pt x="116" y="128"/>
                  </a:lnTo>
                  <a:lnTo>
                    <a:pt x="122" y="123"/>
                  </a:lnTo>
                  <a:lnTo>
                    <a:pt x="128" y="117"/>
                  </a:lnTo>
                  <a:lnTo>
                    <a:pt x="132" y="109"/>
                  </a:lnTo>
                  <a:lnTo>
                    <a:pt x="135" y="101"/>
                  </a:lnTo>
                  <a:lnTo>
                    <a:pt x="136" y="91"/>
                  </a:lnTo>
                  <a:lnTo>
                    <a:pt x="135" y="83"/>
                  </a:lnTo>
                  <a:lnTo>
                    <a:pt x="132" y="75"/>
                  </a:lnTo>
                  <a:lnTo>
                    <a:pt x="128" y="67"/>
                  </a:lnTo>
                  <a:lnTo>
                    <a:pt x="122" y="60"/>
                  </a:lnTo>
                  <a:lnTo>
                    <a:pt x="116" y="55"/>
                  </a:lnTo>
                  <a:lnTo>
                    <a:pt x="109" y="51"/>
                  </a:lnTo>
                  <a:lnTo>
                    <a:pt x="101" y="49"/>
                  </a:lnTo>
                  <a:lnTo>
                    <a:pt x="93" y="48"/>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3" name="Freeform 296"/>
            <p:cNvSpPr>
              <a:spLocks/>
            </p:cNvSpPr>
            <p:nvPr/>
          </p:nvSpPr>
          <p:spPr bwMode="auto">
            <a:xfrm>
              <a:off x="4922044" y="1138764"/>
              <a:ext cx="295275" cy="485547"/>
            </a:xfrm>
            <a:custGeom>
              <a:avLst/>
              <a:gdLst>
                <a:gd name="T0" fmla="*/ 0 w 557"/>
                <a:gd name="T1" fmla="*/ 0 h 916"/>
                <a:gd name="T2" fmla="*/ 0 w 557"/>
                <a:gd name="T3" fmla="*/ 805 h 916"/>
                <a:gd name="T4" fmla="*/ 0 w 557"/>
                <a:gd name="T5" fmla="*/ 916 h 916"/>
                <a:gd name="T6" fmla="*/ 557 w 557"/>
                <a:gd name="T7" fmla="*/ 916 h 916"/>
                <a:gd name="T8" fmla="*/ 557 w 557"/>
                <a:gd name="T9" fmla="*/ 846 h 916"/>
                <a:gd name="T10" fmla="*/ 534 w 557"/>
                <a:gd name="T11" fmla="*/ 0 h 916"/>
                <a:gd name="T12" fmla="*/ 0 w 557"/>
                <a:gd name="T13" fmla="*/ 0 h 916"/>
              </a:gdLst>
              <a:ahLst/>
              <a:cxnLst>
                <a:cxn ang="0">
                  <a:pos x="T0" y="T1"/>
                </a:cxn>
                <a:cxn ang="0">
                  <a:pos x="T2" y="T3"/>
                </a:cxn>
                <a:cxn ang="0">
                  <a:pos x="T4" y="T5"/>
                </a:cxn>
                <a:cxn ang="0">
                  <a:pos x="T6" y="T7"/>
                </a:cxn>
                <a:cxn ang="0">
                  <a:pos x="T8" y="T9"/>
                </a:cxn>
                <a:cxn ang="0">
                  <a:pos x="T10" y="T11"/>
                </a:cxn>
                <a:cxn ang="0">
                  <a:pos x="T12" y="T13"/>
                </a:cxn>
              </a:cxnLst>
              <a:rect l="0" t="0" r="r" b="b"/>
              <a:pathLst>
                <a:path w="557" h="916">
                  <a:moveTo>
                    <a:pt x="0" y="0"/>
                  </a:moveTo>
                  <a:lnTo>
                    <a:pt x="0" y="805"/>
                  </a:lnTo>
                  <a:lnTo>
                    <a:pt x="0" y="916"/>
                  </a:lnTo>
                  <a:lnTo>
                    <a:pt x="557" y="916"/>
                  </a:lnTo>
                  <a:lnTo>
                    <a:pt x="557" y="846"/>
                  </a:lnTo>
                  <a:lnTo>
                    <a:pt x="534" y="0"/>
                  </a:lnTo>
                  <a:lnTo>
                    <a:pt x="0" y="0"/>
                  </a:lnTo>
                  <a:close/>
                </a:path>
              </a:pathLst>
            </a:custGeom>
            <a:solidFill>
              <a:srgbClr val="1AD2FF"/>
            </a:solidFill>
            <a:ln>
              <a:noFill/>
            </a:ln>
          </p:spPr>
          <p:txBody>
            <a:bodyPr/>
            <a:lstStyle/>
            <a:p>
              <a:endParaRPr lang="en-US"/>
            </a:p>
          </p:txBody>
        </p:sp>
        <p:sp>
          <p:nvSpPr>
            <p:cNvPr id="1144" name="Freeform 297"/>
            <p:cNvSpPr>
              <a:spLocks/>
            </p:cNvSpPr>
            <p:nvPr/>
          </p:nvSpPr>
          <p:spPr bwMode="auto">
            <a:xfrm>
              <a:off x="4922044" y="1138764"/>
              <a:ext cx="295275" cy="485547"/>
            </a:xfrm>
            <a:custGeom>
              <a:avLst/>
              <a:gdLst>
                <a:gd name="T0" fmla="*/ 0 w 557"/>
                <a:gd name="T1" fmla="*/ 0 h 916"/>
                <a:gd name="T2" fmla="*/ 0 w 557"/>
                <a:gd name="T3" fmla="*/ 805 h 916"/>
                <a:gd name="T4" fmla="*/ 0 w 557"/>
                <a:gd name="T5" fmla="*/ 916 h 916"/>
                <a:gd name="T6" fmla="*/ 557 w 557"/>
                <a:gd name="T7" fmla="*/ 916 h 916"/>
                <a:gd name="T8" fmla="*/ 557 w 557"/>
                <a:gd name="T9" fmla="*/ 846 h 916"/>
                <a:gd name="T10" fmla="*/ 534 w 557"/>
                <a:gd name="T11" fmla="*/ 0 h 916"/>
                <a:gd name="T12" fmla="*/ 0 w 557"/>
                <a:gd name="T13" fmla="*/ 0 h 916"/>
              </a:gdLst>
              <a:ahLst/>
              <a:cxnLst>
                <a:cxn ang="0">
                  <a:pos x="T0" y="T1"/>
                </a:cxn>
                <a:cxn ang="0">
                  <a:pos x="T2" y="T3"/>
                </a:cxn>
                <a:cxn ang="0">
                  <a:pos x="T4" y="T5"/>
                </a:cxn>
                <a:cxn ang="0">
                  <a:pos x="T6" y="T7"/>
                </a:cxn>
                <a:cxn ang="0">
                  <a:pos x="T8" y="T9"/>
                </a:cxn>
                <a:cxn ang="0">
                  <a:pos x="T10" y="T11"/>
                </a:cxn>
                <a:cxn ang="0">
                  <a:pos x="T12" y="T13"/>
                </a:cxn>
              </a:cxnLst>
              <a:rect l="0" t="0" r="r" b="b"/>
              <a:pathLst>
                <a:path w="557" h="916">
                  <a:moveTo>
                    <a:pt x="0" y="0"/>
                  </a:moveTo>
                  <a:lnTo>
                    <a:pt x="0" y="805"/>
                  </a:lnTo>
                  <a:lnTo>
                    <a:pt x="0" y="916"/>
                  </a:lnTo>
                  <a:lnTo>
                    <a:pt x="557" y="916"/>
                  </a:lnTo>
                  <a:lnTo>
                    <a:pt x="557" y="846"/>
                  </a:lnTo>
                  <a:lnTo>
                    <a:pt x="534" y="0"/>
                  </a:lnTo>
                  <a:lnTo>
                    <a:pt x="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5" name="Freeform 298"/>
            <p:cNvSpPr>
              <a:spLocks/>
            </p:cNvSpPr>
            <p:nvPr/>
          </p:nvSpPr>
          <p:spPr bwMode="auto">
            <a:xfrm>
              <a:off x="5444331" y="1160978"/>
              <a:ext cx="314325" cy="441117"/>
            </a:xfrm>
            <a:custGeom>
              <a:avLst/>
              <a:gdLst>
                <a:gd name="T0" fmla="*/ 0 w 593"/>
                <a:gd name="T1" fmla="*/ 834 h 834"/>
                <a:gd name="T2" fmla="*/ 104 w 593"/>
                <a:gd name="T3" fmla="*/ 0 h 834"/>
                <a:gd name="T4" fmla="*/ 395 w 593"/>
                <a:gd name="T5" fmla="*/ 0 h 834"/>
                <a:gd name="T6" fmla="*/ 395 w 593"/>
                <a:gd name="T7" fmla="*/ 333 h 834"/>
                <a:gd name="T8" fmla="*/ 418 w 593"/>
                <a:gd name="T9" fmla="*/ 362 h 834"/>
                <a:gd name="T10" fmla="*/ 500 w 593"/>
                <a:gd name="T11" fmla="*/ 362 h 834"/>
                <a:gd name="T12" fmla="*/ 477 w 593"/>
                <a:gd name="T13" fmla="*/ 431 h 834"/>
                <a:gd name="T14" fmla="*/ 500 w 593"/>
                <a:gd name="T15" fmla="*/ 499 h 834"/>
                <a:gd name="T16" fmla="*/ 534 w 593"/>
                <a:gd name="T17" fmla="*/ 431 h 834"/>
                <a:gd name="T18" fmla="*/ 593 w 593"/>
                <a:gd name="T19" fmla="*/ 499 h 834"/>
                <a:gd name="T20" fmla="*/ 534 w 593"/>
                <a:gd name="T21" fmla="*/ 639 h 834"/>
                <a:gd name="T22" fmla="*/ 477 w 593"/>
                <a:gd name="T23" fmla="*/ 708 h 834"/>
                <a:gd name="T24" fmla="*/ 395 w 593"/>
                <a:gd name="T25" fmla="*/ 708 h 834"/>
                <a:gd name="T26" fmla="*/ 337 w 593"/>
                <a:gd name="T27" fmla="*/ 834 h 834"/>
                <a:gd name="T28" fmla="*/ 197 w 593"/>
                <a:gd name="T29" fmla="*/ 834 h 834"/>
                <a:gd name="T30" fmla="*/ 0 w 593"/>
                <a:gd name="T31"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3" h="834">
                  <a:moveTo>
                    <a:pt x="0" y="834"/>
                  </a:moveTo>
                  <a:lnTo>
                    <a:pt x="104" y="0"/>
                  </a:lnTo>
                  <a:lnTo>
                    <a:pt x="395" y="0"/>
                  </a:lnTo>
                  <a:lnTo>
                    <a:pt x="395" y="333"/>
                  </a:lnTo>
                  <a:lnTo>
                    <a:pt x="418" y="362"/>
                  </a:lnTo>
                  <a:lnTo>
                    <a:pt x="500" y="362"/>
                  </a:lnTo>
                  <a:lnTo>
                    <a:pt x="477" y="431"/>
                  </a:lnTo>
                  <a:lnTo>
                    <a:pt x="500" y="499"/>
                  </a:lnTo>
                  <a:lnTo>
                    <a:pt x="534" y="431"/>
                  </a:lnTo>
                  <a:lnTo>
                    <a:pt x="593" y="499"/>
                  </a:lnTo>
                  <a:lnTo>
                    <a:pt x="534" y="639"/>
                  </a:lnTo>
                  <a:lnTo>
                    <a:pt x="477" y="708"/>
                  </a:lnTo>
                  <a:lnTo>
                    <a:pt x="395" y="708"/>
                  </a:lnTo>
                  <a:lnTo>
                    <a:pt x="337" y="834"/>
                  </a:lnTo>
                  <a:lnTo>
                    <a:pt x="197" y="834"/>
                  </a:lnTo>
                  <a:lnTo>
                    <a:pt x="0" y="834"/>
                  </a:lnTo>
                  <a:close/>
                </a:path>
              </a:pathLst>
            </a:custGeom>
            <a:solidFill>
              <a:srgbClr val="F29B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6" name="Freeform 299"/>
            <p:cNvSpPr>
              <a:spLocks/>
            </p:cNvSpPr>
            <p:nvPr/>
          </p:nvSpPr>
          <p:spPr bwMode="auto">
            <a:xfrm>
              <a:off x="5444331" y="1160978"/>
              <a:ext cx="314325" cy="441117"/>
            </a:xfrm>
            <a:custGeom>
              <a:avLst/>
              <a:gdLst>
                <a:gd name="T0" fmla="*/ 0 w 593"/>
                <a:gd name="T1" fmla="*/ 834 h 834"/>
                <a:gd name="T2" fmla="*/ 104 w 593"/>
                <a:gd name="T3" fmla="*/ 0 h 834"/>
                <a:gd name="T4" fmla="*/ 395 w 593"/>
                <a:gd name="T5" fmla="*/ 0 h 834"/>
                <a:gd name="T6" fmla="*/ 395 w 593"/>
                <a:gd name="T7" fmla="*/ 333 h 834"/>
                <a:gd name="T8" fmla="*/ 418 w 593"/>
                <a:gd name="T9" fmla="*/ 362 h 834"/>
                <a:gd name="T10" fmla="*/ 500 w 593"/>
                <a:gd name="T11" fmla="*/ 362 h 834"/>
                <a:gd name="T12" fmla="*/ 477 w 593"/>
                <a:gd name="T13" fmla="*/ 431 h 834"/>
                <a:gd name="T14" fmla="*/ 500 w 593"/>
                <a:gd name="T15" fmla="*/ 499 h 834"/>
                <a:gd name="T16" fmla="*/ 534 w 593"/>
                <a:gd name="T17" fmla="*/ 431 h 834"/>
                <a:gd name="T18" fmla="*/ 593 w 593"/>
                <a:gd name="T19" fmla="*/ 499 h 834"/>
                <a:gd name="T20" fmla="*/ 534 w 593"/>
                <a:gd name="T21" fmla="*/ 639 h 834"/>
                <a:gd name="T22" fmla="*/ 477 w 593"/>
                <a:gd name="T23" fmla="*/ 708 h 834"/>
                <a:gd name="T24" fmla="*/ 395 w 593"/>
                <a:gd name="T25" fmla="*/ 708 h 834"/>
                <a:gd name="T26" fmla="*/ 337 w 593"/>
                <a:gd name="T27" fmla="*/ 834 h 834"/>
                <a:gd name="T28" fmla="*/ 197 w 593"/>
                <a:gd name="T29" fmla="*/ 834 h 834"/>
                <a:gd name="T30" fmla="*/ 0 w 593"/>
                <a:gd name="T31"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3" h="834">
                  <a:moveTo>
                    <a:pt x="0" y="834"/>
                  </a:moveTo>
                  <a:lnTo>
                    <a:pt x="104" y="0"/>
                  </a:lnTo>
                  <a:lnTo>
                    <a:pt x="395" y="0"/>
                  </a:lnTo>
                  <a:lnTo>
                    <a:pt x="395" y="333"/>
                  </a:lnTo>
                  <a:lnTo>
                    <a:pt x="418" y="362"/>
                  </a:lnTo>
                  <a:lnTo>
                    <a:pt x="500" y="362"/>
                  </a:lnTo>
                  <a:lnTo>
                    <a:pt x="477" y="431"/>
                  </a:lnTo>
                  <a:lnTo>
                    <a:pt x="500" y="499"/>
                  </a:lnTo>
                  <a:lnTo>
                    <a:pt x="534" y="431"/>
                  </a:lnTo>
                  <a:lnTo>
                    <a:pt x="593" y="499"/>
                  </a:lnTo>
                  <a:lnTo>
                    <a:pt x="534" y="639"/>
                  </a:lnTo>
                  <a:lnTo>
                    <a:pt x="477" y="708"/>
                  </a:lnTo>
                  <a:lnTo>
                    <a:pt x="395" y="708"/>
                  </a:lnTo>
                  <a:lnTo>
                    <a:pt x="337" y="834"/>
                  </a:lnTo>
                  <a:lnTo>
                    <a:pt x="197" y="834"/>
                  </a:lnTo>
                  <a:lnTo>
                    <a:pt x="0" y="834"/>
                  </a:lnTo>
                </a:path>
              </a:pathLst>
            </a:custGeom>
            <a:solidFill>
              <a:srgbClr val="1000C3"/>
            </a:solidFill>
            <a:ln w="3175">
              <a:solidFill>
                <a:srgbClr val="1F1A17"/>
              </a:solidFill>
              <a:prstDash val="solid"/>
              <a:round/>
              <a:headEnd/>
              <a:tailEnd/>
            </a:ln>
          </p:spPr>
          <p:txBody>
            <a:bodyPr/>
            <a:lstStyle/>
            <a:p>
              <a:endParaRPr lang="en-US"/>
            </a:p>
          </p:txBody>
        </p:sp>
        <p:sp>
          <p:nvSpPr>
            <p:cNvPr id="1147" name="Freeform 300"/>
            <p:cNvSpPr>
              <a:spLocks/>
            </p:cNvSpPr>
            <p:nvPr/>
          </p:nvSpPr>
          <p:spPr bwMode="auto">
            <a:xfrm>
              <a:off x="5204619" y="1138763"/>
              <a:ext cx="295275" cy="463333"/>
            </a:xfrm>
            <a:custGeom>
              <a:avLst/>
              <a:gdLst>
                <a:gd name="T0" fmla="*/ 0 w 557"/>
                <a:gd name="T1" fmla="*/ 0 h 875"/>
                <a:gd name="T2" fmla="*/ 197 w 557"/>
                <a:gd name="T3" fmla="*/ 0 h 875"/>
                <a:gd name="T4" fmla="*/ 557 w 557"/>
                <a:gd name="T5" fmla="*/ 41 h 875"/>
                <a:gd name="T6" fmla="*/ 453 w 557"/>
                <a:gd name="T7" fmla="*/ 875 h 875"/>
                <a:gd name="T8" fmla="*/ 23 w 557"/>
                <a:gd name="T9" fmla="*/ 846 h 875"/>
                <a:gd name="T10" fmla="*/ 0 w 557"/>
                <a:gd name="T11" fmla="*/ 0 h 875"/>
              </a:gdLst>
              <a:ahLst/>
              <a:cxnLst>
                <a:cxn ang="0">
                  <a:pos x="T0" y="T1"/>
                </a:cxn>
                <a:cxn ang="0">
                  <a:pos x="T2" y="T3"/>
                </a:cxn>
                <a:cxn ang="0">
                  <a:pos x="T4" y="T5"/>
                </a:cxn>
                <a:cxn ang="0">
                  <a:pos x="T6" y="T7"/>
                </a:cxn>
                <a:cxn ang="0">
                  <a:pos x="T8" y="T9"/>
                </a:cxn>
                <a:cxn ang="0">
                  <a:pos x="T10" y="T11"/>
                </a:cxn>
              </a:cxnLst>
              <a:rect l="0" t="0" r="r" b="b"/>
              <a:pathLst>
                <a:path w="557" h="875">
                  <a:moveTo>
                    <a:pt x="0" y="0"/>
                  </a:moveTo>
                  <a:lnTo>
                    <a:pt x="197" y="0"/>
                  </a:lnTo>
                  <a:lnTo>
                    <a:pt x="557" y="41"/>
                  </a:lnTo>
                  <a:lnTo>
                    <a:pt x="453" y="875"/>
                  </a:lnTo>
                  <a:lnTo>
                    <a:pt x="23" y="846"/>
                  </a:lnTo>
                  <a:lnTo>
                    <a:pt x="0" y="0"/>
                  </a:lnTo>
                  <a:close/>
                </a:path>
              </a:pathLst>
            </a:custGeom>
            <a:solidFill>
              <a:srgbClr val="1AD2FF"/>
            </a:solidFill>
            <a:ln>
              <a:noFill/>
            </a:ln>
          </p:spPr>
          <p:txBody>
            <a:bodyPr/>
            <a:lstStyle/>
            <a:p>
              <a:endParaRPr lang="en-US"/>
            </a:p>
          </p:txBody>
        </p:sp>
        <p:sp>
          <p:nvSpPr>
            <p:cNvPr id="1148" name="Freeform 301"/>
            <p:cNvSpPr>
              <a:spLocks/>
            </p:cNvSpPr>
            <p:nvPr/>
          </p:nvSpPr>
          <p:spPr bwMode="auto">
            <a:xfrm>
              <a:off x="5204619" y="1138763"/>
              <a:ext cx="295275" cy="463333"/>
            </a:xfrm>
            <a:custGeom>
              <a:avLst/>
              <a:gdLst>
                <a:gd name="T0" fmla="*/ 0 w 557"/>
                <a:gd name="T1" fmla="*/ 0 h 875"/>
                <a:gd name="T2" fmla="*/ 197 w 557"/>
                <a:gd name="T3" fmla="*/ 0 h 875"/>
                <a:gd name="T4" fmla="*/ 557 w 557"/>
                <a:gd name="T5" fmla="*/ 41 h 875"/>
                <a:gd name="T6" fmla="*/ 453 w 557"/>
                <a:gd name="T7" fmla="*/ 875 h 875"/>
                <a:gd name="T8" fmla="*/ 23 w 557"/>
                <a:gd name="T9" fmla="*/ 846 h 875"/>
                <a:gd name="T10" fmla="*/ 0 w 557"/>
                <a:gd name="T11" fmla="*/ 0 h 875"/>
              </a:gdLst>
              <a:ahLst/>
              <a:cxnLst>
                <a:cxn ang="0">
                  <a:pos x="T0" y="T1"/>
                </a:cxn>
                <a:cxn ang="0">
                  <a:pos x="T2" y="T3"/>
                </a:cxn>
                <a:cxn ang="0">
                  <a:pos x="T4" y="T5"/>
                </a:cxn>
                <a:cxn ang="0">
                  <a:pos x="T6" y="T7"/>
                </a:cxn>
                <a:cxn ang="0">
                  <a:pos x="T8" y="T9"/>
                </a:cxn>
                <a:cxn ang="0">
                  <a:pos x="T10" y="T11"/>
                </a:cxn>
              </a:cxnLst>
              <a:rect l="0" t="0" r="r" b="b"/>
              <a:pathLst>
                <a:path w="557" h="875">
                  <a:moveTo>
                    <a:pt x="0" y="0"/>
                  </a:moveTo>
                  <a:lnTo>
                    <a:pt x="197" y="0"/>
                  </a:lnTo>
                  <a:lnTo>
                    <a:pt x="557" y="41"/>
                  </a:lnTo>
                  <a:lnTo>
                    <a:pt x="453" y="875"/>
                  </a:lnTo>
                  <a:lnTo>
                    <a:pt x="23" y="846"/>
                  </a:lnTo>
                  <a:lnTo>
                    <a:pt x="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 name="Freeform 302"/>
            <p:cNvSpPr>
              <a:spLocks/>
            </p:cNvSpPr>
            <p:nvPr/>
          </p:nvSpPr>
          <p:spPr bwMode="auto">
            <a:xfrm>
              <a:off x="4417219" y="1138762"/>
              <a:ext cx="504825" cy="425251"/>
            </a:xfrm>
            <a:custGeom>
              <a:avLst/>
              <a:gdLst>
                <a:gd name="T0" fmla="*/ 953 w 953"/>
                <a:gd name="T1" fmla="*/ 805 h 805"/>
                <a:gd name="T2" fmla="*/ 0 w 953"/>
                <a:gd name="T3" fmla="*/ 749 h 805"/>
                <a:gd name="T4" fmla="*/ 0 w 953"/>
                <a:gd name="T5" fmla="*/ 540 h 805"/>
                <a:gd name="T6" fmla="*/ 23 w 953"/>
                <a:gd name="T7" fmla="*/ 0 h 805"/>
                <a:gd name="T8" fmla="*/ 953 w 953"/>
                <a:gd name="T9" fmla="*/ 0 h 805"/>
                <a:gd name="T10" fmla="*/ 953 w 953"/>
                <a:gd name="T11" fmla="*/ 805 h 805"/>
              </a:gdLst>
              <a:ahLst/>
              <a:cxnLst>
                <a:cxn ang="0">
                  <a:pos x="T0" y="T1"/>
                </a:cxn>
                <a:cxn ang="0">
                  <a:pos x="T2" y="T3"/>
                </a:cxn>
                <a:cxn ang="0">
                  <a:pos x="T4" y="T5"/>
                </a:cxn>
                <a:cxn ang="0">
                  <a:pos x="T6" y="T7"/>
                </a:cxn>
                <a:cxn ang="0">
                  <a:pos x="T8" y="T9"/>
                </a:cxn>
                <a:cxn ang="0">
                  <a:pos x="T10" y="T11"/>
                </a:cxn>
              </a:cxnLst>
              <a:rect l="0" t="0" r="r" b="b"/>
              <a:pathLst>
                <a:path w="953" h="805">
                  <a:moveTo>
                    <a:pt x="953" y="805"/>
                  </a:moveTo>
                  <a:lnTo>
                    <a:pt x="0" y="749"/>
                  </a:lnTo>
                  <a:lnTo>
                    <a:pt x="0" y="540"/>
                  </a:lnTo>
                  <a:lnTo>
                    <a:pt x="23" y="0"/>
                  </a:lnTo>
                  <a:lnTo>
                    <a:pt x="953" y="0"/>
                  </a:lnTo>
                  <a:lnTo>
                    <a:pt x="953" y="805"/>
                  </a:lnTo>
                  <a:close/>
                </a:path>
              </a:pathLst>
            </a:custGeom>
            <a:solidFill>
              <a:schemeClr val="accent2">
                <a:lumMod val="60000"/>
                <a:lumOff val="40000"/>
              </a:schemeClr>
            </a:solidFill>
            <a:ln>
              <a:noFill/>
            </a:ln>
          </p:spPr>
          <p:txBody>
            <a:bodyPr/>
            <a:lstStyle/>
            <a:p>
              <a:endParaRPr lang="en-US"/>
            </a:p>
          </p:txBody>
        </p:sp>
        <p:sp>
          <p:nvSpPr>
            <p:cNvPr id="1150" name="Freeform 303"/>
            <p:cNvSpPr>
              <a:spLocks/>
            </p:cNvSpPr>
            <p:nvPr/>
          </p:nvSpPr>
          <p:spPr bwMode="auto">
            <a:xfrm>
              <a:off x="4417219" y="1138762"/>
              <a:ext cx="504825" cy="425251"/>
            </a:xfrm>
            <a:custGeom>
              <a:avLst/>
              <a:gdLst>
                <a:gd name="T0" fmla="*/ 953 w 953"/>
                <a:gd name="T1" fmla="*/ 805 h 805"/>
                <a:gd name="T2" fmla="*/ 0 w 953"/>
                <a:gd name="T3" fmla="*/ 749 h 805"/>
                <a:gd name="T4" fmla="*/ 0 w 953"/>
                <a:gd name="T5" fmla="*/ 540 h 805"/>
                <a:gd name="T6" fmla="*/ 23 w 953"/>
                <a:gd name="T7" fmla="*/ 0 h 805"/>
                <a:gd name="T8" fmla="*/ 953 w 953"/>
                <a:gd name="T9" fmla="*/ 0 h 805"/>
                <a:gd name="T10" fmla="*/ 953 w 953"/>
                <a:gd name="T11" fmla="*/ 805 h 805"/>
              </a:gdLst>
              <a:ahLst/>
              <a:cxnLst>
                <a:cxn ang="0">
                  <a:pos x="T0" y="T1"/>
                </a:cxn>
                <a:cxn ang="0">
                  <a:pos x="T2" y="T3"/>
                </a:cxn>
                <a:cxn ang="0">
                  <a:pos x="T4" y="T5"/>
                </a:cxn>
                <a:cxn ang="0">
                  <a:pos x="T6" y="T7"/>
                </a:cxn>
                <a:cxn ang="0">
                  <a:pos x="T8" y="T9"/>
                </a:cxn>
                <a:cxn ang="0">
                  <a:pos x="T10" y="T11"/>
                </a:cxn>
              </a:cxnLst>
              <a:rect l="0" t="0" r="r" b="b"/>
              <a:pathLst>
                <a:path w="953" h="805">
                  <a:moveTo>
                    <a:pt x="953" y="805"/>
                  </a:moveTo>
                  <a:lnTo>
                    <a:pt x="0" y="749"/>
                  </a:lnTo>
                  <a:lnTo>
                    <a:pt x="0" y="540"/>
                  </a:lnTo>
                  <a:lnTo>
                    <a:pt x="23" y="0"/>
                  </a:lnTo>
                  <a:lnTo>
                    <a:pt x="953" y="0"/>
                  </a:lnTo>
                  <a:lnTo>
                    <a:pt x="953" y="80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1" name="Freeform 304"/>
            <p:cNvSpPr>
              <a:spLocks/>
            </p:cNvSpPr>
            <p:nvPr/>
          </p:nvSpPr>
          <p:spPr bwMode="auto">
            <a:xfrm>
              <a:off x="3982242" y="1410099"/>
              <a:ext cx="436562" cy="617247"/>
            </a:xfrm>
            <a:custGeom>
              <a:avLst/>
              <a:gdLst>
                <a:gd name="T0" fmla="*/ 233 w 825"/>
                <a:gd name="T1" fmla="*/ 292 h 1166"/>
                <a:gd name="T2" fmla="*/ 140 w 825"/>
                <a:gd name="T3" fmla="*/ 292 h 1166"/>
                <a:gd name="T4" fmla="*/ 175 w 825"/>
                <a:gd name="T5" fmla="*/ 361 h 1166"/>
                <a:gd name="T6" fmla="*/ 198 w 825"/>
                <a:gd name="T7" fmla="*/ 403 h 1166"/>
                <a:gd name="T8" fmla="*/ 116 w 825"/>
                <a:gd name="T9" fmla="*/ 361 h 1166"/>
                <a:gd name="T10" fmla="*/ 93 w 825"/>
                <a:gd name="T11" fmla="*/ 430 h 1166"/>
                <a:gd name="T12" fmla="*/ 59 w 825"/>
                <a:gd name="T13" fmla="*/ 430 h 1166"/>
                <a:gd name="T14" fmla="*/ 36 w 825"/>
                <a:gd name="T15" fmla="*/ 403 h 1166"/>
                <a:gd name="T16" fmla="*/ 0 w 825"/>
                <a:gd name="T17" fmla="*/ 430 h 1166"/>
                <a:gd name="T18" fmla="*/ 59 w 825"/>
                <a:gd name="T19" fmla="*/ 639 h 1166"/>
                <a:gd name="T20" fmla="*/ 140 w 825"/>
                <a:gd name="T21" fmla="*/ 666 h 1166"/>
                <a:gd name="T22" fmla="*/ 291 w 825"/>
                <a:gd name="T23" fmla="*/ 708 h 1166"/>
                <a:gd name="T24" fmla="*/ 291 w 825"/>
                <a:gd name="T25" fmla="*/ 763 h 1166"/>
                <a:gd name="T26" fmla="*/ 535 w 825"/>
                <a:gd name="T27" fmla="*/ 972 h 1166"/>
                <a:gd name="T28" fmla="*/ 570 w 825"/>
                <a:gd name="T29" fmla="*/ 1166 h 1166"/>
                <a:gd name="T30" fmla="*/ 791 w 825"/>
                <a:gd name="T31" fmla="*/ 1166 h 1166"/>
                <a:gd name="T32" fmla="*/ 825 w 825"/>
                <a:gd name="T33" fmla="*/ 236 h 1166"/>
                <a:gd name="T34" fmla="*/ 825 w 825"/>
                <a:gd name="T35" fmla="*/ 27 h 1166"/>
                <a:gd name="T36" fmla="*/ 512 w 825"/>
                <a:gd name="T37" fmla="*/ 0 h 1166"/>
                <a:gd name="T38" fmla="*/ 512 w 825"/>
                <a:gd name="T39" fmla="*/ 56 h 1166"/>
                <a:gd name="T40" fmla="*/ 314 w 825"/>
                <a:gd name="T41" fmla="*/ 56 h 1166"/>
                <a:gd name="T42" fmla="*/ 175 w 825"/>
                <a:gd name="T43" fmla="*/ 97 h 1166"/>
                <a:gd name="T44" fmla="*/ 233 w 825"/>
                <a:gd name="T45" fmla="*/ 29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5" h="1166">
                  <a:moveTo>
                    <a:pt x="233" y="292"/>
                  </a:moveTo>
                  <a:lnTo>
                    <a:pt x="140" y="292"/>
                  </a:lnTo>
                  <a:lnTo>
                    <a:pt x="175" y="361"/>
                  </a:lnTo>
                  <a:lnTo>
                    <a:pt x="198" y="403"/>
                  </a:lnTo>
                  <a:lnTo>
                    <a:pt x="116" y="361"/>
                  </a:lnTo>
                  <a:lnTo>
                    <a:pt x="93" y="430"/>
                  </a:lnTo>
                  <a:lnTo>
                    <a:pt x="59" y="430"/>
                  </a:lnTo>
                  <a:lnTo>
                    <a:pt x="36" y="403"/>
                  </a:lnTo>
                  <a:lnTo>
                    <a:pt x="0" y="430"/>
                  </a:lnTo>
                  <a:lnTo>
                    <a:pt x="59" y="639"/>
                  </a:lnTo>
                  <a:lnTo>
                    <a:pt x="140" y="666"/>
                  </a:lnTo>
                  <a:lnTo>
                    <a:pt x="291" y="708"/>
                  </a:lnTo>
                  <a:lnTo>
                    <a:pt x="291" y="763"/>
                  </a:lnTo>
                  <a:lnTo>
                    <a:pt x="535" y="972"/>
                  </a:lnTo>
                  <a:lnTo>
                    <a:pt x="570" y="1166"/>
                  </a:lnTo>
                  <a:lnTo>
                    <a:pt x="791" y="1166"/>
                  </a:lnTo>
                  <a:lnTo>
                    <a:pt x="825" y="236"/>
                  </a:lnTo>
                  <a:lnTo>
                    <a:pt x="825" y="27"/>
                  </a:lnTo>
                  <a:lnTo>
                    <a:pt x="512" y="0"/>
                  </a:lnTo>
                  <a:lnTo>
                    <a:pt x="512" y="56"/>
                  </a:lnTo>
                  <a:lnTo>
                    <a:pt x="314" y="56"/>
                  </a:lnTo>
                  <a:lnTo>
                    <a:pt x="175" y="97"/>
                  </a:lnTo>
                  <a:lnTo>
                    <a:pt x="233" y="2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2" name="Freeform 305"/>
            <p:cNvSpPr>
              <a:spLocks/>
            </p:cNvSpPr>
            <p:nvPr/>
          </p:nvSpPr>
          <p:spPr bwMode="auto">
            <a:xfrm>
              <a:off x="3982242" y="1410099"/>
              <a:ext cx="436562" cy="617247"/>
            </a:xfrm>
            <a:custGeom>
              <a:avLst/>
              <a:gdLst>
                <a:gd name="T0" fmla="*/ 233 w 825"/>
                <a:gd name="T1" fmla="*/ 292 h 1166"/>
                <a:gd name="T2" fmla="*/ 140 w 825"/>
                <a:gd name="T3" fmla="*/ 292 h 1166"/>
                <a:gd name="T4" fmla="*/ 175 w 825"/>
                <a:gd name="T5" fmla="*/ 361 h 1166"/>
                <a:gd name="T6" fmla="*/ 198 w 825"/>
                <a:gd name="T7" fmla="*/ 403 h 1166"/>
                <a:gd name="T8" fmla="*/ 116 w 825"/>
                <a:gd name="T9" fmla="*/ 361 h 1166"/>
                <a:gd name="T10" fmla="*/ 93 w 825"/>
                <a:gd name="T11" fmla="*/ 430 h 1166"/>
                <a:gd name="T12" fmla="*/ 59 w 825"/>
                <a:gd name="T13" fmla="*/ 430 h 1166"/>
                <a:gd name="T14" fmla="*/ 36 w 825"/>
                <a:gd name="T15" fmla="*/ 403 h 1166"/>
                <a:gd name="T16" fmla="*/ 0 w 825"/>
                <a:gd name="T17" fmla="*/ 430 h 1166"/>
                <a:gd name="T18" fmla="*/ 59 w 825"/>
                <a:gd name="T19" fmla="*/ 639 h 1166"/>
                <a:gd name="T20" fmla="*/ 140 w 825"/>
                <a:gd name="T21" fmla="*/ 666 h 1166"/>
                <a:gd name="T22" fmla="*/ 291 w 825"/>
                <a:gd name="T23" fmla="*/ 708 h 1166"/>
                <a:gd name="T24" fmla="*/ 291 w 825"/>
                <a:gd name="T25" fmla="*/ 763 h 1166"/>
                <a:gd name="T26" fmla="*/ 535 w 825"/>
                <a:gd name="T27" fmla="*/ 972 h 1166"/>
                <a:gd name="T28" fmla="*/ 570 w 825"/>
                <a:gd name="T29" fmla="*/ 1166 h 1166"/>
                <a:gd name="T30" fmla="*/ 791 w 825"/>
                <a:gd name="T31" fmla="*/ 1166 h 1166"/>
                <a:gd name="T32" fmla="*/ 825 w 825"/>
                <a:gd name="T33" fmla="*/ 236 h 1166"/>
                <a:gd name="T34" fmla="*/ 825 w 825"/>
                <a:gd name="T35" fmla="*/ 27 h 1166"/>
                <a:gd name="T36" fmla="*/ 512 w 825"/>
                <a:gd name="T37" fmla="*/ 0 h 1166"/>
                <a:gd name="T38" fmla="*/ 512 w 825"/>
                <a:gd name="T39" fmla="*/ 56 h 1166"/>
                <a:gd name="T40" fmla="*/ 314 w 825"/>
                <a:gd name="T41" fmla="*/ 56 h 1166"/>
                <a:gd name="T42" fmla="*/ 175 w 825"/>
                <a:gd name="T43" fmla="*/ 97 h 1166"/>
                <a:gd name="T44" fmla="*/ 233 w 825"/>
                <a:gd name="T45" fmla="*/ 29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5" h="1166">
                  <a:moveTo>
                    <a:pt x="233" y="292"/>
                  </a:moveTo>
                  <a:lnTo>
                    <a:pt x="140" y="292"/>
                  </a:lnTo>
                  <a:lnTo>
                    <a:pt x="175" y="361"/>
                  </a:lnTo>
                  <a:lnTo>
                    <a:pt x="198" y="403"/>
                  </a:lnTo>
                  <a:lnTo>
                    <a:pt x="116" y="361"/>
                  </a:lnTo>
                  <a:lnTo>
                    <a:pt x="93" y="430"/>
                  </a:lnTo>
                  <a:lnTo>
                    <a:pt x="59" y="430"/>
                  </a:lnTo>
                  <a:lnTo>
                    <a:pt x="36" y="403"/>
                  </a:lnTo>
                  <a:lnTo>
                    <a:pt x="0" y="430"/>
                  </a:lnTo>
                  <a:lnTo>
                    <a:pt x="59" y="639"/>
                  </a:lnTo>
                  <a:lnTo>
                    <a:pt x="140" y="666"/>
                  </a:lnTo>
                  <a:lnTo>
                    <a:pt x="291" y="708"/>
                  </a:lnTo>
                  <a:lnTo>
                    <a:pt x="291" y="763"/>
                  </a:lnTo>
                  <a:lnTo>
                    <a:pt x="535" y="972"/>
                  </a:lnTo>
                  <a:lnTo>
                    <a:pt x="570" y="1166"/>
                  </a:lnTo>
                  <a:lnTo>
                    <a:pt x="791" y="1166"/>
                  </a:lnTo>
                  <a:lnTo>
                    <a:pt x="825" y="236"/>
                  </a:lnTo>
                  <a:lnTo>
                    <a:pt x="825" y="27"/>
                  </a:lnTo>
                  <a:lnTo>
                    <a:pt x="512" y="0"/>
                  </a:lnTo>
                  <a:lnTo>
                    <a:pt x="512" y="56"/>
                  </a:lnTo>
                  <a:lnTo>
                    <a:pt x="314" y="56"/>
                  </a:lnTo>
                  <a:lnTo>
                    <a:pt x="175" y="97"/>
                  </a:lnTo>
                  <a:lnTo>
                    <a:pt x="233" y="292"/>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1153" name="Freeform 306"/>
            <p:cNvSpPr>
              <a:spLocks/>
            </p:cNvSpPr>
            <p:nvPr/>
          </p:nvSpPr>
          <p:spPr bwMode="auto">
            <a:xfrm>
              <a:off x="4283867" y="2013064"/>
              <a:ext cx="565150" cy="447464"/>
            </a:xfrm>
            <a:custGeom>
              <a:avLst/>
              <a:gdLst>
                <a:gd name="T0" fmla="*/ 221 w 1068"/>
                <a:gd name="T1" fmla="*/ 27 h 846"/>
                <a:gd name="T2" fmla="*/ 790 w 1068"/>
                <a:gd name="T3" fmla="*/ 0 h 846"/>
                <a:gd name="T4" fmla="*/ 871 w 1068"/>
                <a:gd name="T5" fmla="*/ 541 h 846"/>
                <a:gd name="T6" fmla="*/ 951 w 1068"/>
                <a:gd name="T7" fmla="*/ 610 h 846"/>
                <a:gd name="T8" fmla="*/ 987 w 1068"/>
                <a:gd name="T9" fmla="*/ 707 h 846"/>
                <a:gd name="T10" fmla="*/ 1068 w 1068"/>
                <a:gd name="T11" fmla="*/ 776 h 846"/>
                <a:gd name="T12" fmla="*/ 1010 w 1068"/>
                <a:gd name="T13" fmla="*/ 804 h 846"/>
                <a:gd name="T14" fmla="*/ 929 w 1068"/>
                <a:gd name="T15" fmla="*/ 776 h 846"/>
                <a:gd name="T16" fmla="*/ 813 w 1068"/>
                <a:gd name="T17" fmla="*/ 776 h 846"/>
                <a:gd name="T18" fmla="*/ 614 w 1068"/>
                <a:gd name="T19" fmla="*/ 734 h 846"/>
                <a:gd name="T20" fmla="*/ 534 w 1068"/>
                <a:gd name="T21" fmla="*/ 776 h 846"/>
                <a:gd name="T22" fmla="*/ 360 w 1068"/>
                <a:gd name="T23" fmla="*/ 804 h 846"/>
                <a:gd name="T24" fmla="*/ 302 w 1068"/>
                <a:gd name="T25" fmla="*/ 846 h 846"/>
                <a:gd name="T26" fmla="*/ 198 w 1068"/>
                <a:gd name="T27" fmla="*/ 846 h 846"/>
                <a:gd name="T28" fmla="*/ 255 w 1068"/>
                <a:gd name="T29" fmla="*/ 776 h 846"/>
                <a:gd name="T30" fmla="*/ 162 w 1068"/>
                <a:gd name="T31" fmla="*/ 568 h 846"/>
                <a:gd name="T32" fmla="*/ 255 w 1068"/>
                <a:gd name="T33" fmla="*/ 305 h 846"/>
                <a:gd name="T34" fmla="*/ 162 w 1068"/>
                <a:gd name="T35" fmla="*/ 236 h 846"/>
                <a:gd name="T36" fmla="*/ 139 w 1068"/>
                <a:gd name="T37" fmla="*/ 96 h 846"/>
                <a:gd name="T38" fmla="*/ 23 w 1068"/>
                <a:gd name="T39" fmla="*/ 96 h 846"/>
                <a:gd name="T40" fmla="*/ 0 w 1068"/>
                <a:gd name="T41" fmla="*/ 27 h 846"/>
                <a:gd name="T42" fmla="*/ 221 w 1068"/>
                <a:gd name="T43" fmla="*/ 27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8" h="846">
                  <a:moveTo>
                    <a:pt x="221" y="27"/>
                  </a:moveTo>
                  <a:lnTo>
                    <a:pt x="790" y="0"/>
                  </a:lnTo>
                  <a:lnTo>
                    <a:pt x="871" y="541"/>
                  </a:lnTo>
                  <a:lnTo>
                    <a:pt x="951" y="610"/>
                  </a:lnTo>
                  <a:lnTo>
                    <a:pt x="987" y="707"/>
                  </a:lnTo>
                  <a:lnTo>
                    <a:pt x="1068" y="776"/>
                  </a:lnTo>
                  <a:lnTo>
                    <a:pt x="1010" y="804"/>
                  </a:lnTo>
                  <a:lnTo>
                    <a:pt x="929" y="776"/>
                  </a:lnTo>
                  <a:lnTo>
                    <a:pt x="813" y="776"/>
                  </a:lnTo>
                  <a:lnTo>
                    <a:pt x="614" y="734"/>
                  </a:lnTo>
                  <a:lnTo>
                    <a:pt x="534" y="776"/>
                  </a:lnTo>
                  <a:lnTo>
                    <a:pt x="360" y="804"/>
                  </a:lnTo>
                  <a:lnTo>
                    <a:pt x="302" y="846"/>
                  </a:lnTo>
                  <a:lnTo>
                    <a:pt x="198" y="846"/>
                  </a:lnTo>
                  <a:lnTo>
                    <a:pt x="255" y="776"/>
                  </a:lnTo>
                  <a:lnTo>
                    <a:pt x="162" y="568"/>
                  </a:lnTo>
                  <a:lnTo>
                    <a:pt x="255" y="305"/>
                  </a:lnTo>
                  <a:lnTo>
                    <a:pt x="162" y="236"/>
                  </a:lnTo>
                  <a:lnTo>
                    <a:pt x="139" y="96"/>
                  </a:lnTo>
                  <a:lnTo>
                    <a:pt x="23" y="96"/>
                  </a:lnTo>
                  <a:lnTo>
                    <a:pt x="0" y="27"/>
                  </a:lnTo>
                  <a:lnTo>
                    <a:pt x="221" y="27"/>
                  </a:lnTo>
                  <a:close/>
                </a:path>
              </a:pathLst>
            </a:custGeom>
            <a:solidFill>
              <a:srgbClr val="1AD2FF"/>
            </a:solidFill>
            <a:ln>
              <a:noFill/>
            </a:ln>
          </p:spPr>
          <p:txBody>
            <a:bodyPr/>
            <a:lstStyle/>
            <a:p>
              <a:endParaRPr lang="en-US"/>
            </a:p>
          </p:txBody>
        </p:sp>
        <p:sp>
          <p:nvSpPr>
            <p:cNvPr id="1154" name="Freeform 307"/>
            <p:cNvSpPr>
              <a:spLocks/>
            </p:cNvSpPr>
            <p:nvPr/>
          </p:nvSpPr>
          <p:spPr bwMode="auto">
            <a:xfrm>
              <a:off x="4283867" y="2013064"/>
              <a:ext cx="565150" cy="447464"/>
            </a:xfrm>
            <a:custGeom>
              <a:avLst/>
              <a:gdLst>
                <a:gd name="T0" fmla="*/ 221 w 1068"/>
                <a:gd name="T1" fmla="*/ 27 h 846"/>
                <a:gd name="T2" fmla="*/ 790 w 1068"/>
                <a:gd name="T3" fmla="*/ 0 h 846"/>
                <a:gd name="T4" fmla="*/ 871 w 1068"/>
                <a:gd name="T5" fmla="*/ 541 h 846"/>
                <a:gd name="T6" fmla="*/ 951 w 1068"/>
                <a:gd name="T7" fmla="*/ 610 h 846"/>
                <a:gd name="T8" fmla="*/ 987 w 1068"/>
                <a:gd name="T9" fmla="*/ 707 h 846"/>
                <a:gd name="T10" fmla="*/ 1068 w 1068"/>
                <a:gd name="T11" fmla="*/ 776 h 846"/>
                <a:gd name="T12" fmla="*/ 1010 w 1068"/>
                <a:gd name="T13" fmla="*/ 804 h 846"/>
                <a:gd name="T14" fmla="*/ 929 w 1068"/>
                <a:gd name="T15" fmla="*/ 776 h 846"/>
                <a:gd name="T16" fmla="*/ 813 w 1068"/>
                <a:gd name="T17" fmla="*/ 776 h 846"/>
                <a:gd name="T18" fmla="*/ 614 w 1068"/>
                <a:gd name="T19" fmla="*/ 734 h 846"/>
                <a:gd name="T20" fmla="*/ 534 w 1068"/>
                <a:gd name="T21" fmla="*/ 776 h 846"/>
                <a:gd name="T22" fmla="*/ 360 w 1068"/>
                <a:gd name="T23" fmla="*/ 804 h 846"/>
                <a:gd name="T24" fmla="*/ 302 w 1068"/>
                <a:gd name="T25" fmla="*/ 846 h 846"/>
                <a:gd name="T26" fmla="*/ 198 w 1068"/>
                <a:gd name="T27" fmla="*/ 846 h 846"/>
                <a:gd name="T28" fmla="*/ 255 w 1068"/>
                <a:gd name="T29" fmla="*/ 776 h 846"/>
                <a:gd name="T30" fmla="*/ 162 w 1068"/>
                <a:gd name="T31" fmla="*/ 568 h 846"/>
                <a:gd name="T32" fmla="*/ 255 w 1068"/>
                <a:gd name="T33" fmla="*/ 305 h 846"/>
                <a:gd name="T34" fmla="*/ 162 w 1068"/>
                <a:gd name="T35" fmla="*/ 236 h 846"/>
                <a:gd name="T36" fmla="*/ 139 w 1068"/>
                <a:gd name="T37" fmla="*/ 96 h 846"/>
                <a:gd name="T38" fmla="*/ 23 w 1068"/>
                <a:gd name="T39" fmla="*/ 96 h 846"/>
                <a:gd name="T40" fmla="*/ 0 w 1068"/>
                <a:gd name="T41" fmla="*/ 27 h 846"/>
                <a:gd name="T42" fmla="*/ 221 w 1068"/>
                <a:gd name="T43" fmla="*/ 27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8" h="846">
                  <a:moveTo>
                    <a:pt x="221" y="27"/>
                  </a:moveTo>
                  <a:lnTo>
                    <a:pt x="790" y="0"/>
                  </a:lnTo>
                  <a:lnTo>
                    <a:pt x="871" y="541"/>
                  </a:lnTo>
                  <a:lnTo>
                    <a:pt x="951" y="610"/>
                  </a:lnTo>
                  <a:lnTo>
                    <a:pt x="987" y="707"/>
                  </a:lnTo>
                  <a:lnTo>
                    <a:pt x="1068" y="776"/>
                  </a:lnTo>
                  <a:lnTo>
                    <a:pt x="1010" y="804"/>
                  </a:lnTo>
                  <a:lnTo>
                    <a:pt x="929" y="776"/>
                  </a:lnTo>
                  <a:lnTo>
                    <a:pt x="813" y="776"/>
                  </a:lnTo>
                  <a:lnTo>
                    <a:pt x="614" y="734"/>
                  </a:lnTo>
                  <a:lnTo>
                    <a:pt x="534" y="776"/>
                  </a:lnTo>
                  <a:lnTo>
                    <a:pt x="360" y="804"/>
                  </a:lnTo>
                  <a:lnTo>
                    <a:pt x="302" y="846"/>
                  </a:lnTo>
                  <a:lnTo>
                    <a:pt x="198" y="846"/>
                  </a:lnTo>
                  <a:lnTo>
                    <a:pt x="255" y="776"/>
                  </a:lnTo>
                  <a:lnTo>
                    <a:pt x="162" y="568"/>
                  </a:lnTo>
                  <a:lnTo>
                    <a:pt x="255" y="305"/>
                  </a:lnTo>
                  <a:lnTo>
                    <a:pt x="162" y="236"/>
                  </a:lnTo>
                  <a:lnTo>
                    <a:pt x="139" y="96"/>
                  </a:lnTo>
                  <a:lnTo>
                    <a:pt x="23" y="96"/>
                  </a:lnTo>
                  <a:lnTo>
                    <a:pt x="0" y="27"/>
                  </a:lnTo>
                  <a:lnTo>
                    <a:pt x="221" y="2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5" name="Freeform 308"/>
            <p:cNvSpPr>
              <a:spLocks/>
            </p:cNvSpPr>
            <p:nvPr/>
          </p:nvSpPr>
          <p:spPr bwMode="auto">
            <a:xfrm>
              <a:off x="4399754" y="1535451"/>
              <a:ext cx="522288" cy="491894"/>
            </a:xfrm>
            <a:custGeom>
              <a:avLst/>
              <a:gdLst>
                <a:gd name="T0" fmla="*/ 987 w 987"/>
                <a:gd name="T1" fmla="*/ 167 h 930"/>
                <a:gd name="T2" fmla="*/ 963 w 987"/>
                <a:gd name="T3" fmla="*/ 903 h 930"/>
                <a:gd name="T4" fmla="*/ 569 w 987"/>
                <a:gd name="T5" fmla="*/ 903 h 930"/>
                <a:gd name="T6" fmla="*/ 0 w 987"/>
                <a:gd name="T7" fmla="*/ 930 h 930"/>
                <a:gd name="T8" fmla="*/ 34 w 987"/>
                <a:gd name="T9" fmla="*/ 0 h 930"/>
                <a:gd name="T10" fmla="*/ 987 w 987"/>
                <a:gd name="T11" fmla="*/ 56 h 930"/>
                <a:gd name="T12" fmla="*/ 987 w 987"/>
                <a:gd name="T13" fmla="*/ 167 h 930"/>
              </a:gdLst>
              <a:ahLst/>
              <a:cxnLst>
                <a:cxn ang="0">
                  <a:pos x="T0" y="T1"/>
                </a:cxn>
                <a:cxn ang="0">
                  <a:pos x="T2" y="T3"/>
                </a:cxn>
                <a:cxn ang="0">
                  <a:pos x="T4" y="T5"/>
                </a:cxn>
                <a:cxn ang="0">
                  <a:pos x="T6" y="T7"/>
                </a:cxn>
                <a:cxn ang="0">
                  <a:pos x="T8" y="T9"/>
                </a:cxn>
                <a:cxn ang="0">
                  <a:pos x="T10" y="T11"/>
                </a:cxn>
                <a:cxn ang="0">
                  <a:pos x="T12" y="T13"/>
                </a:cxn>
              </a:cxnLst>
              <a:rect l="0" t="0" r="r" b="b"/>
              <a:pathLst>
                <a:path w="987" h="930">
                  <a:moveTo>
                    <a:pt x="987" y="167"/>
                  </a:moveTo>
                  <a:lnTo>
                    <a:pt x="963" y="903"/>
                  </a:lnTo>
                  <a:lnTo>
                    <a:pt x="569" y="903"/>
                  </a:lnTo>
                  <a:lnTo>
                    <a:pt x="0" y="930"/>
                  </a:lnTo>
                  <a:lnTo>
                    <a:pt x="34" y="0"/>
                  </a:lnTo>
                  <a:lnTo>
                    <a:pt x="987" y="56"/>
                  </a:lnTo>
                  <a:lnTo>
                    <a:pt x="987" y="167"/>
                  </a:lnTo>
                  <a:close/>
                </a:path>
              </a:pathLst>
            </a:custGeom>
            <a:solidFill>
              <a:schemeClr val="accent2">
                <a:lumMod val="60000"/>
                <a:lumOff val="40000"/>
              </a:schemeClr>
            </a:solidFill>
            <a:ln>
              <a:noFill/>
            </a:ln>
          </p:spPr>
          <p:txBody>
            <a:bodyPr/>
            <a:lstStyle/>
            <a:p>
              <a:endParaRPr lang="en-US"/>
            </a:p>
          </p:txBody>
        </p:sp>
        <p:sp>
          <p:nvSpPr>
            <p:cNvPr id="1156" name="Freeform 309"/>
            <p:cNvSpPr>
              <a:spLocks/>
            </p:cNvSpPr>
            <p:nvPr/>
          </p:nvSpPr>
          <p:spPr bwMode="auto">
            <a:xfrm>
              <a:off x="4399754" y="1535451"/>
              <a:ext cx="522288" cy="491894"/>
            </a:xfrm>
            <a:custGeom>
              <a:avLst/>
              <a:gdLst>
                <a:gd name="T0" fmla="*/ 987 w 987"/>
                <a:gd name="T1" fmla="*/ 167 h 930"/>
                <a:gd name="T2" fmla="*/ 963 w 987"/>
                <a:gd name="T3" fmla="*/ 903 h 930"/>
                <a:gd name="T4" fmla="*/ 569 w 987"/>
                <a:gd name="T5" fmla="*/ 903 h 930"/>
                <a:gd name="T6" fmla="*/ 0 w 987"/>
                <a:gd name="T7" fmla="*/ 930 h 930"/>
                <a:gd name="T8" fmla="*/ 34 w 987"/>
                <a:gd name="T9" fmla="*/ 0 h 930"/>
                <a:gd name="T10" fmla="*/ 987 w 987"/>
                <a:gd name="T11" fmla="*/ 56 h 930"/>
                <a:gd name="T12" fmla="*/ 987 w 987"/>
                <a:gd name="T13" fmla="*/ 167 h 930"/>
              </a:gdLst>
              <a:ahLst/>
              <a:cxnLst>
                <a:cxn ang="0">
                  <a:pos x="T0" y="T1"/>
                </a:cxn>
                <a:cxn ang="0">
                  <a:pos x="T2" y="T3"/>
                </a:cxn>
                <a:cxn ang="0">
                  <a:pos x="T4" y="T5"/>
                </a:cxn>
                <a:cxn ang="0">
                  <a:pos x="T6" y="T7"/>
                </a:cxn>
                <a:cxn ang="0">
                  <a:pos x="T8" y="T9"/>
                </a:cxn>
                <a:cxn ang="0">
                  <a:pos x="T10" y="T11"/>
                </a:cxn>
                <a:cxn ang="0">
                  <a:pos x="T12" y="T13"/>
                </a:cxn>
              </a:cxnLst>
              <a:rect l="0" t="0" r="r" b="b"/>
              <a:pathLst>
                <a:path w="987" h="930">
                  <a:moveTo>
                    <a:pt x="987" y="167"/>
                  </a:moveTo>
                  <a:lnTo>
                    <a:pt x="963" y="903"/>
                  </a:lnTo>
                  <a:lnTo>
                    <a:pt x="569" y="903"/>
                  </a:lnTo>
                  <a:lnTo>
                    <a:pt x="0" y="930"/>
                  </a:lnTo>
                  <a:lnTo>
                    <a:pt x="34" y="0"/>
                  </a:lnTo>
                  <a:lnTo>
                    <a:pt x="987" y="56"/>
                  </a:lnTo>
                  <a:lnTo>
                    <a:pt x="987" y="16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 name="Rectangle 310"/>
            <p:cNvSpPr>
              <a:spLocks noChangeArrowheads="1"/>
            </p:cNvSpPr>
            <p:nvPr/>
          </p:nvSpPr>
          <p:spPr bwMode="auto">
            <a:xfrm>
              <a:off x="4090194" y="1649698"/>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Davidson</a:t>
              </a:r>
              <a:endParaRPr lang="en-US"/>
            </a:p>
          </p:txBody>
        </p:sp>
        <p:sp>
          <p:nvSpPr>
            <p:cNvPr id="1158" name="Rectangle 311"/>
            <p:cNvSpPr>
              <a:spLocks noChangeArrowheads="1"/>
            </p:cNvSpPr>
            <p:nvPr/>
          </p:nvSpPr>
          <p:spPr bwMode="auto">
            <a:xfrm>
              <a:off x="4560094" y="1321239"/>
              <a:ext cx="25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Guilford</a:t>
              </a:r>
              <a:endParaRPr lang="en-US"/>
            </a:p>
          </p:txBody>
        </p:sp>
        <p:sp>
          <p:nvSpPr>
            <p:cNvPr id="1159" name="Rectangle 312"/>
            <p:cNvSpPr>
              <a:spLocks noChangeArrowheads="1"/>
            </p:cNvSpPr>
            <p:nvPr/>
          </p:nvSpPr>
          <p:spPr bwMode="auto">
            <a:xfrm>
              <a:off x="4517230" y="1775051"/>
              <a:ext cx="31510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Randolph</a:t>
              </a:r>
              <a:endParaRPr lang="en-US"/>
            </a:p>
          </p:txBody>
        </p:sp>
        <p:sp>
          <p:nvSpPr>
            <p:cNvPr id="1160" name="Rectangle 313"/>
            <p:cNvSpPr>
              <a:spLocks noChangeArrowheads="1"/>
            </p:cNvSpPr>
            <p:nvPr/>
          </p:nvSpPr>
          <p:spPr bwMode="auto">
            <a:xfrm>
              <a:off x="4388644" y="2281226"/>
              <a:ext cx="41036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Montgomery</a:t>
              </a:r>
              <a:endParaRPr lang="en-US"/>
            </a:p>
          </p:txBody>
        </p:sp>
        <p:sp>
          <p:nvSpPr>
            <p:cNvPr id="1161" name="Rectangle 314"/>
            <p:cNvSpPr>
              <a:spLocks noChangeArrowheads="1"/>
            </p:cNvSpPr>
            <p:nvPr/>
          </p:nvSpPr>
          <p:spPr bwMode="auto">
            <a:xfrm>
              <a:off x="4922043" y="1333933"/>
              <a:ext cx="32733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Alamance</a:t>
              </a:r>
              <a:endParaRPr lang="en-US"/>
            </a:p>
          </p:txBody>
        </p:sp>
        <p:sp>
          <p:nvSpPr>
            <p:cNvPr id="1162" name="Rectangle 315"/>
            <p:cNvSpPr>
              <a:spLocks noChangeArrowheads="1"/>
            </p:cNvSpPr>
            <p:nvPr/>
          </p:nvSpPr>
          <p:spPr bwMode="auto">
            <a:xfrm>
              <a:off x="5237956" y="1321239"/>
              <a:ext cx="24554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Orange</a:t>
              </a:r>
              <a:endParaRPr lang="en-US"/>
            </a:p>
          </p:txBody>
        </p:sp>
        <p:sp>
          <p:nvSpPr>
            <p:cNvPr id="1163" name="Rectangle 316"/>
            <p:cNvSpPr>
              <a:spLocks noChangeArrowheads="1"/>
            </p:cNvSpPr>
            <p:nvPr/>
          </p:nvSpPr>
          <p:spPr bwMode="auto">
            <a:xfrm>
              <a:off x="5476079" y="1405338"/>
              <a:ext cx="2693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Durham</a:t>
              </a:r>
              <a:endParaRPr lang="en-US">
                <a:solidFill>
                  <a:schemeClr val="bg1"/>
                </a:solidFill>
              </a:endParaRPr>
            </a:p>
          </p:txBody>
        </p:sp>
        <p:sp>
          <p:nvSpPr>
            <p:cNvPr id="1164" name="Freeform 1163"/>
            <p:cNvSpPr>
              <a:spLocks/>
            </p:cNvSpPr>
            <p:nvPr/>
          </p:nvSpPr>
          <p:spPr bwMode="auto">
            <a:xfrm>
              <a:off x="3969542" y="1124483"/>
              <a:ext cx="461962" cy="337978"/>
            </a:xfrm>
            <a:custGeom>
              <a:avLst/>
              <a:gdLst>
                <a:gd name="T0" fmla="*/ 535 w 872"/>
                <a:gd name="T1" fmla="*/ 540 h 638"/>
                <a:gd name="T2" fmla="*/ 535 w 872"/>
                <a:gd name="T3" fmla="*/ 596 h 638"/>
                <a:gd name="T4" fmla="*/ 338 w 872"/>
                <a:gd name="T5" fmla="*/ 596 h 638"/>
                <a:gd name="T6" fmla="*/ 199 w 872"/>
                <a:gd name="T7" fmla="*/ 638 h 638"/>
                <a:gd name="T8" fmla="*/ 140 w 872"/>
                <a:gd name="T9" fmla="*/ 638 h 638"/>
                <a:gd name="T10" fmla="*/ 164 w 872"/>
                <a:gd name="T11" fmla="*/ 567 h 638"/>
                <a:gd name="T12" fmla="*/ 60 w 872"/>
                <a:gd name="T13" fmla="*/ 430 h 638"/>
                <a:gd name="T14" fmla="*/ 0 w 872"/>
                <a:gd name="T15" fmla="*/ 499 h 638"/>
                <a:gd name="T16" fmla="*/ 0 w 872"/>
                <a:gd name="T17" fmla="*/ 374 h 638"/>
                <a:gd name="T18" fmla="*/ 60 w 872"/>
                <a:gd name="T19" fmla="*/ 332 h 638"/>
                <a:gd name="T20" fmla="*/ 117 w 872"/>
                <a:gd name="T21" fmla="*/ 304 h 638"/>
                <a:gd name="T22" fmla="*/ 117 w 872"/>
                <a:gd name="T23" fmla="*/ 96 h 638"/>
                <a:gd name="T24" fmla="*/ 82 w 872"/>
                <a:gd name="T25" fmla="*/ 27 h 638"/>
                <a:gd name="T26" fmla="*/ 82 w 872"/>
                <a:gd name="T27" fmla="*/ 0 h 638"/>
                <a:gd name="T28" fmla="*/ 872 w 872"/>
                <a:gd name="T29" fmla="*/ 27 h 638"/>
                <a:gd name="T30" fmla="*/ 849 w 872"/>
                <a:gd name="T31" fmla="*/ 567 h 638"/>
                <a:gd name="T32" fmla="*/ 535 w 872"/>
                <a:gd name="T33" fmla="*/ 5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638">
                  <a:moveTo>
                    <a:pt x="535" y="540"/>
                  </a:moveTo>
                  <a:lnTo>
                    <a:pt x="535" y="596"/>
                  </a:lnTo>
                  <a:lnTo>
                    <a:pt x="338" y="596"/>
                  </a:lnTo>
                  <a:lnTo>
                    <a:pt x="199" y="638"/>
                  </a:lnTo>
                  <a:lnTo>
                    <a:pt x="140" y="638"/>
                  </a:lnTo>
                  <a:lnTo>
                    <a:pt x="164" y="567"/>
                  </a:lnTo>
                  <a:lnTo>
                    <a:pt x="60" y="430"/>
                  </a:lnTo>
                  <a:lnTo>
                    <a:pt x="0" y="499"/>
                  </a:lnTo>
                  <a:lnTo>
                    <a:pt x="0" y="374"/>
                  </a:lnTo>
                  <a:lnTo>
                    <a:pt x="60" y="332"/>
                  </a:lnTo>
                  <a:lnTo>
                    <a:pt x="117" y="304"/>
                  </a:lnTo>
                  <a:lnTo>
                    <a:pt x="117" y="96"/>
                  </a:lnTo>
                  <a:lnTo>
                    <a:pt x="82" y="27"/>
                  </a:lnTo>
                  <a:lnTo>
                    <a:pt x="82" y="0"/>
                  </a:lnTo>
                  <a:lnTo>
                    <a:pt x="872" y="27"/>
                  </a:lnTo>
                  <a:lnTo>
                    <a:pt x="849" y="567"/>
                  </a:lnTo>
                  <a:lnTo>
                    <a:pt x="535" y="540"/>
                  </a:lnTo>
                  <a:close/>
                </a:path>
              </a:pathLst>
            </a:custGeom>
            <a:solidFill>
              <a:schemeClr val="accent2">
                <a:lumMod val="60000"/>
                <a:lumOff val="40000"/>
              </a:schemeClr>
            </a:solidFill>
            <a:ln>
              <a:noFill/>
            </a:ln>
          </p:spPr>
          <p:txBody>
            <a:bodyPr/>
            <a:lstStyle/>
            <a:p>
              <a:endParaRPr lang="en-US"/>
            </a:p>
          </p:txBody>
        </p:sp>
        <p:sp>
          <p:nvSpPr>
            <p:cNvPr id="1165" name="Freeform 1164"/>
            <p:cNvSpPr>
              <a:spLocks/>
            </p:cNvSpPr>
            <p:nvPr/>
          </p:nvSpPr>
          <p:spPr bwMode="auto">
            <a:xfrm>
              <a:off x="3969542" y="1124483"/>
              <a:ext cx="461962" cy="337978"/>
            </a:xfrm>
            <a:custGeom>
              <a:avLst/>
              <a:gdLst>
                <a:gd name="T0" fmla="*/ 535 w 872"/>
                <a:gd name="T1" fmla="*/ 540 h 638"/>
                <a:gd name="T2" fmla="*/ 535 w 872"/>
                <a:gd name="T3" fmla="*/ 596 h 638"/>
                <a:gd name="T4" fmla="*/ 338 w 872"/>
                <a:gd name="T5" fmla="*/ 596 h 638"/>
                <a:gd name="T6" fmla="*/ 199 w 872"/>
                <a:gd name="T7" fmla="*/ 638 h 638"/>
                <a:gd name="T8" fmla="*/ 140 w 872"/>
                <a:gd name="T9" fmla="*/ 638 h 638"/>
                <a:gd name="T10" fmla="*/ 164 w 872"/>
                <a:gd name="T11" fmla="*/ 567 h 638"/>
                <a:gd name="T12" fmla="*/ 60 w 872"/>
                <a:gd name="T13" fmla="*/ 430 h 638"/>
                <a:gd name="T14" fmla="*/ 0 w 872"/>
                <a:gd name="T15" fmla="*/ 499 h 638"/>
                <a:gd name="T16" fmla="*/ 0 w 872"/>
                <a:gd name="T17" fmla="*/ 374 h 638"/>
                <a:gd name="T18" fmla="*/ 60 w 872"/>
                <a:gd name="T19" fmla="*/ 332 h 638"/>
                <a:gd name="T20" fmla="*/ 117 w 872"/>
                <a:gd name="T21" fmla="*/ 304 h 638"/>
                <a:gd name="T22" fmla="*/ 117 w 872"/>
                <a:gd name="T23" fmla="*/ 96 h 638"/>
                <a:gd name="T24" fmla="*/ 82 w 872"/>
                <a:gd name="T25" fmla="*/ 27 h 638"/>
                <a:gd name="T26" fmla="*/ 82 w 872"/>
                <a:gd name="T27" fmla="*/ 0 h 638"/>
                <a:gd name="T28" fmla="*/ 872 w 872"/>
                <a:gd name="T29" fmla="*/ 27 h 638"/>
                <a:gd name="T30" fmla="*/ 849 w 872"/>
                <a:gd name="T31" fmla="*/ 567 h 638"/>
                <a:gd name="T32" fmla="*/ 535 w 872"/>
                <a:gd name="T33" fmla="*/ 54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638">
                  <a:moveTo>
                    <a:pt x="535" y="540"/>
                  </a:moveTo>
                  <a:lnTo>
                    <a:pt x="535" y="596"/>
                  </a:lnTo>
                  <a:lnTo>
                    <a:pt x="338" y="596"/>
                  </a:lnTo>
                  <a:lnTo>
                    <a:pt x="199" y="638"/>
                  </a:lnTo>
                  <a:lnTo>
                    <a:pt x="140" y="638"/>
                  </a:lnTo>
                  <a:lnTo>
                    <a:pt x="164" y="567"/>
                  </a:lnTo>
                  <a:lnTo>
                    <a:pt x="60" y="430"/>
                  </a:lnTo>
                  <a:lnTo>
                    <a:pt x="0" y="499"/>
                  </a:lnTo>
                  <a:lnTo>
                    <a:pt x="0" y="374"/>
                  </a:lnTo>
                  <a:lnTo>
                    <a:pt x="60" y="332"/>
                  </a:lnTo>
                  <a:lnTo>
                    <a:pt x="117" y="304"/>
                  </a:lnTo>
                  <a:lnTo>
                    <a:pt x="117" y="96"/>
                  </a:lnTo>
                  <a:lnTo>
                    <a:pt x="82" y="27"/>
                  </a:lnTo>
                  <a:lnTo>
                    <a:pt x="82" y="0"/>
                  </a:lnTo>
                  <a:lnTo>
                    <a:pt x="872" y="27"/>
                  </a:lnTo>
                  <a:lnTo>
                    <a:pt x="849" y="567"/>
                  </a:lnTo>
                  <a:lnTo>
                    <a:pt x="535" y="54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6" name="Freeform 1165"/>
            <p:cNvSpPr>
              <a:spLocks/>
            </p:cNvSpPr>
            <p:nvPr/>
          </p:nvSpPr>
          <p:spPr bwMode="auto">
            <a:xfrm>
              <a:off x="4922042" y="786505"/>
              <a:ext cx="398462" cy="352259"/>
            </a:xfrm>
            <a:custGeom>
              <a:avLst/>
              <a:gdLst>
                <a:gd name="T0" fmla="*/ 755 w 755"/>
                <a:gd name="T1" fmla="*/ 0 h 666"/>
                <a:gd name="T2" fmla="*/ 732 w 755"/>
                <a:gd name="T3" fmla="*/ 666 h 666"/>
                <a:gd name="T4" fmla="*/ 535 w 755"/>
                <a:gd name="T5" fmla="*/ 666 h 666"/>
                <a:gd name="T6" fmla="*/ 0 w 755"/>
                <a:gd name="T7" fmla="*/ 666 h 666"/>
                <a:gd name="T8" fmla="*/ 59 w 755"/>
                <a:gd name="T9" fmla="*/ 0 h 666"/>
                <a:gd name="T10" fmla="*/ 755 w 755"/>
                <a:gd name="T11" fmla="*/ 0 h 666"/>
              </a:gdLst>
              <a:ahLst/>
              <a:cxnLst>
                <a:cxn ang="0">
                  <a:pos x="T0" y="T1"/>
                </a:cxn>
                <a:cxn ang="0">
                  <a:pos x="T2" y="T3"/>
                </a:cxn>
                <a:cxn ang="0">
                  <a:pos x="T4" y="T5"/>
                </a:cxn>
                <a:cxn ang="0">
                  <a:pos x="T6" y="T7"/>
                </a:cxn>
                <a:cxn ang="0">
                  <a:pos x="T8" y="T9"/>
                </a:cxn>
                <a:cxn ang="0">
                  <a:pos x="T10" y="T11"/>
                </a:cxn>
              </a:cxnLst>
              <a:rect l="0" t="0" r="r" b="b"/>
              <a:pathLst>
                <a:path w="755" h="666">
                  <a:moveTo>
                    <a:pt x="755" y="0"/>
                  </a:moveTo>
                  <a:lnTo>
                    <a:pt x="732" y="666"/>
                  </a:lnTo>
                  <a:lnTo>
                    <a:pt x="535" y="666"/>
                  </a:lnTo>
                  <a:lnTo>
                    <a:pt x="0" y="666"/>
                  </a:lnTo>
                  <a:lnTo>
                    <a:pt x="59" y="0"/>
                  </a:lnTo>
                  <a:lnTo>
                    <a:pt x="755" y="0"/>
                  </a:lnTo>
                  <a:close/>
                </a:path>
              </a:pathLst>
            </a:custGeom>
            <a:solidFill>
              <a:srgbClr val="1000C3"/>
            </a:solidFill>
            <a:ln>
              <a:noFill/>
            </a:ln>
          </p:spPr>
          <p:txBody>
            <a:bodyPr/>
            <a:lstStyle/>
            <a:p>
              <a:endParaRPr lang="en-US"/>
            </a:p>
          </p:txBody>
        </p:sp>
        <p:sp>
          <p:nvSpPr>
            <p:cNvPr id="1167" name="Freeform 1166"/>
            <p:cNvSpPr>
              <a:spLocks/>
            </p:cNvSpPr>
            <p:nvPr/>
          </p:nvSpPr>
          <p:spPr bwMode="auto">
            <a:xfrm>
              <a:off x="4922042" y="786505"/>
              <a:ext cx="398462" cy="352259"/>
            </a:xfrm>
            <a:custGeom>
              <a:avLst/>
              <a:gdLst>
                <a:gd name="T0" fmla="*/ 755 w 755"/>
                <a:gd name="T1" fmla="*/ 0 h 666"/>
                <a:gd name="T2" fmla="*/ 732 w 755"/>
                <a:gd name="T3" fmla="*/ 666 h 666"/>
                <a:gd name="T4" fmla="*/ 535 w 755"/>
                <a:gd name="T5" fmla="*/ 666 h 666"/>
                <a:gd name="T6" fmla="*/ 0 w 755"/>
                <a:gd name="T7" fmla="*/ 666 h 666"/>
                <a:gd name="T8" fmla="*/ 59 w 755"/>
                <a:gd name="T9" fmla="*/ 0 h 666"/>
                <a:gd name="T10" fmla="*/ 755 w 755"/>
                <a:gd name="T11" fmla="*/ 0 h 666"/>
              </a:gdLst>
              <a:ahLst/>
              <a:cxnLst>
                <a:cxn ang="0">
                  <a:pos x="T0" y="T1"/>
                </a:cxn>
                <a:cxn ang="0">
                  <a:pos x="T2" y="T3"/>
                </a:cxn>
                <a:cxn ang="0">
                  <a:pos x="T4" y="T5"/>
                </a:cxn>
                <a:cxn ang="0">
                  <a:pos x="T6" y="T7"/>
                </a:cxn>
                <a:cxn ang="0">
                  <a:pos x="T8" y="T9"/>
                </a:cxn>
                <a:cxn ang="0">
                  <a:pos x="T10" y="T11"/>
                </a:cxn>
              </a:cxnLst>
              <a:rect l="0" t="0" r="r" b="b"/>
              <a:pathLst>
                <a:path w="755" h="666">
                  <a:moveTo>
                    <a:pt x="755" y="0"/>
                  </a:moveTo>
                  <a:lnTo>
                    <a:pt x="732" y="666"/>
                  </a:lnTo>
                  <a:lnTo>
                    <a:pt x="535" y="666"/>
                  </a:lnTo>
                  <a:lnTo>
                    <a:pt x="0" y="666"/>
                  </a:lnTo>
                  <a:lnTo>
                    <a:pt x="59" y="0"/>
                  </a:lnTo>
                  <a:lnTo>
                    <a:pt x="755"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8" name="Freeform 1167"/>
            <p:cNvSpPr>
              <a:spLocks/>
            </p:cNvSpPr>
            <p:nvPr/>
          </p:nvSpPr>
          <p:spPr bwMode="auto">
            <a:xfrm>
              <a:off x="3759994" y="1351387"/>
              <a:ext cx="344487" cy="396688"/>
            </a:xfrm>
            <a:custGeom>
              <a:avLst/>
              <a:gdLst>
                <a:gd name="T0" fmla="*/ 651 w 651"/>
                <a:gd name="T1" fmla="*/ 402 h 749"/>
                <a:gd name="T2" fmla="*/ 558 w 651"/>
                <a:gd name="T3" fmla="*/ 402 h 749"/>
                <a:gd name="T4" fmla="*/ 593 w 651"/>
                <a:gd name="T5" fmla="*/ 471 h 749"/>
                <a:gd name="T6" fmla="*/ 616 w 651"/>
                <a:gd name="T7" fmla="*/ 513 h 749"/>
                <a:gd name="T8" fmla="*/ 534 w 651"/>
                <a:gd name="T9" fmla="*/ 471 h 749"/>
                <a:gd name="T10" fmla="*/ 511 w 651"/>
                <a:gd name="T11" fmla="*/ 540 h 749"/>
                <a:gd name="T12" fmla="*/ 477 w 651"/>
                <a:gd name="T13" fmla="*/ 540 h 749"/>
                <a:gd name="T14" fmla="*/ 454 w 651"/>
                <a:gd name="T15" fmla="*/ 513 h 749"/>
                <a:gd name="T16" fmla="*/ 418 w 651"/>
                <a:gd name="T17" fmla="*/ 540 h 749"/>
                <a:gd name="T18" fmla="*/ 477 w 651"/>
                <a:gd name="T19" fmla="*/ 749 h 749"/>
                <a:gd name="T20" fmla="*/ 454 w 651"/>
                <a:gd name="T21" fmla="*/ 679 h 749"/>
                <a:gd name="T22" fmla="*/ 418 w 651"/>
                <a:gd name="T23" fmla="*/ 679 h 749"/>
                <a:gd name="T24" fmla="*/ 395 w 651"/>
                <a:gd name="T25" fmla="*/ 637 h 749"/>
                <a:gd name="T26" fmla="*/ 361 w 651"/>
                <a:gd name="T27" fmla="*/ 679 h 749"/>
                <a:gd name="T28" fmla="*/ 337 w 651"/>
                <a:gd name="T29" fmla="*/ 637 h 749"/>
                <a:gd name="T30" fmla="*/ 140 w 651"/>
                <a:gd name="T31" fmla="*/ 513 h 749"/>
                <a:gd name="T32" fmla="*/ 81 w 651"/>
                <a:gd name="T33" fmla="*/ 513 h 749"/>
                <a:gd name="T34" fmla="*/ 58 w 651"/>
                <a:gd name="T35" fmla="*/ 471 h 749"/>
                <a:gd name="T36" fmla="*/ 0 w 651"/>
                <a:gd name="T37" fmla="*/ 471 h 749"/>
                <a:gd name="T38" fmla="*/ 24 w 651"/>
                <a:gd name="T39" fmla="*/ 41 h 749"/>
                <a:gd name="T40" fmla="*/ 395 w 651"/>
                <a:gd name="T41" fmla="*/ 69 h 749"/>
                <a:gd name="T42" fmla="*/ 454 w 651"/>
                <a:gd name="T43" fmla="*/ 0 h 749"/>
                <a:gd name="T44" fmla="*/ 558 w 651"/>
                <a:gd name="T45" fmla="*/ 137 h 749"/>
                <a:gd name="T46" fmla="*/ 534 w 651"/>
                <a:gd name="T47" fmla="*/ 207 h 749"/>
                <a:gd name="T48" fmla="*/ 593 w 651"/>
                <a:gd name="T49" fmla="*/ 207 h 749"/>
                <a:gd name="T50" fmla="*/ 651 w 651"/>
                <a:gd name="T51" fmla="*/ 40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749">
                  <a:moveTo>
                    <a:pt x="651" y="402"/>
                  </a:moveTo>
                  <a:lnTo>
                    <a:pt x="558" y="402"/>
                  </a:lnTo>
                  <a:lnTo>
                    <a:pt x="593" y="471"/>
                  </a:lnTo>
                  <a:lnTo>
                    <a:pt x="616" y="513"/>
                  </a:lnTo>
                  <a:lnTo>
                    <a:pt x="534" y="471"/>
                  </a:lnTo>
                  <a:lnTo>
                    <a:pt x="511" y="540"/>
                  </a:lnTo>
                  <a:lnTo>
                    <a:pt x="477" y="540"/>
                  </a:lnTo>
                  <a:lnTo>
                    <a:pt x="454" y="513"/>
                  </a:lnTo>
                  <a:lnTo>
                    <a:pt x="418" y="540"/>
                  </a:lnTo>
                  <a:lnTo>
                    <a:pt x="477" y="749"/>
                  </a:lnTo>
                  <a:lnTo>
                    <a:pt x="454" y="679"/>
                  </a:lnTo>
                  <a:lnTo>
                    <a:pt x="418" y="679"/>
                  </a:lnTo>
                  <a:lnTo>
                    <a:pt x="395" y="637"/>
                  </a:lnTo>
                  <a:lnTo>
                    <a:pt x="361" y="679"/>
                  </a:lnTo>
                  <a:lnTo>
                    <a:pt x="337" y="637"/>
                  </a:lnTo>
                  <a:lnTo>
                    <a:pt x="140" y="513"/>
                  </a:lnTo>
                  <a:lnTo>
                    <a:pt x="81" y="513"/>
                  </a:lnTo>
                  <a:lnTo>
                    <a:pt x="58" y="471"/>
                  </a:lnTo>
                  <a:lnTo>
                    <a:pt x="0" y="471"/>
                  </a:lnTo>
                  <a:lnTo>
                    <a:pt x="24" y="41"/>
                  </a:lnTo>
                  <a:lnTo>
                    <a:pt x="395" y="69"/>
                  </a:lnTo>
                  <a:lnTo>
                    <a:pt x="454" y="0"/>
                  </a:lnTo>
                  <a:lnTo>
                    <a:pt x="558" y="137"/>
                  </a:lnTo>
                  <a:lnTo>
                    <a:pt x="534" y="207"/>
                  </a:lnTo>
                  <a:lnTo>
                    <a:pt x="593" y="207"/>
                  </a:lnTo>
                  <a:lnTo>
                    <a:pt x="651" y="402"/>
                  </a:lnTo>
                  <a:close/>
                </a:path>
              </a:pathLst>
            </a:custGeom>
            <a:solidFill>
              <a:schemeClr val="accent2">
                <a:lumMod val="60000"/>
                <a:lumOff val="40000"/>
              </a:schemeClr>
            </a:solidFill>
            <a:ln>
              <a:noFill/>
            </a:ln>
          </p:spPr>
          <p:txBody>
            <a:bodyPr/>
            <a:lstStyle/>
            <a:p>
              <a:endParaRPr lang="en-US"/>
            </a:p>
          </p:txBody>
        </p:sp>
        <p:sp>
          <p:nvSpPr>
            <p:cNvPr id="1169" name="Freeform 1168"/>
            <p:cNvSpPr>
              <a:spLocks/>
            </p:cNvSpPr>
            <p:nvPr/>
          </p:nvSpPr>
          <p:spPr bwMode="auto">
            <a:xfrm>
              <a:off x="3759994" y="1351387"/>
              <a:ext cx="344487" cy="396688"/>
            </a:xfrm>
            <a:custGeom>
              <a:avLst/>
              <a:gdLst>
                <a:gd name="T0" fmla="*/ 651 w 651"/>
                <a:gd name="T1" fmla="*/ 402 h 749"/>
                <a:gd name="T2" fmla="*/ 558 w 651"/>
                <a:gd name="T3" fmla="*/ 402 h 749"/>
                <a:gd name="T4" fmla="*/ 593 w 651"/>
                <a:gd name="T5" fmla="*/ 471 h 749"/>
                <a:gd name="T6" fmla="*/ 616 w 651"/>
                <a:gd name="T7" fmla="*/ 513 h 749"/>
                <a:gd name="T8" fmla="*/ 534 w 651"/>
                <a:gd name="T9" fmla="*/ 471 h 749"/>
                <a:gd name="T10" fmla="*/ 511 w 651"/>
                <a:gd name="T11" fmla="*/ 540 h 749"/>
                <a:gd name="T12" fmla="*/ 477 w 651"/>
                <a:gd name="T13" fmla="*/ 540 h 749"/>
                <a:gd name="T14" fmla="*/ 454 w 651"/>
                <a:gd name="T15" fmla="*/ 513 h 749"/>
                <a:gd name="T16" fmla="*/ 418 w 651"/>
                <a:gd name="T17" fmla="*/ 540 h 749"/>
                <a:gd name="T18" fmla="*/ 477 w 651"/>
                <a:gd name="T19" fmla="*/ 749 h 749"/>
                <a:gd name="T20" fmla="*/ 454 w 651"/>
                <a:gd name="T21" fmla="*/ 679 h 749"/>
                <a:gd name="T22" fmla="*/ 418 w 651"/>
                <a:gd name="T23" fmla="*/ 679 h 749"/>
                <a:gd name="T24" fmla="*/ 395 w 651"/>
                <a:gd name="T25" fmla="*/ 637 h 749"/>
                <a:gd name="T26" fmla="*/ 361 w 651"/>
                <a:gd name="T27" fmla="*/ 679 h 749"/>
                <a:gd name="T28" fmla="*/ 337 w 651"/>
                <a:gd name="T29" fmla="*/ 637 h 749"/>
                <a:gd name="T30" fmla="*/ 140 w 651"/>
                <a:gd name="T31" fmla="*/ 513 h 749"/>
                <a:gd name="T32" fmla="*/ 81 w 651"/>
                <a:gd name="T33" fmla="*/ 513 h 749"/>
                <a:gd name="T34" fmla="*/ 58 w 651"/>
                <a:gd name="T35" fmla="*/ 471 h 749"/>
                <a:gd name="T36" fmla="*/ 0 w 651"/>
                <a:gd name="T37" fmla="*/ 471 h 749"/>
                <a:gd name="T38" fmla="*/ 24 w 651"/>
                <a:gd name="T39" fmla="*/ 41 h 749"/>
                <a:gd name="T40" fmla="*/ 395 w 651"/>
                <a:gd name="T41" fmla="*/ 69 h 749"/>
                <a:gd name="T42" fmla="*/ 454 w 651"/>
                <a:gd name="T43" fmla="*/ 0 h 749"/>
                <a:gd name="T44" fmla="*/ 558 w 651"/>
                <a:gd name="T45" fmla="*/ 137 h 749"/>
                <a:gd name="T46" fmla="*/ 534 w 651"/>
                <a:gd name="T47" fmla="*/ 207 h 749"/>
                <a:gd name="T48" fmla="*/ 593 w 651"/>
                <a:gd name="T49" fmla="*/ 207 h 749"/>
                <a:gd name="T50" fmla="*/ 651 w 651"/>
                <a:gd name="T51" fmla="*/ 40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749">
                  <a:moveTo>
                    <a:pt x="651" y="402"/>
                  </a:moveTo>
                  <a:lnTo>
                    <a:pt x="558" y="402"/>
                  </a:lnTo>
                  <a:lnTo>
                    <a:pt x="593" y="471"/>
                  </a:lnTo>
                  <a:lnTo>
                    <a:pt x="616" y="513"/>
                  </a:lnTo>
                  <a:lnTo>
                    <a:pt x="534" y="471"/>
                  </a:lnTo>
                  <a:lnTo>
                    <a:pt x="511" y="540"/>
                  </a:lnTo>
                  <a:lnTo>
                    <a:pt x="477" y="540"/>
                  </a:lnTo>
                  <a:lnTo>
                    <a:pt x="454" y="513"/>
                  </a:lnTo>
                  <a:lnTo>
                    <a:pt x="418" y="540"/>
                  </a:lnTo>
                  <a:lnTo>
                    <a:pt x="477" y="749"/>
                  </a:lnTo>
                  <a:lnTo>
                    <a:pt x="454" y="679"/>
                  </a:lnTo>
                  <a:lnTo>
                    <a:pt x="418" y="679"/>
                  </a:lnTo>
                  <a:lnTo>
                    <a:pt x="395" y="637"/>
                  </a:lnTo>
                  <a:lnTo>
                    <a:pt x="361" y="679"/>
                  </a:lnTo>
                  <a:lnTo>
                    <a:pt x="337" y="637"/>
                  </a:lnTo>
                  <a:lnTo>
                    <a:pt x="140" y="513"/>
                  </a:lnTo>
                  <a:lnTo>
                    <a:pt x="81" y="513"/>
                  </a:lnTo>
                  <a:lnTo>
                    <a:pt x="58" y="471"/>
                  </a:lnTo>
                  <a:lnTo>
                    <a:pt x="0" y="471"/>
                  </a:lnTo>
                  <a:lnTo>
                    <a:pt x="24" y="41"/>
                  </a:lnTo>
                  <a:lnTo>
                    <a:pt x="395" y="69"/>
                  </a:lnTo>
                  <a:lnTo>
                    <a:pt x="454" y="0"/>
                  </a:lnTo>
                  <a:lnTo>
                    <a:pt x="558" y="137"/>
                  </a:lnTo>
                  <a:lnTo>
                    <a:pt x="534" y="207"/>
                  </a:lnTo>
                  <a:lnTo>
                    <a:pt x="593" y="207"/>
                  </a:lnTo>
                  <a:lnTo>
                    <a:pt x="651" y="40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0" name="Freeform 1169"/>
            <p:cNvSpPr>
              <a:spLocks/>
            </p:cNvSpPr>
            <p:nvPr/>
          </p:nvSpPr>
          <p:spPr bwMode="auto">
            <a:xfrm>
              <a:off x="4429919" y="786505"/>
              <a:ext cx="522287" cy="352259"/>
            </a:xfrm>
            <a:custGeom>
              <a:avLst/>
              <a:gdLst>
                <a:gd name="T0" fmla="*/ 987 w 987"/>
                <a:gd name="T1" fmla="*/ 0 h 666"/>
                <a:gd name="T2" fmla="*/ 929 w 987"/>
                <a:gd name="T3" fmla="*/ 666 h 666"/>
                <a:gd name="T4" fmla="*/ 0 w 987"/>
                <a:gd name="T5" fmla="*/ 666 h 666"/>
                <a:gd name="T6" fmla="*/ 23 w 987"/>
                <a:gd name="T7" fmla="*/ 0 h 666"/>
                <a:gd name="T8" fmla="*/ 987 w 987"/>
                <a:gd name="T9" fmla="*/ 0 h 666"/>
              </a:gdLst>
              <a:ahLst/>
              <a:cxnLst>
                <a:cxn ang="0">
                  <a:pos x="T0" y="T1"/>
                </a:cxn>
                <a:cxn ang="0">
                  <a:pos x="T2" y="T3"/>
                </a:cxn>
                <a:cxn ang="0">
                  <a:pos x="T4" y="T5"/>
                </a:cxn>
                <a:cxn ang="0">
                  <a:pos x="T6" y="T7"/>
                </a:cxn>
                <a:cxn ang="0">
                  <a:pos x="T8" y="T9"/>
                </a:cxn>
              </a:cxnLst>
              <a:rect l="0" t="0" r="r" b="b"/>
              <a:pathLst>
                <a:path w="987" h="666">
                  <a:moveTo>
                    <a:pt x="987" y="0"/>
                  </a:moveTo>
                  <a:lnTo>
                    <a:pt x="929" y="666"/>
                  </a:lnTo>
                  <a:lnTo>
                    <a:pt x="0" y="666"/>
                  </a:lnTo>
                  <a:lnTo>
                    <a:pt x="23" y="0"/>
                  </a:lnTo>
                  <a:lnTo>
                    <a:pt x="987" y="0"/>
                  </a:lnTo>
                  <a:close/>
                </a:path>
              </a:pathLst>
            </a:custGeom>
            <a:solidFill>
              <a:schemeClr val="accent2">
                <a:lumMod val="60000"/>
                <a:lumOff val="40000"/>
              </a:schemeClr>
            </a:solidFill>
            <a:ln>
              <a:noFill/>
            </a:ln>
          </p:spPr>
          <p:txBody>
            <a:bodyPr/>
            <a:lstStyle/>
            <a:p>
              <a:endParaRPr lang="en-US"/>
            </a:p>
          </p:txBody>
        </p:sp>
        <p:sp>
          <p:nvSpPr>
            <p:cNvPr id="1171" name="Freeform 1170"/>
            <p:cNvSpPr>
              <a:spLocks/>
            </p:cNvSpPr>
            <p:nvPr/>
          </p:nvSpPr>
          <p:spPr bwMode="auto">
            <a:xfrm>
              <a:off x="4429919" y="786505"/>
              <a:ext cx="522287" cy="352259"/>
            </a:xfrm>
            <a:custGeom>
              <a:avLst/>
              <a:gdLst>
                <a:gd name="T0" fmla="*/ 987 w 987"/>
                <a:gd name="T1" fmla="*/ 0 h 666"/>
                <a:gd name="T2" fmla="*/ 929 w 987"/>
                <a:gd name="T3" fmla="*/ 666 h 666"/>
                <a:gd name="T4" fmla="*/ 0 w 987"/>
                <a:gd name="T5" fmla="*/ 666 h 666"/>
                <a:gd name="T6" fmla="*/ 23 w 987"/>
                <a:gd name="T7" fmla="*/ 0 h 666"/>
                <a:gd name="T8" fmla="*/ 987 w 987"/>
                <a:gd name="T9" fmla="*/ 0 h 666"/>
              </a:gdLst>
              <a:ahLst/>
              <a:cxnLst>
                <a:cxn ang="0">
                  <a:pos x="T0" y="T1"/>
                </a:cxn>
                <a:cxn ang="0">
                  <a:pos x="T2" y="T3"/>
                </a:cxn>
                <a:cxn ang="0">
                  <a:pos x="T4" y="T5"/>
                </a:cxn>
                <a:cxn ang="0">
                  <a:pos x="T6" y="T7"/>
                </a:cxn>
                <a:cxn ang="0">
                  <a:pos x="T8" y="T9"/>
                </a:cxn>
              </a:cxnLst>
              <a:rect l="0" t="0" r="r" b="b"/>
              <a:pathLst>
                <a:path w="987" h="666">
                  <a:moveTo>
                    <a:pt x="987" y="0"/>
                  </a:moveTo>
                  <a:lnTo>
                    <a:pt x="929" y="666"/>
                  </a:lnTo>
                  <a:lnTo>
                    <a:pt x="0" y="666"/>
                  </a:lnTo>
                  <a:lnTo>
                    <a:pt x="23" y="0"/>
                  </a:lnTo>
                  <a:lnTo>
                    <a:pt x="987"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2" name="Freeform 1171"/>
            <p:cNvSpPr>
              <a:spLocks/>
            </p:cNvSpPr>
            <p:nvPr/>
          </p:nvSpPr>
          <p:spPr bwMode="auto">
            <a:xfrm>
              <a:off x="4012404" y="786505"/>
              <a:ext cx="431800" cy="352259"/>
            </a:xfrm>
            <a:custGeom>
              <a:avLst/>
              <a:gdLst>
                <a:gd name="T0" fmla="*/ 814 w 814"/>
                <a:gd name="T1" fmla="*/ 0 h 666"/>
                <a:gd name="T2" fmla="*/ 790 w 814"/>
                <a:gd name="T3" fmla="*/ 666 h 666"/>
                <a:gd name="T4" fmla="*/ 0 w 814"/>
                <a:gd name="T5" fmla="*/ 637 h 666"/>
                <a:gd name="T6" fmla="*/ 35 w 814"/>
                <a:gd name="T7" fmla="*/ 0 h 666"/>
                <a:gd name="T8" fmla="*/ 814 w 814"/>
                <a:gd name="T9" fmla="*/ 0 h 666"/>
              </a:gdLst>
              <a:ahLst/>
              <a:cxnLst>
                <a:cxn ang="0">
                  <a:pos x="T0" y="T1"/>
                </a:cxn>
                <a:cxn ang="0">
                  <a:pos x="T2" y="T3"/>
                </a:cxn>
                <a:cxn ang="0">
                  <a:pos x="T4" y="T5"/>
                </a:cxn>
                <a:cxn ang="0">
                  <a:pos x="T6" y="T7"/>
                </a:cxn>
                <a:cxn ang="0">
                  <a:pos x="T8" y="T9"/>
                </a:cxn>
              </a:cxnLst>
              <a:rect l="0" t="0" r="r" b="b"/>
              <a:pathLst>
                <a:path w="814" h="666">
                  <a:moveTo>
                    <a:pt x="814" y="0"/>
                  </a:moveTo>
                  <a:lnTo>
                    <a:pt x="790" y="666"/>
                  </a:lnTo>
                  <a:lnTo>
                    <a:pt x="0" y="637"/>
                  </a:lnTo>
                  <a:lnTo>
                    <a:pt x="35" y="0"/>
                  </a:lnTo>
                  <a:lnTo>
                    <a:pt x="81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3" name="Freeform 1172"/>
            <p:cNvSpPr>
              <a:spLocks/>
            </p:cNvSpPr>
            <p:nvPr/>
          </p:nvSpPr>
          <p:spPr bwMode="auto">
            <a:xfrm>
              <a:off x="4012404" y="786505"/>
              <a:ext cx="431800" cy="352259"/>
            </a:xfrm>
            <a:custGeom>
              <a:avLst/>
              <a:gdLst>
                <a:gd name="T0" fmla="*/ 814 w 814"/>
                <a:gd name="T1" fmla="*/ 0 h 666"/>
                <a:gd name="T2" fmla="*/ 790 w 814"/>
                <a:gd name="T3" fmla="*/ 666 h 666"/>
                <a:gd name="T4" fmla="*/ 0 w 814"/>
                <a:gd name="T5" fmla="*/ 637 h 666"/>
                <a:gd name="T6" fmla="*/ 35 w 814"/>
                <a:gd name="T7" fmla="*/ 0 h 666"/>
                <a:gd name="T8" fmla="*/ 814 w 814"/>
                <a:gd name="T9" fmla="*/ 0 h 666"/>
              </a:gdLst>
              <a:ahLst/>
              <a:cxnLst>
                <a:cxn ang="0">
                  <a:pos x="T0" y="T1"/>
                </a:cxn>
                <a:cxn ang="0">
                  <a:pos x="T2" y="T3"/>
                </a:cxn>
                <a:cxn ang="0">
                  <a:pos x="T4" y="T5"/>
                </a:cxn>
                <a:cxn ang="0">
                  <a:pos x="T6" y="T7"/>
                </a:cxn>
                <a:cxn ang="0">
                  <a:pos x="T8" y="T9"/>
                </a:cxn>
              </a:cxnLst>
              <a:rect l="0" t="0" r="r" b="b"/>
              <a:pathLst>
                <a:path w="814" h="666">
                  <a:moveTo>
                    <a:pt x="814" y="0"/>
                  </a:moveTo>
                  <a:lnTo>
                    <a:pt x="790" y="666"/>
                  </a:lnTo>
                  <a:lnTo>
                    <a:pt x="0" y="637"/>
                  </a:lnTo>
                  <a:lnTo>
                    <a:pt x="35" y="0"/>
                  </a:lnTo>
                  <a:lnTo>
                    <a:pt x="814" y="0"/>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1174" name="Freeform 1173"/>
            <p:cNvSpPr>
              <a:spLocks/>
            </p:cNvSpPr>
            <p:nvPr/>
          </p:nvSpPr>
          <p:spPr bwMode="auto">
            <a:xfrm>
              <a:off x="3490119" y="764289"/>
              <a:ext cx="541337" cy="396688"/>
            </a:xfrm>
            <a:custGeom>
              <a:avLst/>
              <a:gdLst>
                <a:gd name="T0" fmla="*/ 1022 w 1022"/>
                <a:gd name="T1" fmla="*/ 42 h 749"/>
                <a:gd name="T2" fmla="*/ 988 w 1022"/>
                <a:gd name="T3" fmla="*/ 679 h 749"/>
                <a:gd name="T4" fmla="*/ 988 w 1022"/>
                <a:gd name="T5" fmla="*/ 708 h 749"/>
                <a:gd name="T6" fmla="*/ 965 w 1022"/>
                <a:gd name="T7" fmla="*/ 708 h 749"/>
                <a:gd name="T8" fmla="*/ 848 w 1022"/>
                <a:gd name="T9" fmla="*/ 708 h 749"/>
                <a:gd name="T10" fmla="*/ 825 w 1022"/>
                <a:gd name="T11" fmla="*/ 638 h 749"/>
                <a:gd name="T12" fmla="*/ 732 w 1022"/>
                <a:gd name="T13" fmla="*/ 638 h 749"/>
                <a:gd name="T14" fmla="*/ 674 w 1022"/>
                <a:gd name="T15" fmla="*/ 638 h 749"/>
                <a:gd name="T16" fmla="*/ 628 w 1022"/>
                <a:gd name="T17" fmla="*/ 708 h 749"/>
                <a:gd name="T18" fmla="*/ 569 w 1022"/>
                <a:gd name="T19" fmla="*/ 679 h 749"/>
                <a:gd name="T20" fmla="*/ 453 w 1022"/>
                <a:gd name="T21" fmla="*/ 679 h 749"/>
                <a:gd name="T22" fmla="*/ 453 w 1022"/>
                <a:gd name="T23" fmla="*/ 638 h 749"/>
                <a:gd name="T24" fmla="*/ 430 w 1022"/>
                <a:gd name="T25" fmla="*/ 679 h 749"/>
                <a:gd name="T26" fmla="*/ 395 w 1022"/>
                <a:gd name="T27" fmla="*/ 638 h 749"/>
                <a:gd name="T28" fmla="*/ 337 w 1022"/>
                <a:gd name="T29" fmla="*/ 708 h 749"/>
                <a:gd name="T30" fmla="*/ 313 w 1022"/>
                <a:gd name="T31" fmla="*/ 708 h 749"/>
                <a:gd name="T32" fmla="*/ 198 w 1022"/>
                <a:gd name="T33" fmla="*/ 749 h 749"/>
                <a:gd name="T34" fmla="*/ 232 w 1022"/>
                <a:gd name="T35" fmla="*/ 541 h 749"/>
                <a:gd name="T36" fmla="*/ 35 w 1022"/>
                <a:gd name="T37" fmla="*/ 374 h 749"/>
                <a:gd name="T38" fmla="*/ 0 w 1022"/>
                <a:gd name="T39" fmla="*/ 236 h 749"/>
                <a:gd name="T40" fmla="*/ 139 w 1022"/>
                <a:gd name="T41" fmla="*/ 0 h 749"/>
                <a:gd name="T42" fmla="*/ 1022 w 1022"/>
                <a:gd name="T43" fmla="*/ 4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2" h="749">
                  <a:moveTo>
                    <a:pt x="1022" y="42"/>
                  </a:moveTo>
                  <a:lnTo>
                    <a:pt x="988" y="679"/>
                  </a:lnTo>
                  <a:lnTo>
                    <a:pt x="988" y="708"/>
                  </a:lnTo>
                  <a:lnTo>
                    <a:pt x="965" y="708"/>
                  </a:lnTo>
                  <a:lnTo>
                    <a:pt x="848" y="708"/>
                  </a:lnTo>
                  <a:lnTo>
                    <a:pt x="825" y="638"/>
                  </a:lnTo>
                  <a:lnTo>
                    <a:pt x="732" y="638"/>
                  </a:lnTo>
                  <a:lnTo>
                    <a:pt x="674" y="638"/>
                  </a:lnTo>
                  <a:lnTo>
                    <a:pt x="628" y="708"/>
                  </a:lnTo>
                  <a:lnTo>
                    <a:pt x="569" y="679"/>
                  </a:lnTo>
                  <a:lnTo>
                    <a:pt x="453" y="679"/>
                  </a:lnTo>
                  <a:lnTo>
                    <a:pt x="453" y="638"/>
                  </a:lnTo>
                  <a:lnTo>
                    <a:pt x="430" y="679"/>
                  </a:lnTo>
                  <a:lnTo>
                    <a:pt x="395" y="638"/>
                  </a:lnTo>
                  <a:lnTo>
                    <a:pt x="337" y="708"/>
                  </a:lnTo>
                  <a:lnTo>
                    <a:pt x="313" y="708"/>
                  </a:lnTo>
                  <a:lnTo>
                    <a:pt x="198" y="749"/>
                  </a:lnTo>
                  <a:lnTo>
                    <a:pt x="232" y="541"/>
                  </a:lnTo>
                  <a:lnTo>
                    <a:pt x="35" y="374"/>
                  </a:lnTo>
                  <a:lnTo>
                    <a:pt x="0" y="236"/>
                  </a:lnTo>
                  <a:lnTo>
                    <a:pt x="139" y="0"/>
                  </a:lnTo>
                  <a:lnTo>
                    <a:pt x="1022" y="42"/>
                  </a:lnTo>
                  <a:close/>
                </a:path>
              </a:pathLst>
            </a:custGeom>
            <a:solidFill>
              <a:schemeClr val="accent2">
                <a:lumMod val="60000"/>
                <a:lumOff val="40000"/>
              </a:schemeClr>
            </a:solidFill>
            <a:ln>
              <a:noFill/>
            </a:ln>
          </p:spPr>
          <p:txBody>
            <a:bodyPr/>
            <a:lstStyle/>
            <a:p>
              <a:endParaRPr lang="en-US"/>
            </a:p>
          </p:txBody>
        </p:sp>
        <p:sp>
          <p:nvSpPr>
            <p:cNvPr id="1175" name="Freeform 1174"/>
            <p:cNvSpPr>
              <a:spLocks/>
            </p:cNvSpPr>
            <p:nvPr/>
          </p:nvSpPr>
          <p:spPr bwMode="auto">
            <a:xfrm>
              <a:off x="3490119" y="764289"/>
              <a:ext cx="541337" cy="396688"/>
            </a:xfrm>
            <a:custGeom>
              <a:avLst/>
              <a:gdLst>
                <a:gd name="T0" fmla="*/ 1022 w 1022"/>
                <a:gd name="T1" fmla="*/ 42 h 749"/>
                <a:gd name="T2" fmla="*/ 988 w 1022"/>
                <a:gd name="T3" fmla="*/ 679 h 749"/>
                <a:gd name="T4" fmla="*/ 988 w 1022"/>
                <a:gd name="T5" fmla="*/ 708 h 749"/>
                <a:gd name="T6" fmla="*/ 965 w 1022"/>
                <a:gd name="T7" fmla="*/ 708 h 749"/>
                <a:gd name="T8" fmla="*/ 848 w 1022"/>
                <a:gd name="T9" fmla="*/ 708 h 749"/>
                <a:gd name="T10" fmla="*/ 825 w 1022"/>
                <a:gd name="T11" fmla="*/ 638 h 749"/>
                <a:gd name="T12" fmla="*/ 732 w 1022"/>
                <a:gd name="T13" fmla="*/ 638 h 749"/>
                <a:gd name="T14" fmla="*/ 674 w 1022"/>
                <a:gd name="T15" fmla="*/ 638 h 749"/>
                <a:gd name="T16" fmla="*/ 628 w 1022"/>
                <a:gd name="T17" fmla="*/ 708 h 749"/>
                <a:gd name="T18" fmla="*/ 569 w 1022"/>
                <a:gd name="T19" fmla="*/ 679 h 749"/>
                <a:gd name="T20" fmla="*/ 453 w 1022"/>
                <a:gd name="T21" fmla="*/ 679 h 749"/>
                <a:gd name="T22" fmla="*/ 453 w 1022"/>
                <a:gd name="T23" fmla="*/ 638 h 749"/>
                <a:gd name="T24" fmla="*/ 430 w 1022"/>
                <a:gd name="T25" fmla="*/ 679 h 749"/>
                <a:gd name="T26" fmla="*/ 395 w 1022"/>
                <a:gd name="T27" fmla="*/ 638 h 749"/>
                <a:gd name="T28" fmla="*/ 337 w 1022"/>
                <a:gd name="T29" fmla="*/ 708 h 749"/>
                <a:gd name="T30" fmla="*/ 313 w 1022"/>
                <a:gd name="T31" fmla="*/ 708 h 749"/>
                <a:gd name="T32" fmla="*/ 198 w 1022"/>
                <a:gd name="T33" fmla="*/ 749 h 749"/>
                <a:gd name="T34" fmla="*/ 232 w 1022"/>
                <a:gd name="T35" fmla="*/ 541 h 749"/>
                <a:gd name="T36" fmla="*/ 35 w 1022"/>
                <a:gd name="T37" fmla="*/ 374 h 749"/>
                <a:gd name="T38" fmla="*/ 0 w 1022"/>
                <a:gd name="T39" fmla="*/ 236 h 749"/>
                <a:gd name="T40" fmla="*/ 139 w 1022"/>
                <a:gd name="T41" fmla="*/ 0 h 749"/>
                <a:gd name="T42" fmla="*/ 1022 w 1022"/>
                <a:gd name="T43" fmla="*/ 4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2" h="749">
                  <a:moveTo>
                    <a:pt x="1022" y="42"/>
                  </a:moveTo>
                  <a:lnTo>
                    <a:pt x="988" y="679"/>
                  </a:lnTo>
                  <a:lnTo>
                    <a:pt x="988" y="708"/>
                  </a:lnTo>
                  <a:lnTo>
                    <a:pt x="965" y="708"/>
                  </a:lnTo>
                  <a:lnTo>
                    <a:pt x="848" y="708"/>
                  </a:lnTo>
                  <a:lnTo>
                    <a:pt x="825" y="638"/>
                  </a:lnTo>
                  <a:lnTo>
                    <a:pt x="732" y="638"/>
                  </a:lnTo>
                  <a:lnTo>
                    <a:pt x="674" y="638"/>
                  </a:lnTo>
                  <a:lnTo>
                    <a:pt x="628" y="708"/>
                  </a:lnTo>
                  <a:lnTo>
                    <a:pt x="569" y="679"/>
                  </a:lnTo>
                  <a:lnTo>
                    <a:pt x="453" y="679"/>
                  </a:lnTo>
                  <a:lnTo>
                    <a:pt x="453" y="638"/>
                  </a:lnTo>
                  <a:lnTo>
                    <a:pt x="430" y="679"/>
                  </a:lnTo>
                  <a:lnTo>
                    <a:pt x="395" y="638"/>
                  </a:lnTo>
                  <a:lnTo>
                    <a:pt x="337" y="708"/>
                  </a:lnTo>
                  <a:lnTo>
                    <a:pt x="313" y="708"/>
                  </a:lnTo>
                  <a:lnTo>
                    <a:pt x="198" y="749"/>
                  </a:lnTo>
                  <a:lnTo>
                    <a:pt x="232" y="541"/>
                  </a:lnTo>
                  <a:lnTo>
                    <a:pt x="35" y="374"/>
                  </a:lnTo>
                  <a:lnTo>
                    <a:pt x="0" y="236"/>
                  </a:lnTo>
                  <a:lnTo>
                    <a:pt x="139" y="0"/>
                  </a:lnTo>
                  <a:lnTo>
                    <a:pt x="1022" y="42"/>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6" name="Freeform 1175"/>
            <p:cNvSpPr>
              <a:spLocks/>
            </p:cNvSpPr>
            <p:nvPr/>
          </p:nvSpPr>
          <p:spPr bwMode="auto">
            <a:xfrm>
              <a:off x="3582192" y="1102267"/>
              <a:ext cx="449262" cy="285617"/>
            </a:xfrm>
            <a:custGeom>
              <a:avLst/>
              <a:gdLst>
                <a:gd name="T0" fmla="*/ 361 w 848"/>
                <a:gd name="T1" fmla="*/ 513 h 541"/>
                <a:gd name="T2" fmla="*/ 0 w 848"/>
                <a:gd name="T3" fmla="*/ 513 h 541"/>
                <a:gd name="T4" fmla="*/ 24 w 848"/>
                <a:gd name="T5" fmla="*/ 110 h 541"/>
                <a:gd name="T6" fmla="*/ 139 w 848"/>
                <a:gd name="T7" fmla="*/ 69 h 541"/>
                <a:gd name="T8" fmla="*/ 162 w 848"/>
                <a:gd name="T9" fmla="*/ 69 h 541"/>
                <a:gd name="T10" fmla="*/ 221 w 848"/>
                <a:gd name="T11" fmla="*/ 0 h 541"/>
                <a:gd name="T12" fmla="*/ 255 w 848"/>
                <a:gd name="T13" fmla="*/ 41 h 541"/>
                <a:gd name="T14" fmla="*/ 278 w 848"/>
                <a:gd name="T15" fmla="*/ 0 h 541"/>
                <a:gd name="T16" fmla="*/ 278 w 848"/>
                <a:gd name="T17" fmla="*/ 41 h 541"/>
                <a:gd name="T18" fmla="*/ 394 w 848"/>
                <a:gd name="T19" fmla="*/ 41 h 541"/>
                <a:gd name="T20" fmla="*/ 454 w 848"/>
                <a:gd name="T21" fmla="*/ 69 h 541"/>
                <a:gd name="T22" fmla="*/ 500 w 848"/>
                <a:gd name="T23" fmla="*/ 0 h 541"/>
                <a:gd name="T24" fmla="*/ 558 w 848"/>
                <a:gd name="T25" fmla="*/ 0 h 541"/>
                <a:gd name="T26" fmla="*/ 651 w 848"/>
                <a:gd name="T27" fmla="*/ 0 h 541"/>
                <a:gd name="T28" fmla="*/ 674 w 848"/>
                <a:gd name="T29" fmla="*/ 69 h 541"/>
                <a:gd name="T30" fmla="*/ 790 w 848"/>
                <a:gd name="T31" fmla="*/ 69 h 541"/>
                <a:gd name="T32" fmla="*/ 813 w 848"/>
                <a:gd name="T33" fmla="*/ 69 h 541"/>
                <a:gd name="T34" fmla="*/ 848 w 848"/>
                <a:gd name="T35" fmla="*/ 139 h 541"/>
                <a:gd name="T36" fmla="*/ 848 w 848"/>
                <a:gd name="T37" fmla="*/ 346 h 541"/>
                <a:gd name="T38" fmla="*/ 790 w 848"/>
                <a:gd name="T39" fmla="*/ 375 h 541"/>
                <a:gd name="T40" fmla="*/ 731 w 848"/>
                <a:gd name="T41" fmla="*/ 416 h 541"/>
                <a:gd name="T42" fmla="*/ 731 w 848"/>
                <a:gd name="T43" fmla="*/ 541 h 541"/>
                <a:gd name="T44" fmla="*/ 361 w 848"/>
                <a:gd name="T45" fmla="*/ 51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8" h="541">
                  <a:moveTo>
                    <a:pt x="361" y="513"/>
                  </a:moveTo>
                  <a:lnTo>
                    <a:pt x="0" y="513"/>
                  </a:lnTo>
                  <a:lnTo>
                    <a:pt x="24" y="110"/>
                  </a:lnTo>
                  <a:lnTo>
                    <a:pt x="139" y="69"/>
                  </a:lnTo>
                  <a:lnTo>
                    <a:pt x="162" y="69"/>
                  </a:lnTo>
                  <a:lnTo>
                    <a:pt x="221" y="0"/>
                  </a:lnTo>
                  <a:lnTo>
                    <a:pt x="255" y="41"/>
                  </a:lnTo>
                  <a:lnTo>
                    <a:pt x="278" y="0"/>
                  </a:lnTo>
                  <a:lnTo>
                    <a:pt x="278" y="41"/>
                  </a:lnTo>
                  <a:lnTo>
                    <a:pt x="394" y="41"/>
                  </a:lnTo>
                  <a:lnTo>
                    <a:pt x="454" y="69"/>
                  </a:lnTo>
                  <a:lnTo>
                    <a:pt x="500" y="0"/>
                  </a:lnTo>
                  <a:lnTo>
                    <a:pt x="558" y="0"/>
                  </a:lnTo>
                  <a:lnTo>
                    <a:pt x="651" y="0"/>
                  </a:lnTo>
                  <a:lnTo>
                    <a:pt x="674" y="69"/>
                  </a:lnTo>
                  <a:lnTo>
                    <a:pt x="790" y="69"/>
                  </a:lnTo>
                  <a:lnTo>
                    <a:pt x="813" y="69"/>
                  </a:lnTo>
                  <a:lnTo>
                    <a:pt x="848" y="139"/>
                  </a:lnTo>
                  <a:lnTo>
                    <a:pt x="848" y="346"/>
                  </a:lnTo>
                  <a:lnTo>
                    <a:pt x="790" y="375"/>
                  </a:lnTo>
                  <a:lnTo>
                    <a:pt x="731" y="416"/>
                  </a:lnTo>
                  <a:lnTo>
                    <a:pt x="731" y="541"/>
                  </a:lnTo>
                  <a:lnTo>
                    <a:pt x="361" y="513"/>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7" name="Freeform 1176"/>
            <p:cNvSpPr>
              <a:spLocks/>
            </p:cNvSpPr>
            <p:nvPr/>
          </p:nvSpPr>
          <p:spPr bwMode="auto">
            <a:xfrm>
              <a:off x="3582192" y="1102267"/>
              <a:ext cx="449262" cy="285617"/>
            </a:xfrm>
            <a:custGeom>
              <a:avLst/>
              <a:gdLst>
                <a:gd name="T0" fmla="*/ 361 w 848"/>
                <a:gd name="T1" fmla="*/ 513 h 541"/>
                <a:gd name="T2" fmla="*/ 0 w 848"/>
                <a:gd name="T3" fmla="*/ 513 h 541"/>
                <a:gd name="T4" fmla="*/ 24 w 848"/>
                <a:gd name="T5" fmla="*/ 110 h 541"/>
                <a:gd name="T6" fmla="*/ 139 w 848"/>
                <a:gd name="T7" fmla="*/ 69 h 541"/>
                <a:gd name="T8" fmla="*/ 162 w 848"/>
                <a:gd name="T9" fmla="*/ 69 h 541"/>
                <a:gd name="T10" fmla="*/ 221 w 848"/>
                <a:gd name="T11" fmla="*/ 0 h 541"/>
                <a:gd name="T12" fmla="*/ 255 w 848"/>
                <a:gd name="T13" fmla="*/ 41 h 541"/>
                <a:gd name="T14" fmla="*/ 278 w 848"/>
                <a:gd name="T15" fmla="*/ 0 h 541"/>
                <a:gd name="T16" fmla="*/ 278 w 848"/>
                <a:gd name="T17" fmla="*/ 41 h 541"/>
                <a:gd name="T18" fmla="*/ 394 w 848"/>
                <a:gd name="T19" fmla="*/ 41 h 541"/>
                <a:gd name="T20" fmla="*/ 454 w 848"/>
                <a:gd name="T21" fmla="*/ 69 h 541"/>
                <a:gd name="T22" fmla="*/ 500 w 848"/>
                <a:gd name="T23" fmla="*/ 0 h 541"/>
                <a:gd name="T24" fmla="*/ 558 w 848"/>
                <a:gd name="T25" fmla="*/ 0 h 541"/>
                <a:gd name="T26" fmla="*/ 651 w 848"/>
                <a:gd name="T27" fmla="*/ 0 h 541"/>
                <a:gd name="T28" fmla="*/ 674 w 848"/>
                <a:gd name="T29" fmla="*/ 69 h 541"/>
                <a:gd name="T30" fmla="*/ 790 w 848"/>
                <a:gd name="T31" fmla="*/ 69 h 541"/>
                <a:gd name="T32" fmla="*/ 813 w 848"/>
                <a:gd name="T33" fmla="*/ 69 h 541"/>
                <a:gd name="T34" fmla="*/ 848 w 848"/>
                <a:gd name="T35" fmla="*/ 139 h 541"/>
                <a:gd name="T36" fmla="*/ 848 w 848"/>
                <a:gd name="T37" fmla="*/ 346 h 541"/>
                <a:gd name="T38" fmla="*/ 790 w 848"/>
                <a:gd name="T39" fmla="*/ 375 h 541"/>
                <a:gd name="T40" fmla="*/ 731 w 848"/>
                <a:gd name="T41" fmla="*/ 416 h 541"/>
                <a:gd name="T42" fmla="*/ 731 w 848"/>
                <a:gd name="T43" fmla="*/ 541 h 541"/>
                <a:gd name="T44" fmla="*/ 361 w 848"/>
                <a:gd name="T45" fmla="*/ 51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8" h="541">
                  <a:moveTo>
                    <a:pt x="361" y="513"/>
                  </a:moveTo>
                  <a:lnTo>
                    <a:pt x="0" y="513"/>
                  </a:lnTo>
                  <a:lnTo>
                    <a:pt x="24" y="110"/>
                  </a:lnTo>
                  <a:lnTo>
                    <a:pt x="139" y="69"/>
                  </a:lnTo>
                  <a:lnTo>
                    <a:pt x="162" y="69"/>
                  </a:lnTo>
                  <a:lnTo>
                    <a:pt x="221" y="0"/>
                  </a:lnTo>
                  <a:lnTo>
                    <a:pt x="255" y="41"/>
                  </a:lnTo>
                  <a:lnTo>
                    <a:pt x="278" y="0"/>
                  </a:lnTo>
                  <a:lnTo>
                    <a:pt x="278" y="41"/>
                  </a:lnTo>
                  <a:lnTo>
                    <a:pt x="394" y="41"/>
                  </a:lnTo>
                  <a:lnTo>
                    <a:pt x="454" y="69"/>
                  </a:lnTo>
                  <a:lnTo>
                    <a:pt x="500" y="0"/>
                  </a:lnTo>
                  <a:lnTo>
                    <a:pt x="558" y="0"/>
                  </a:lnTo>
                  <a:lnTo>
                    <a:pt x="651" y="0"/>
                  </a:lnTo>
                  <a:lnTo>
                    <a:pt x="674" y="69"/>
                  </a:lnTo>
                  <a:lnTo>
                    <a:pt x="790" y="69"/>
                  </a:lnTo>
                  <a:lnTo>
                    <a:pt x="813" y="69"/>
                  </a:lnTo>
                  <a:lnTo>
                    <a:pt x="848" y="139"/>
                  </a:lnTo>
                  <a:lnTo>
                    <a:pt x="848" y="346"/>
                  </a:lnTo>
                  <a:lnTo>
                    <a:pt x="790" y="375"/>
                  </a:lnTo>
                  <a:lnTo>
                    <a:pt x="731" y="416"/>
                  </a:lnTo>
                  <a:lnTo>
                    <a:pt x="731" y="541"/>
                  </a:lnTo>
                  <a:lnTo>
                    <a:pt x="361" y="513"/>
                  </a:lnTo>
                </a:path>
              </a:pathLst>
            </a:custGeom>
            <a:solidFill>
              <a:schemeClr val="accent2">
                <a:lumMod val="60000"/>
                <a:lumOff val="40000"/>
              </a:schemeClr>
            </a:solidFill>
            <a:ln w="3175">
              <a:solidFill>
                <a:srgbClr val="1F1A17"/>
              </a:solidFill>
              <a:prstDash val="solid"/>
              <a:round/>
              <a:headEnd/>
              <a:tailEnd/>
            </a:ln>
          </p:spPr>
          <p:txBody>
            <a:bodyPr/>
            <a:lstStyle/>
            <a:p>
              <a:endParaRPr lang="en-US"/>
            </a:p>
          </p:txBody>
        </p:sp>
        <p:sp>
          <p:nvSpPr>
            <p:cNvPr id="1178" name="Rectangle 1177"/>
            <p:cNvSpPr>
              <a:spLocks noChangeArrowheads="1"/>
            </p:cNvSpPr>
            <p:nvPr/>
          </p:nvSpPr>
          <p:spPr bwMode="auto">
            <a:xfrm>
              <a:off x="3696493" y="880121"/>
              <a:ext cx="17953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Surry</a:t>
              </a:r>
              <a:endParaRPr lang="en-US"/>
            </a:p>
          </p:txBody>
        </p:sp>
        <p:sp>
          <p:nvSpPr>
            <p:cNvPr id="1179" name="Rectangle 1178"/>
            <p:cNvSpPr>
              <a:spLocks noChangeArrowheads="1"/>
            </p:cNvSpPr>
            <p:nvPr/>
          </p:nvSpPr>
          <p:spPr bwMode="auto">
            <a:xfrm>
              <a:off x="3691731" y="1208580"/>
              <a:ext cx="21968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Yadkin</a:t>
              </a:r>
              <a:endParaRPr lang="en-US"/>
            </a:p>
          </p:txBody>
        </p:sp>
        <p:sp>
          <p:nvSpPr>
            <p:cNvPr id="1180" name="Rectangle 1179"/>
            <p:cNvSpPr>
              <a:spLocks noChangeArrowheads="1"/>
            </p:cNvSpPr>
            <p:nvPr/>
          </p:nvSpPr>
          <p:spPr bwMode="auto">
            <a:xfrm>
              <a:off x="4107655" y="929312"/>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Stokes</a:t>
              </a:r>
              <a:endParaRPr lang="en-US"/>
            </a:p>
          </p:txBody>
        </p:sp>
        <p:sp>
          <p:nvSpPr>
            <p:cNvPr id="1181" name="Rectangle 1180"/>
            <p:cNvSpPr>
              <a:spLocks noChangeArrowheads="1"/>
            </p:cNvSpPr>
            <p:nvPr/>
          </p:nvSpPr>
          <p:spPr bwMode="auto">
            <a:xfrm>
              <a:off x="4112418" y="1243489"/>
              <a:ext cx="24546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Forsyth</a:t>
              </a:r>
              <a:endParaRPr lang="en-US"/>
            </a:p>
          </p:txBody>
        </p:sp>
        <p:sp>
          <p:nvSpPr>
            <p:cNvPr id="1182" name="Rectangle 1181"/>
            <p:cNvSpPr>
              <a:spLocks noChangeArrowheads="1"/>
            </p:cNvSpPr>
            <p:nvPr/>
          </p:nvSpPr>
          <p:spPr bwMode="auto">
            <a:xfrm>
              <a:off x="3821906" y="1470394"/>
              <a:ext cx="18817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Davie</a:t>
              </a:r>
              <a:endParaRPr lang="en-US"/>
            </a:p>
          </p:txBody>
        </p:sp>
        <p:sp>
          <p:nvSpPr>
            <p:cNvPr id="1183" name="Rectangle 1182"/>
            <p:cNvSpPr>
              <a:spLocks noChangeArrowheads="1"/>
            </p:cNvSpPr>
            <p:nvPr/>
          </p:nvSpPr>
          <p:spPr bwMode="auto">
            <a:xfrm>
              <a:off x="4488655" y="929312"/>
              <a:ext cx="41036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Rockingham</a:t>
              </a:r>
              <a:endParaRPr lang="en-US"/>
            </a:p>
          </p:txBody>
        </p:sp>
        <p:sp>
          <p:nvSpPr>
            <p:cNvPr id="1184" name="Rectangle 1183"/>
            <p:cNvSpPr>
              <a:spLocks noChangeArrowheads="1"/>
            </p:cNvSpPr>
            <p:nvPr/>
          </p:nvSpPr>
          <p:spPr bwMode="auto">
            <a:xfrm>
              <a:off x="5029994" y="922965"/>
              <a:ext cx="2576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chemeClr val="bg1"/>
                  </a:solidFill>
                  <a:latin typeface="Arial Narrow" charset="0"/>
                </a:rPr>
                <a:t>Caswell</a:t>
              </a:r>
              <a:endParaRPr lang="en-US" dirty="0">
                <a:solidFill>
                  <a:schemeClr val="bg1"/>
                </a:solidFill>
              </a:endParaRPr>
            </a:p>
          </p:txBody>
        </p:sp>
        <p:sp>
          <p:nvSpPr>
            <p:cNvPr id="1185" name="Freeform 345"/>
            <p:cNvSpPr>
              <a:spLocks/>
            </p:cNvSpPr>
            <p:nvPr/>
          </p:nvSpPr>
          <p:spPr bwMode="auto">
            <a:xfrm>
              <a:off x="5457029" y="1351387"/>
              <a:ext cx="744538" cy="660089"/>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6" h="1249">
                  <a:moveTo>
                    <a:pt x="0" y="1013"/>
                  </a:moveTo>
                  <a:lnTo>
                    <a:pt x="174" y="471"/>
                  </a:lnTo>
                  <a:lnTo>
                    <a:pt x="313" y="471"/>
                  </a:lnTo>
                  <a:lnTo>
                    <a:pt x="371" y="347"/>
                  </a:lnTo>
                  <a:lnTo>
                    <a:pt x="453" y="347"/>
                  </a:lnTo>
                  <a:lnTo>
                    <a:pt x="511" y="277"/>
                  </a:lnTo>
                  <a:lnTo>
                    <a:pt x="569" y="138"/>
                  </a:lnTo>
                  <a:lnTo>
                    <a:pt x="511" y="70"/>
                  </a:lnTo>
                  <a:lnTo>
                    <a:pt x="476" y="138"/>
                  </a:lnTo>
                  <a:lnTo>
                    <a:pt x="453" y="70"/>
                  </a:lnTo>
                  <a:lnTo>
                    <a:pt x="476" y="0"/>
                  </a:lnTo>
                  <a:lnTo>
                    <a:pt x="593" y="0"/>
                  </a:lnTo>
                  <a:lnTo>
                    <a:pt x="848" y="111"/>
                  </a:lnTo>
                  <a:lnTo>
                    <a:pt x="1069" y="208"/>
                  </a:lnTo>
                  <a:lnTo>
                    <a:pt x="1127" y="305"/>
                  </a:lnTo>
                  <a:lnTo>
                    <a:pt x="1208" y="305"/>
                  </a:lnTo>
                  <a:lnTo>
                    <a:pt x="1208" y="374"/>
                  </a:lnTo>
                  <a:lnTo>
                    <a:pt x="1348" y="444"/>
                  </a:lnTo>
                  <a:lnTo>
                    <a:pt x="1406" y="583"/>
                  </a:lnTo>
                  <a:lnTo>
                    <a:pt x="1010" y="819"/>
                  </a:lnTo>
                  <a:lnTo>
                    <a:pt x="569" y="1249"/>
                  </a:lnTo>
                  <a:lnTo>
                    <a:pt x="174" y="1083"/>
                  </a:lnTo>
                  <a:lnTo>
                    <a:pt x="0" y="1013"/>
                  </a:lnTo>
                  <a:close/>
                </a:path>
              </a:pathLst>
            </a:custGeom>
            <a:solidFill>
              <a:srgbClr val="BA0010"/>
            </a:solidFill>
            <a:ln>
              <a:noFill/>
            </a:ln>
          </p:spPr>
          <p:txBody>
            <a:bodyPr/>
            <a:lstStyle/>
            <a:p>
              <a:endParaRPr lang="en-US">
                <a:solidFill>
                  <a:srgbClr val="BA0010"/>
                </a:solidFill>
              </a:endParaRPr>
            </a:p>
          </p:txBody>
        </p:sp>
        <p:sp>
          <p:nvSpPr>
            <p:cNvPr id="1186" name="Freeform 346"/>
            <p:cNvSpPr>
              <a:spLocks/>
            </p:cNvSpPr>
            <p:nvPr/>
          </p:nvSpPr>
          <p:spPr bwMode="auto">
            <a:xfrm>
              <a:off x="5457029" y="1351387"/>
              <a:ext cx="744538" cy="660089"/>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6" h="1249">
                  <a:moveTo>
                    <a:pt x="0" y="1013"/>
                  </a:moveTo>
                  <a:lnTo>
                    <a:pt x="174" y="471"/>
                  </a:lnTo>
                  <a:lnTo>
                    <a:pt x="313" y="471"/>
                  </a:lnTo>
                  <a:lnTo>
                    <a:pt x="371" y="347"/>
                  </a:lnTo>
                  <a:lnTo>
                    <a:pt x="453" y="347"/>
                  </a:lnTo>
                  <a:lnTo>
                    <a:pt x="511" y="277"/>
                  </a:lnTo>
                  <a:lnTo>
                    <a:pt x="569" y="138"/>
                  </a:lnTo>
                  <a:lnTo>
                    <a:pt x="511" y="70"/>
                  </a:lnTo>
                  <a:lnTo>
                    <a:pt x="476" y="138"/>
                  </a:lnTo>
                  <a:lnTo>
                    <a:pt x="453" y="70"/>
                  </a:lnTo>
                  <a:lnTo>
                    <a:pt x="476" y="0"/>
                  </a:lnTo>
                  <a:lnTo>
                    <a:pt x="593" y="0"/>
                  </a:lnTo>
                  <a:lnTo>
                    <a:pt x="848" y="111"/>
                  </a:lnTo>
                  <a:lnTo>
                    <a:pt x="1069" y="208"/>
                  </a:lnTo>
                  <a:lnTo>
                    <a:pt x="1127" y="305"/>
                  </a:lnTo>
                  <a:lnTo>
                    <a:pt x="1208" y="305"/>
                  </a:lnTo>
                  <a:lnTo>
                    <a:pt x="1208" y="374"/>
                  </a:lnTo>
                  <a:lnTo>
                    <a:pt x="1348" y="444"/>
                  </a:lnTo>
                  <a:lnTo>
                    <a:pt x="1406" y="583"/>
                  </a:lnTo>
                  <a:lnTo>
                    <a:pt x="1010" y="819"/>
                  </a:lnTo>
                  <a:lnTo>
                    <a:pt x="569" y="1249"/>
                  </a:lnTo>
                  <a:lnTo>
                    <a:pt x="174" y="1083"/>
                  </a:lnTo>
                  <a:lnTo>
                    <a:pt x="0" y="101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7" name="Freeform 347"/>
            <p:cNvSpPr>
              <a:spLocks/>
            </p:cNvSpPr>
            <p:nvPr/>
          </p:nvSpPr>
          <p:spPr bwMode="auto">
            <a:xfrm>
              <a:off x="5234781" y="1924206"/>
              <a:ext cx="684213" cy="461746"/>
            </a:xfrm>
            <a:custGeom>
              <a:avLst/>
              <a:gdLst>
                <a:gd name="T0" fmla="*/ 593 w 1291"/>
                <a:gd name="T1" fmla="*/ 0 h 874"/>
                <a:gd name="T2" fmla="*/ 988 w 1291"/>
                <a:gd name="T3" fmla="*/ 167 h 874"/>
                <a:gd name="T4" fmla="*/ 1128 w 1291"/>
                <a:gd name="T5" fmla="*/ 305 h 874"/>
                <a:gd name="T6" fmla="*/ 1291 w 1291"/>
                <a:gd name="T7" fmla="*/ 569 h 874"/>
                <a:gd name="T8" fmla="*/ 1267 w 1291"/>
                <a:gd name="T9" fmla="*/ 611 h 874"/>
                <a:gd name="T10" fmla="*/ 1209 w 1291"/>
                <a:gd name="T11" fmla="*/ 666 h 874"/>
                <a:gd name="T12" fmla="*/ 1151 w 1291"/>
                <a:gd name="T13" fmla="*/ 777 h 874"/>
                <a:gd name="T14" fmla="*/ 929 w 1291"/>
                <a:gd name="T15" fmla="*/ 735 h 874"/>
                <a:gd name="T16" fmla="*/ 872 w 1291"/>
                <a:gd name="T17" fmla="*/ 735 h 874"/>
                <a:gd name="T18" fmla="*/ 813 w 1291"/>
                <a:gd name="T19" fmla="*/ 735 h 874"/>
                <a:gd name="T20" fmla="*/ 558 w 1291"/>
                <a:gd name="T21" fmla="*/ 805 h 874"/>
                <a:gd name="T22" fmla="*/ 256 w 1291"/>
                <a:gd name="T23" fmla="*/ 874 h 874"/>
                <a:gd name="T24" fmla="*/ 0 w 1291"/>
                <a:gd name="T25" fmla="*/ 735 h 874"/>
                <a:gd name="T26" fmla="*/ 82 w 1291"/>
                <a:gd name="T27" fmla="*/ 639 h 874"/>
                <a:gd name="T28" fmla="*/ 477 w 1291"/>
                <a:gd name="T29" fmla="*/ 139 h 874"/>
                <a:gd name="T30" fmla="*/ 593 w 1291"/>
                <a:gd name="T31"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1" h="874">
                  <a:moveTo>
                    <a:pt x="593" y="0"/>
                  </a:moveTo>
                  <a:lnTo>
                    <a:pt x="988" y="167"/>
                  </a:lnTo>
                  <a:lnTo>
                    <a:pt x="1128" y="305"/>
                  </a:lnTo>
                  <a:lnTo>
                    <a:pt x="1291" y="569"/>
                  </a:lnTo>
                  <a:lnTo>
                    <a:pt x="1267" y="611"/>
                  </a:lnTo>
                  <a:lnTo>
                    <a:pt x="1209" y="666"/>
                  </a:lnTo>
                  <a:lnTo>
                    <a:pt x="1151" y="777"/>
                  </a:lnTo>
                  <a:lnTo>
                    <a:pt x="929" y="735"/>
                  </a:lnTo>
                  <a:lnTo>
                    <a:pt x="872" y="735"/>
                  </a:lnTo>
                  <a:lnTo>
                    <a:pt x="813" y="735"/>
                  </a:lnTo>
                  <a:lnTo>
                    <a:pt x="558" y="805"/>
                  </a:lnTo>
                  <a:lnTo>
                    <a:pt x="256" y="874"/>
                  </a:lnTo>
                  <a:lnTo>
                    <a:pt x="0" y="735"/>
                  </a:lnTo>
                  <a:lnTo>
                    <a:pt x="82" y="639"/>
                  </a:lnTo>
                  <a:lnTo>
                    <a:pt x="477" y="139"/>
                  </a:lnTo>
                  <a:lnTo>
                    <a:pt x="593" y="0"/>
                  </a:lnTo>
                  <a:close/>
                </a:path>
              </a:pathLst>
            </a:custGeom>
            <a:solidFill>
              <a:srgbClr val="BA0010"/>
            </a:solidFill>
            <a:ln>
              <a:noFill/>
            </a:ln>
          </p:spPr>
          <p:txBody>
            <a:bodyPr/>
            <a:lstStyle/>
            <a:p>
              <a:endParaRPr lang="en-US">
                <a:solidFill>
                  <a:srgbClr val="BA0010"/>
                </a:solidFill>
              </a:endParaRPr>
            </a:p>
          </p:txBody>
        </p:sp>
        <p:sp>
          <p:nvSpPr>
            <p:cNvPr id="1188" name="Freeform 348"/>
            <p:cNvSpPr>
              <a:spLocks/>
            </p:cNvSpPr>
            <p:nvPr/>
          </p:nvSpPr>
          <p:spPr bwMode="auto">
            <a:xfrm>
              <a:off x="5234781" y="1924206"/>
              <a:ext cx="684213" cy="461746"/>
            </a:xfrm>
            <a:custGeom>
              <a:avLst/>
              <a:gdLst>
                <a:gd name="T0" fmla="*/ 593 w 1291"/>
                <a:gd name="T1" fmla="*/ 0 h 874"/>
                <a:gd name="T2" fmla="*/ 988 w 1291"/>
                <a:gd name="T3" fmla="*/ 167 h 874"/>
                <a:gd name="T4" fmla="*/ 1128 w 1291"/>
                <a:gd name="T5" fmla="*/ 305 h 874"/>
                <a:gd name="T6" fmla="*/ 1291 w 1291"/>
                <a:gd name="T7" fmla="*/ 569 h 874"/>
                <a:gd name="T8" fmla="*/ 1267 w 1291"/>
                <a:gd name="T9" fmla="*/ 611 h 874"/>
                <a:gd name="T10" fmla="*/ 1209 w 1291"/>
                <a:gd name="T11" fmla="*/ 666 h 874"/>
                <a:gd name="T12" fmla="*/ 1151 w 1291"/>
                <a:gd name="T13" fmla="*/ 777 h 874"/>
                <a:gd name="T14" fmla="*/ 929 w 1291"/>
                <a:gd name="T15" fmla="*/ 735 h 874"/>
                <a:gd name="T16" fmla="*/ 872 w 1291"/>
                <a:gd name="T17" fmla="*/ 735 h 874"/>
                <a:gd name="T18" fmla="*/ 813 w 1291"/>
                <a:gd name="T19" fmla="*/ 735 h 874"/>
                <a:gd name="T20" fmla="*/ 558 w 1291"/>
                <a:gd name="T21" fmla="*/ 805 h 874"/>
                <a:gd name="T22" fmla="*/ 256 w 1291"/>
                <a:gd name="T23" fmla="*/ 874 h 874"/>
                <a:gd name="T24" fmla="*/ 0 w 1291"/>
                <a:gd name="T25" fmla="*/ 735 h 874"/>
                <a:gd name="T26" fmla="*/ 82 w 1291"/>
                <a:gd name="T27" fmla="*/ 639 h 874"/>
                <a:gd name="T28" fmla="*/ 477 w 1291"/>
                <a:gd name="T29" fmla="*/ 139 h 874"/>
                <a:gd name="T30" fmla="*/ 593 w 1291"/>
                <a:gd name="T31"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1" h="874">
                  <a:moveTo>
                    <a:pt x="593" y="0"/>
                  </a:moveTo>
                  <a:lnTo>
                    <a:pt x="988" y="167"/>
                  </a:lnTo>
                  <a:lnTo>
                    <a:pt x="1128" y="305"/>
                  </a:lnTo>
                  <a:lnTo>
                    <a:pt x="1291" y="569"/>
                  </a:lnTo>
                  <a:lnTo>
                    <a:pt x="1267" y="611"/>
                  </a:lnTo>
                  <a:lnTo>
                    <a:pt x="1209" y="666"/>
                  </a:lnTo>
                  <a:lnTo>
                    <a:pt x="1151" y="777"/>
                  </a:lnTo>
                  <a:lnTo>
                    <a:pt x="929" y="735"/>
                  </a:lnTo>
                  <a:lnTo>
                    <a:pt x="872" y="735"/>
                  </a:lnTo>
                  <a:lnTo>
                    <a:pt x="813" y="735"/>
                  </a:lnTo>
                  <a:lnTo>
                    <a:pt x="558" y="805"/>
                  </a:lnTo>
                  <a:lnTo>
                    <a:pt x="256" y="874"/>
                  </a:lnTo>
                  <a:lnTo>
                    <a:pt x="0" y="735"/>
                  </a:lnTo>
                  <a:lnTo>
                    <a:pt x="82" y="639"/>
                  </a:lnTo>
                  <a:lnTo>
                    <a:pt x="477" y="139"/>
                  </a:lnTo>
                  <a:lnTo>
                    <a:pt x="593"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9" name="Freeform 349"/>
            <p:cNvSpPr>
              <a:spLocks/>
            </p:cNvSpPr>
            <p:nvPr/>
          </p:nvSpPr>
          <p:spPr bwMode="auto">
            <a:xfrm>
              <a:off x="5758656" y="1660805"/>
              <a:ext cx="620713" cy="652156"/>
            </a:xfrm>
            <a:custGeom>
              <a:avLst/>
              <a:gdLst>
                <a:gd name="T0" fmla="*/ 302 w 1173"/>
                <a:gd name="T1" fmla="*/ 1068 h 1235"/>
                <a:gd name="T2" fmla="*/ 139 w 1173"/>
                <a:gd name="T3" fmla="*/ 805 h 1235"/>
                <a:gd name="T4" fmla="*/ 0 w 1173"/>
                <a:gd name="T5" fmla="*/ 666 h 1235"/>
                <a:gd name="T6" fmla="*/ 440 w 1173"/>
                <a:gd name="T7" fmla="*/ 236 h 1235"/>
                <a:gd name="T8" fmla="*/ 836 w 1173"/>
                <a:gd name="T9" fmla="*/ 0 h 1235"/>
                <a:gd name="T10" fmla="*/ 836 w 1173"/>
                <a:gd name="T11" fmla="*/ 97 h 1235"/>
                <a:gd name="T12" fmla="*/ 952 w 1173"/>
                <a:gd name="T13" fmla="*/ 166 h 1235"/>
                <a:gd name="T14" fmla="*/ 1010 w 1173"/>
                <a:gd name="T15" fmla="*/ 236 h 1235"/>
                <a:gd name="T16" fmla="*/ 1068 w 1173"/>
                <a:gd name="T17" fmla="*/ 458 h 1235"/>
                <a:gd name="T18" fmla="*/ 1173 w 1173"/>
                <a:gd name="T19" fmla="*/ 500 h 1235"/>
                <a:gd name="T20" fmla="*/ 1010 w 1173"/>
                <a:gd name="T21" fmla="*/ 902 h 1235"/>
                <a:gd name="T22" fmla="*/ 1010 w 1173"/>
                <a:gd name="T23" fmla="*/ 1041 h 1235"/>
                <a:gd name="T24" fmla="*/ 778 w 1173"/>
                <a:gd name="T25" fmla="*/ 1111 h 1235"/>
                <a:gd name="T26" fmla="*/ 732 w 1173"/>
                <a:gd name="T27" fmla="*/ 1166 h 1235"/>
                <a:gd name="T28" fmla="*/ 533 w 1173"/>
                <a:gd name="T29" fmla="*/ 1235 h 1235"/>
                <a:gd name="T30" fmla="*/ 394 w 1173"/>
                <a:gd name="T31" fmla="*/ 1235 h 1235"/>
                <a:gd name="T32" fmla="*/ 279 w 1173"/>
                <a:gd name="T33" fmla="*/ 1111 h 1235"/>
                <a:gd name="T34" fmla="*/ 302 w 1173"/>
                <a:gd name="T35" fmla="*/ 1068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3" h="1235">
                  <a:moveTo>
                    <a:pt x="302" y="1068"/>
                  </a:moveTo>
                  <a:lnTo>
                    <a:pt x="139" y="805"/>
                  </a:lnTo>
                  <a:lnTo>
                    <a:pt x="0" y="666"/>
                  </a:lnTo>
                  <a:lnTo>
                    <a:pt x="440" y="236"/>
                  </a:lnTo>
                  <a:lnTo>
                    <a:pt x="836" y="0"/>
                  </a:lnTo>
                  <a:lnTo>
                    <a:pt x="836" y="97"/>
                  </a:lnTo>
                  <a:lnTo>
                    <a:pt x="952" y="166"/>
                  </a:lnTo>
                  <a:lnTo>
                    <a:pt x="1010" y="236"/>
                  </a:lnTo>
                  <a:lnTo>
                    <a:pt x="1068" y="458"/>
                  </a:lnTo>
                  <a:lnTo>
                    <a:pt x="1173" y="500"/>
                  </a:lnTo>
                  <a:lnTo>
                    <a:pt x="1010" y="902"/>
                  </a:lnTo>
                  <a:lnTo>
                    <a:pt x="1010" y="1041"/>
                  </a:lnTo>
                  <a:lnTo>
                    <a:pt x="778" y="1111"/>
                  </a:lnTo>
                  <a:lnTo>
                    <a:pt x="732" y="1166"/>
                  </a:lnTo>
                  <a:lnTo>
                    <a:pt x="533" y="1235"/>
                  </a:lnTo>
                  <a:lnTo>
                    <a:pt x="394" y="1235"/>
                  </a:lnTo>
                  <a:lnTo>
                    <a:pt x="279" y="1111"/>
                  </a:lnTo>
                  <a:lnTo>
                    <a:pt x="302" y="1068"/>
                  </a:lnTo>
                  <a:close/>
                </a:path>
              </a:pathLst>
            </a:custGeom>
            <a:solidFill>
              <a:srgbClr val="BA0010"/>
            </a:solidFill>
            <a:ln>
              <a:noFill/>
            </a:ln>
          </p:spPr>
          <p:txBody>
            <a:bodyPr/>
            <a:lstStyle/>
            <a:p>
              <a:endParaRPr lang="en-US">
                <a:solidFill>
                  <a:srgbClr val="BA0010"/>
                </a:solidFill>
              </a:endParaRPr>
            </a:p>
          </p:txBody>
        </p:sp>
        <p:sp>
          <p:nvSpPr>
            <p:cNvPr id="1190" name="Freeform 350"/>
            <p:cNvSpPr>
              <a:spLocks/>
            </p:cNvSpPr>
            <p:nvPr/>
          </p:nvSpPr>
          <p:spPr bwMode="auto">
            <a:xfrm>
              <a:off x="5758656" y="1660805"/>
              <a:ext cx="620713" cy="652156"/>
            </a:xfrm>
            <a:custGeom>
              <a:avLst/>
              <a:gdLst>
                <a:gd name="T0" fmla="*/ 302 w 1173"/>
                <a:gd name="T1" fmla="*/ 1068 h 1235"/>
                <a:gd name="T2" fmla="*/ 139 w 1173"/>
                <a:gd name="T3" fmla="*/ 805 h 1235"/>
                <a:gd name="T4" fmla="*/ 0 w 1173"/>
                <a:gd name="T5" fmla="*/ 666 h 1235"/>
                <a:gd name="T6" fmla="*/ 440 w 1173"/>
                <a:gd name="T7" fmla="*/ 236 h 1235"/>
                <a:gd name="T8" fmla="*/ 836 w 1173"/>
                <a:gd name="T9" fmla="*/ 0 h 1235"/>
                <a:gd name="T10" fmla="*/ 836 w 1173"/>
                <a:gd name="T11" fmla="*/ 97 h 1235"/>
                <a:gd name="T12" fmla="*/ 952 w 1173"/>
                <a:gd name="T13" fmla="*/ 166 h 1235"/>
                <a:gd name="T14" fmla="*/ 1010 w 1173"/>
                <a:gd name="T15" fmla="*/ 236 h 1235"/>
                <a:gd name="T16" fmla="*/ 1068 w 1173"/>
                <a:gd name="T17" fmla="*/ 458 h 1235"/>
                <a:gd name="T18" fmla="*/ 1173 w 1173"/>
                <a:gd name="T19" fmla="*/ 500 h 1235"/>
                <a:gd name="T20" fmla="*/ 1010 w 1173"/>
                <a:gd name="T21" fmla="*/ 902 h 1235"/>
                <a:gd name="T22" fmla="*/ 1010 w 1173"/>
                <a:gd name="T23" fmla="*/ 1041 h 1235"/>
                <a:gd name="T24" fmla="*/ 778 w 1173"/>
                <a:gd name="T25" fmla="*/ 1111 h 1235"/>
                <a:gd name="T26" fmla="*/ 732 w 1173"/>
                <a:gd name="T27" fmla="*/ 1166 h 1235"/>
                <a:gd name="T28" fmla="*/ 533 w 1173"/>
                <a:gd name="T29" fmla="*/ 1235 h 1235"/>
                <a:gd name="T30" fmla="*/ 394 w 1173"/>
                <a:gd name="T31" fmla="*/ 1235 h 1235"/>
                <a:gd name="T32" fmla="*/ 279 w 1173"/>
                <a:gd name="T33" fmla="*/ 1111 h 1235"/>
                <a:gd name="T34" fmla="*/ 302 w 1173"/>
                <a:gd name="T35" fmla="*/ 1068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3" h="1235">
                  <a:moveTo>
                    <a:pt x="302" y="1068"/>
                  </a:moveTo>
                  <a:lnTo>
                    <a:pt x="139" y="805"/>
                  </a:lnTo>
                  <a:lnTo>
                    <a:pt x="0" y="666"/>
                  </a:lnTo>
                  <a:lnTo>
                    <a:pt x="440" y="236"/>
                  </a:lnTo>
                  <a:lnTo>
                    <a:pt x="836" y="0"/>
                  </a:lnTo>
                  <a:lnTo>
                    <a:pt x="836" y="97"/>
                  </a:lnTo>
                  <a:lnTo>
                    <a:pt x="952" y="166"/>
                  </a:lnTo>
                  <a:lnTo>
                    <a:pt x="1010" y="236"/>
                  </a:lnTo>
                  <a:lnTo>
                    <a:pt x="1068" y="458"/>
                  </a:lnTo>
                  <a:lnTo>
                    <a:pt x="1173" y="500"/>
                  </a:lnTo>
                  <a:lnTo>
                    <a:pt x="1010" y="902"/>
                  </a:lnTo>
                  <a:lnTo>
                    <a:pt x="1010" y="1041"/>
                  </a:lnTo>
                  <a:lnTo>
                    <a:pt x="778" y="1111"/>
                  </a:lnTo>
                  <a:lnTo>
                    <a:pt x="732" y="1166"/>
                  </a:lnTo>
                  <a:lnTo>
                    <a:pt x="533" y="1235"/>
                  </a:lnTo>
                  <a:lnTo>
                    <a:pt x="394" y="1235"/>
                  </a:lnTo>
                  <a:lnTo>
                    <a:pt x="279" y="1111"/>
                  </a:lnTo>
                  <a:lnTo>
                    <a:pt x="302" y="1068"/>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1" name="Freeform 351"/>
            <p:cNvSpPr>
              <a:spLocks/>
            </p:cNvSpPr>
            <p:nvPr/>
          </p:nvSpPr>
          <p:spPr bwMode="auto">
            <a:xfrm>
              <a:off x="6261894" y="1600510"/>
              <a:ext cx="534987" cy="337978"/>
            </a:xfrm>
            <a:custGeom>
              <a:avLst/>
              <a:gdLst>
                <a:gd name="T0" fmla="*/ 813 w 1011"/>
                <a:gd name="T1" fmla="*/ 69 h 638"/>
                <a:gd name="T2" fmla="*/ 871 w 1011"/>
                <a:gd name="T3" fmla="*/ 278 h 638"/>
                <a:gd name="T4" fmla="*/ 1011 w 1011"/>
                <a:gd name="T5" fmla="*/ 402 h 638"/>
                <a:gd name="T6" fmla="*/ 929 w 1011"/>
                <a:gd name="T7" fmla="*/ 472 h 638"/>
                <a:gd name="T8" fmla="*/ 673 w 1011"/>
                <a:gd name="T9" fmla="*/ 638 h 638"/>
                <a:gd name="T10" fmla="*/ 673 w 1011"/>
                <a:gd name="T11" fmla="*/ 611 h 638"/>
                <a:gd name="T12" fmla="*/ 255 w 1011"/>
                <a:gd name="T13" fmla="*/ 611 h 638"/>
                <a:gd name="T14" fmla="*/ 220 w 1011"/>
                <a:gd name="T15" fmla="*/ 611 h 638"/>
                <a:gd name="T16" fmla="*/ 116 w 1011"/>
                <a:gd name="T17" fmla="*/ 569 h 638"/>
                <a:gd name="T18" fmla="*/ 57 w 1011"/>
                <a:gd name="T19" fmla="*/ 347 h 638"/>
                <a:gd name="T20" fmla="*/ 0 w 1011"/>
                <a:gd name="T21" fmla="*/ 278 h 638"/>
                <a:gd name="T22" fmla="*/ 557 w 1011"/>
                <a:gd name="T23" fmla="*/ 42 h 638"/>
                <a:gd name="T24" fmla="*/ 592 w 1011"/>
                <a:gd name="T25" fmla="*/ 42 h 638"/>
                <a:gd name="T26" fmla="*/ 650 w 1011"/>
                <a:gd name="T27" fmla="*/ 69 h 638"/>
                <a:gd name="T28" fmla="*/ 673 w 1011"/>
                <a:gd name="T29" fmla="*/ 0 h 638"/>
                <a:gd name="T30" fmla="*/ 813 w 1011"/>
                <a:gd name="T31" fmla="*/ 6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1" h="638">
                  <a:moveTo>
                    <a:pt x="813" y="69"/>
                  </a:moveTo>
                  <a:lnTo>
                    <a:pt x="871" y="278"/>
                  </a:lnTo>
                  <a:lnTo>
                    <a:pt x="1011" y="402"/>
                  </a:lnTo>
                  <a:lnTo>
                    <a:pt x="929" y="472"/>
                  </a:lnTo>
                  <a:lnTo>
                    <a:pt x="673" y="638"/>
                  </a:lnTo>
                  <a:lnTo>
                    <a:pt x="673" y="611"/>
                  </a:lnTo>
                  <a:lnTo>
                    <a:pt x="255" y="611"/>
                  </a:lnTo>
                  <a:lnTo>
                    <a:pt x="220" y="611"/>
                  </a:lnTo>
                  <a:lnTo>
                    <a:pt x="116" y="569"/>
                  </a:lnTo>
                  <a:lnTo>
                    <a:pt x="57" y="347"/>
                  </a:lnTo>
                  <a:lnTo>
                    <a:pt x="0" y="278"/>
                  </a:lnTo>
                  <a:lnTo>
                    <a:pt x="557" y="42"/>
                  </a:lnTo>
                  <a:lnTo>
                    <a:pt x="592" y="42"/>
                  </a:lnTo>
                  <a:lnTo>
                    <a:pt x="650" y="69"/>
                  </a:lnTo>
                  <a:lnTo>
                    <a:pt x="673" y="0"/>
                  </a:lnTo>
                  <a:lnTo>
                    <a:pt x="813" y="69"/>
                  </a:lnTo>
                  <a:close/>
                </a:path>
              </a:pathLst>
            </a:custGeom>
            <a:solidFill>
              <a:srgbClr val="CCFFCC"/>
            </a:solidFill>
            <a:ln>
              <a:noFill/>
            </a:ln>
          </p:spPr>
          <p:txBody>
            <a:bodyPr/>
            <a:lstStyle/>
            <a:p>
              <a:endParaRPr lang="en-US"/>
            </a:p>
          </p:txBody>
        </p:sp>
        <p:sp>
          <p:nvSpPr>
            <p:cNvPr id="1192" name="Freeform 352"/>
            <p:cNvSpPr>
              <a:spLocks/>
            </p:cNvSpPr>
            <p:nvPr/>
          </p:nvSpPr>
          <p:spPr bwMode="auto">
            <a:xfrm>
              <a:off x="6261894" y="1600510"/>
              <a:ext cx="534987" cy="337978"/>
            </a:xfrm>
            <a:custGeom>
              <a:avLst/>
              <a:gdLst>
                <a:gd name="T0" fmla="*/ 813 w 1011"/>
                <a:gd name="T1" fmla="*/ 69 h 638"/>
                <a:gd name="T2" fmla="*/ 871 w 1011"/>
                <a:gd name="T3" fmla="*/ 278 h 638"/>
                <a:gd name="T4" fmla="*/ 1011 w 1011"/>
                <a:gd name="T5" fmla="*/ 402 h 638"/>
                <a:gd name="T6" fmla="*/ 929 w 1011"/>
                <a:gd name="T7" fmla="*/ 472 h 638"/>
                <a:gd name="T8" fmla="*/ 673 w 1011"/>
                <a:gd name="T9" fmla="*/ 638 h 638"/>
                <a:gd name="T10" fmla="*/ 673 w 1011"/>
                <a:gd name="T11" fmla="*/ 611 h 638"/>
                <a:gd name="T12" fmla="*/ 255 w 1011"/>
                <a:gd name="T13" fmla="*/ 611 h 638"/>
                <a:gd name="T14" fmla="*/ 220 w 1011"/>
                <a:gd name="T15" fmla="*/ 611 h 638"/>
                <a:gd name="T16" fmla="*/ 116 w 1011"/>
                <a:gd name="T17" fmla="*/ 569 h 638"/>
                <a:gd name="T18" fmla="*/ 57 w 1011"/>
                <a:gd name="T19" fmla="*/ 347 h 638"/>
                <a:gd name="T20" fmla="*/ 0 w 1011"/>
                <a:gd name="T21" fmla="*/ 278 h 638"/>
                <a:gd name="T22" fmla="*/ 557 w 1011"/>
                <a:gd name="T23" fmla="*/ 42 h 638"/>
                <a:gd name="T24" fmla="*/ 592 w 1011"/>
                <a:gd name="T25" fmla="*/ 42 h 638"/>
                <a:gd name="T26" fmla="*/ 650 w 1011"/>
                <a:gd name="T27" fmla="*/ 69 h 638"/>
                <a:gd name="T28" fmla="*/ 673 w 1011"/>
                <a:gd name="T29" fmla="*/ 0 h 638"/>
                <a:gd name="T30" fmla="*/ 813 w 1011"/>
                <a:gd name="T31" fmla="*/ 6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1" h="638">
                  <a:moveTo>
                    <a:pt x="813" y="69"/>
                  </a:moveTo>
                  <a:lnTo>
                    <a:pt x="871" y="278"/>
                  </a:lnTo>
                  <a:lnTo>
                    <a:pt x="1011" y="402"/>
                  </a:lnTo>
                  <a:lnTo>
                    <a:pt x="929" y="472"/>
                  </a:lnTo>
                  <a:lnTo>
                    <a:pt x="673" y="638"/>
                  </a:lnTo>
                  <a:lnTo>
                    <a:pt x="673" y="611"/>
                  </a:lnTo>
                  <a:lnTo>
                    <a:pt x="255" y="611"/>
                  </a:lnTo>
                  <a:lnTo>
                    <a:pt x="220" y="611"/>
                  </a:lnTo>
                  <a:lnTo>
                    <a:pt x="116" y="569"/>
                  </a:lnTo>
                  <a:lnTo>
                    <a:pt x="57" y="347"/>
                  </a:lnTo>
                  <a:lnTo>
                    <a:pt x="0" y="278"/>
                  </a:lnTo>
                  <a:lnTo>
                    <a:pt x="557" y="42"/>
                  </a:lnTo>
                  <a:lnTo>
                    <a:pt x="592" y="42"/>
                  </a:lnTo>
                  <a:lnTo>
                    <a:pt x="650" y="69"/>
                  </a:lnTo>
                  <a:lnTo>
                    <a:pt x="673" y="0"/>
                  </a:lnTo>
                  <a:lnTo>
                    <a:pt x="813" y="69"/>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3" name="Freeform 353"/>
            <p:cNvSpPr>
              <a:spLocks/>
            </p:cNvSpPr>
            <p:nvPr/>
          </p:nvSpPr>
          <p:spPr bwMode="auto">
            <a:xfrm>
              <a:off x="6199979" y="1197472"/>
              <a:ext cx="554038" cy="550604"/>
            </a:xfrm>
            <a:custGeom>
              <a:avLst/>
              <a:gdLst>
                <a:gd name="T0" fmla="*/ 789 w 1045"/>
                <a:gd name="T1" fmla="*/ 765 h 1042"/>
                <a:gd name="T2" fmla="*/ 766 w 1045"/>
                <a:gd name="T3" fmla="*/ 833 h 1042"/>
                <a:gd name="T4" fmla="*/ 708 w 1045"/>
                <a:gd name="T5" fmla="*/ 806 h 1042"/>
                <a:gd name="T6" fmla="*/ 673 w 1045"/>
                <a:gd name="T7" fmla="*/ 806 h 1042"/>
                <a:gd name="T8" fmla="*/ 116 w 1045"/>
                <a:gd name="T9" fmla="*/ 1042 h 1042"/>
                <a:gd name="T10" fmla="*/ 0 w 1045"/>
                <a:gd name="T11" fmla="*/ 972 h 1042"/>
                <a:gd name="T12" fmla="*/ 0 w 1045"/>
                <a:gd name="T13" fmla="*/ 875 h 1042"/>
                <a:gd name="T14" fmla="*/ 453 w 1045"/>
                <a:gd name="T15" fmla="*/ 0 h 1042"/>
                <a:gd name="T16" fmla="*/ 511 w 1045"/>
                <a:gd name="T17" fmla="*/ 57 h 1042"/>
                <a:gd name="T18" fmla="*/ 535 w 1045"/>
                <a:gd name="T19" fmla="*/ 29 h 1042"/>
                <a:gd name="T20" fmla="*/ 569 w 1045"/>
                <a:gd name="T21" fmla="*/ 29 h 1042"/>
                <a:gd name="T22" fmla="*/ 627 w 1045"/>
                <a:gd name="T23" fmla="*/ 29 h 1042"/>
                <a:gd name="T24" fmla="*/ 673 w 1045"/>
                <a:gd name="T25" fmla="*/ 126 h 1042"/>
                <a:gd name="T26" fmla="*/ 871 w 1045"/>
                <a:gd name="T27" fmla="*/ 126 h 1042"/>
                <a:gd name="T28" fmla="*/ 929 w 1045"/>
                <a:gd name="T29" fmla="*/ 98 h 1042"/>
                <a:gd name="T30" fmla="*/ 987 w 1045"/>
                <a:gd name="T31" fmla="*/ 167 h 1042"/>
                <a:gd name="T32" fmla="*/ 1045 w 1045"/>
                <a:gd name="T33" fmla="*/ 98 h 1042"/>
                <a:gd name="T34" fmla="*/ 789 w 1045"/>
                <a:gd name="T35" fmla="*/ 765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5" h="1042">
                  <a:moveTo>
                    <a:pt x="789" y="765"/>
                  </a:moveTo>
                  <a:lnTo>
                    <a:pt x="766" y="833"/>
                  </a:lnTo>
                  <a:lnTo>
                    <a:pt x="708" y="806"/>
                  </a:lnTo>
                  <a:lnTo>
                    <a:pt x="673" y="806"/>
                  </a:lnTo>
                  <a:lnTo>
                    <a:pt x="116" y="1042"/>
                  </a:lnTo>
                  <a:lnTo>
                    <a:pt x="0" y="972"/>
                  </a:lnTo>
                  <a:lnTo>
                    <a:pt x="0" y="875"/>
                  </a:lnTo>
                  <a:lnTo>
                    <a:pt x="453" y="0"/>
                  </a:lnTo>
                  <a:lnTo>
                    <a:pt x="511" y="57"/>
                  </a:lnTo>
                  <a:lnTo>
                    <a:pt x="535" y="29"/>
                  </a:lnTo>
                  <a:lnTo>
                    <a:pt x="569" y="29"/>
                  </a:lnTo>
                  <a:lnTo>
                    <a:pt x="627" y="29"/>
                  </a:lnTo>
                  <a:lnTo>
                    <a:pt x="673" y="126"/>
                  </a:lnTo>
                  <a:lnTo>
                    <a:pt x="871" y="126"/>
                  </a:lnTo>
                  <a:lnTo>
                    <a:pt x="929" y="98"/>
                  </a:lnTo>
                  <a:lnTo>
                    <a:pt x="987" y="167"/>
                  </a:lnTo>
                  <a:lnTo>
                    <a:pt x="1045" y="98"/>
                  </a:lnTo>
                  <a:lnTo>
                    <a:pt x="789" y="765"/>
                  </a:lnTo>
                  <a:close/>
                </a:path>
              </a:pathLst>
            </a:custGeom>
            <a:solidFill>
              <a:srgbClr val="CCFFCC"/>
            </a:solidFill>
            <a:ln>
              <a:noFill/>
            </a:ln>
          </p:spPr>
          <p:txBody>
            <a:bodyPr/>
            <a:lstStyle/>
            <a:p>
              <a:endParaRPr lang="en-US"/>
            </a:p>
          </p:txBody>
        </p:sp>
        <p:sp>
          <p:nvSpPr>
            <p:cNvPr id="1194" name="Freeform 354"/>
            <p:cNvSpPr>
              <a:spLocks/>
            </p:cNvSpPr>
            <p:nvPr/>
          </p:nvSpPr>
          <p:spPr bwMode="auto">
            <a:xfrm>
              <a:off x="6199979" y="1197472"/>
              <a:ext cx="554038" cy="550604"/>
            </a:xfrm>
            <a:custGeom>
              <a:avLst/>
              <a:gdLst>
                <a:gd name="T0" fmla="*/ 789 w 1045"/>
                <a:gd name="T1" fmla="*/ 765 h 1042"/>
                <a:gd name="T2" fmla="*/ 766 w 1045"/>
                <a:gd name="T3" fmla="*/ 833 h 1042"/>
                <a:gd name="T4" fmla="*/ 708 w 1045"/>
                <a:gd name="T5" fmla="*/ 806 h 1042"/>
                <a:gd name="T6" fmla="*/ 673 w 1045"/>
                <a:gd name="T7" fmla="*/ 806 h 1042"/>
                <a:gd name="T8" fmla="*/ 116 w 1045"/>
                <a:gd name="T9" fmla="*/ 1042 h 1042"/>
                <a:gd name="T10" fmla="*/ 0 w 1045"/>
                <a:gd name="T11" fmla="*/ 972 h 1042"/>
                <a:gd name="T12" fmla="*/ 0 w 1045"/>
                <a:gd name="T13" fmla="*/ 875 h 1042"/>
                <a:gd name="T14" fmla="*/ 453 w 1045"/>
                <a:gd name="T15" fmla="*/ 0 h 1042"/>
                <a:gd name="T16" fmla="*/ 511 w 1045"/>
                <a:gd name="T17" fmla="*/ 57 h 1042"/>
                <a:gd name="T18" fmla="*/ 535 w 1045"/>
                <a:gd name="T19" fmla="*/ 29 h 1042"/>
                <a:gd name="T20" fmla="*/ 569 w 1045"/>
                <a:gd name="T21" fmla="*/ 29 h 1042"/>
                <a:gd name="T22" fmla="*/ 627 w 1045"/>
                <a:gd name="T23" fmla="*/ 29 h 1042"/>
                <a:gd name="T24" fmla="*/ 673 w 1045"/>
                <a:gd name="T25" fmla="*/ 126 h 1042"/>
                <a:gd name="T26" fmla="*/ 871 w 1045"/>
                <a:gd name="T27" fmla="*/ 126 h 1042"/>
                <a:gd name="T28" fmla="*/ 929 w 1045"/>
                <a:gd name="T29" fmla="*/ 98 h 1042"/>
                <a:gd name="T30" fmla="*/ 987 w 1045"/>
                <a:gd name="T31" fmla="*/ 167 h 1042"/>
                <a:gd name="T32" fmla="*/ 1045 w 1045"/>
                <a:gd name="T33" fmla="*/ 98 h 1042"/>
                <a:gd name="T34" fmla="*/ 789 w 1045"/>
                <a:gd name="T35" fmla="*/ 765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5" h="1042">
                  <a:moveTo>
                    <a:pt x="789" y="765"/>
                  </a:moveTo>
                  <a:lnTo>
                    <a:pt x="766" y="833"/>
                  </a:lnTo>
                  <a:lnTo>
                    <a:pt x="708" y="806"/>
                  </a:lnTo>
                  <a:lnTo>
                    <a:pt x="673" y="806"/>
                  </a:lnTo>
                  <a:lnTo>
                    <a:pt x="116" y="1042"/>
                  </a:lnTo>
                  <a:lnTo>
                    <a:pt x="0" y="972"/>
                  </a:lnTo>
                  <a:lnTo>
                    <a:pt x="0" y="875"/>
                  </a:lnTo>
                  <a:lnTo>
                    <a:pt x="453" y="0"/>
                  </a:lnTo>
                  <a:lnTo>
                    <a:pt x="511" y="57"/>
                  </a:lnTo>
                  <a:lnTo>
                    <a:pt x="535" y="29"/>
                  </a:lnTo>
                  <a:lnTo>
                    <a:pt x="569" y="29"/>
                  </a:lnTo>
                  <a:lnTo>
                    <a:pt x="627" y="29"/>
                  </a:lnTo>
                  <a:lnTo>
                    <a:pt x="673" y="126"/>
                  </a:lnTo>
                  <a:lnTo>
                    <a:pt x="871" y="126"/>
                  </a:lnTo>
                  <a:lnTo>
                    <a:pt x="929" y="98"/>
                  </a:lnTo>
                  <a:lnTo>
                    <a:pt x="987" y="167"/>
                  </a:lnTo>
                  <a:lnTo>
                    <a:pt x="1045" y="98"/>
                  </a:lnTo>
                  <a:lnTo>
                    <a:pt x="789" y="765"/>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5" name="Rectangle 356"/>
            <p:cNvSpPr>
              <a:spLocks noChangeArrowheads="1"/>
            </p:cNvSpPr>
            <p:nvPr/>
          </p:nvSpPr>
          <p:spPr bwMode="auto">
            <a:xfrm>
              <a:off x="5493542" y="2174912"/>
              <a:ext cx="243656"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Harnett</a:t>
              </a:r>
              <a:endParaRPr lang="en-US"/>
            </a:p>
          </p:txBody>
        </p:sp>
        <p:sp>
          <p:nvSpPr>
            <p:cNvPr id="1196" name="Rectangle 357"/>
            <p:cNvSpPr>
              <a:spLocks noChangeArrowheads="1"/>
            </p:cNvSpPr>
            <p:nvPr/>
          </p:nvSpPr>
          <p:spPr bwMode="auto">
            <a:xfrm>
              <a:off x="5933279" y="2006717"/>
              <a:ext cx="298804"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Johnston</a:t>
              </a:r>
              <a:endParaRPr lang="en-US"/>
            </a:p>
          </p:txBody>
        </p:sp>
        <p:sp>
          <p:nvSpPr>
            <p:cNvPr id="1197" name="Rectangle 358"/>
            <p:cNvSpPr>
              <a:spLocks noChangeArrowheads="1"/>
            </p:cNvSpPr>
            <p:nvPr/>
          </p:nvSpPr>
          <p:spPr bwMode="auto">
            <a:xfrm>
              <a:off x="6415880" y="1757596"/>
              <a:ext cx="220870"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Wilson</a:t>
              </a:r>
              <a:endParaRPr lang="en-US"/>
            </a:p>
          </p:txBody>
        </p:sp>
        <p:sp>
          <p:nvSpPr>
            <p:cNvPr id="1198" name="Rectangle 359"/>
            <p:cNvSpPr>
              <a:spLocks noChangeArrowheads="1"/>
            </p:cNvSpPr>
            <p:nvPr/>
          </p:nvSpPr>
          <p:spPr bwMode="auto">
            <a:xfrm>
              <a:off x="6398417" y="1464046"/>
              <a:ext cx="1718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Nash</a:t>
              </a:r>
              <a:endParaRPr lang="en-US"/>
            </a:p>
          </p:txBody>
        </p:sp>
        <p:sp>
          <p:nvSpPr>
            <p:cNvPr id="1199" name="Freeform 361"/>
            <p:cNvSpPr>
              <a:spLocks/>
            </p:cNvSpPr>
            <p:nvPr/>
          </p:nvSpPr>
          <p:spPr bwMode="auto">
            <a:xfrm>
              <a:off x="6619081" y="1248249"/>
              <a:ext cx="479425" cy="564885"/>
            </a:xfrm>
            <a:custGeom>
              <a:avLst/>
              <a:gdLst>
                <a:gd name="T0" fmla="*/ 767 w 907"/>
                <a:gd name="T1" fmla="*/ 333 h 1069"/>
                <a:gd name="T2" fmla="*/ 674 w 907"/>
                <a:gd name="T3" fmla="*/ 265 h 1069"/>
                <a:gd name="T4" fmla="*/ 592 w 907"/>
                <a:gd name="T5" fmla="*/ 265 h 1069"/>
                <a:gd name="T6" fmla="*/ 535 w 907"/>
                <a:gd name="T7" fmla="*/ 139 h 1069"/>
                <a:gd name="T8" fmla="*/ 395 w 907"/>
                <a:gd name="T9" fmla="*/ 97 h 1069"/>
                <a:gd name="T10" fmla="*/ 372 w 907"/>
                <a:gd name="T11" fmla="*/ 70 h 1069"/>
                <a:gd name="T12" fmla="*/ 255 w 907"/>
                <a:gd name="T13" fmla="*/ 0 h 1069"/>
                <a:gd name="T14" fmla="*/ 0 w 907"/>
                <a:gd name="T15" fmla="*/ 666 h 1069"/>
                <a:gd name="T16" fmla="*/ 139 w 907"/>
                <a:gd name="T17" fmla="*/ 736 h 1069"/>
                <a:gd name="T18" fmla="*/ 198 w 907"/>
                <a:gd name="T19" fmla="*/ 945 h 1069"/>
                <a:gd name="T20" fmla="*/ 337 w 907"/>
                <a:gd name="T21" fmla="*/ 1069 h 1069"/>
                <a:gd name="T22" fmla="*/ 674 w 907"/>
                <a:gd name="T23" fmla="*/ 806 h 1069"/>
                <a:gd name="T24" fmla="*/ 767 w 907"/>
                <a:gd name="T25" fmla="*/ 806 h 1069"/>
                <a:gd name="T26" fmla="*/ 814 w 907"/>
                <a:gd name="T27" fmla="*/ 736 h 1069"/>
                <a:gd name="T28" fmla="*/ 907 w 907"/>
                <a:gd name="T29" fmla="*/ 778 h 1069"/>
                <a:gd name="T30" fmla="*/ 907 w 907"/>
                <a:gd name="T31" fmla="*/ 542 h 1069"/>
                <a:gd name="T32" fmla="*/ 848 w 907"/>
                <a:gd name="T33" fmla="*/ 472 h 1069"/>
                <a:gd name="T34" fmla="*/ 790 w 907"/>
                <a:gd name="T35" fmla="*/ 333 h 1069"/>
                <a:gd name="T36" fmla="*/ 767 w 907"/>
                <a:gd name="T37" fmla="*/ 33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7" h="1069">
                  <a:moveTo>
                    <a:pt x="767" y="333"/>
                  </a:moveTo>
                  <a:lnTo>
                    <a:pt x="674" y="265"/>
                  </a:lnTo>
                  <a:lnTo>
                    <a:pt x="592" y="265"/>
                  </a:lnTo>
                  <a:lnTo>
                    <a:pt x="535" y="139"/>
                  </a:lnTo>
                  <a:lnTo>
                    <a:pt x="395" y="97"/>
                  </a:lnTo>
                  <a:lnTo>
                    <a:pt x="372" y="70"/>
                  </a:lnTo>
                  <a:lnTo>
                    <a:pt x="255" y="0"/>
                  </a:lnTo>
                  <a:lnTo>
                    <a:pt x="0" y="666"/>
                  </a:lnTo>
                  <a:lnTo>
                    <a:pt x="139" y="736"/>
                  </a:lnTo>
                  <a:lnTo>
                    <a:pt x="198" y="945"/>
                  </a:lnTo>
                  <a:lnTo>
                    <a:pt x="337" y="1069"/>
                  </a:lnTo>
                  <a:lnTo>
                    <a:pt x="674" y="806"/>
                  </a:lnTo>
                  <a:lnTo>
                    <a:pt x="767" y="806"/>
                  </a:lnTo>
                  <a:lnTo>
                    <a:pt x="814" y="736"/>
                  </a:lnTo>
                  <a:lnTo>
                    <a:pt x="907" y="778"/>
                  </a:lnTo>
                  <a:lnTo>
                    <a:pt x="907" y="542"/>
                  </a:lnTo>
                  <a:lnTo>
                    <a:pt x="848" y="472"/>
                  </a:lnTo>
                  <a:lnTo>
                    <a:pt x="790" y="333"/>
                  </a:lnTo>
                  <a:lnTo>
                    <a:pt x="767" y="333"/>
                  </a:lnTo>
                  <a:close/>
                </a:path>
              </a:pathLst>
            </a:custGeom>
            <a:solidFill>
              <a:srgbClr val="CCFFCC"/>
            </a:solidFill>
            <a:ln>
              <a:noFill/>
            </a:ln>
          </p:spPr>
          <p:txBody>
            <a:bodyPr/>
            <a:lstStyle/>
            <a:p>
              <a:endParaRPr lang="en-US"/>
            </a:p>
          </p:txBody>
        </p:sp>
        <p:sp>
          <p:nvSpPr>
            <p:cNvPr id="1200" name="Freeform 362"/>
            <p:cNvSpPr>
              <a:spLocks/>
            </p:cNvSpPr>
            <p:nvPr/>
          </p:nvSpPr>
          <p:spPr bwMode="auto">
            <a:xfrm>
              <a:off x="6619081" y="1248249"/>
              <a:ext cx="479425" cy="564885"/>
            </a:xfrm>
            <a:custGeom>
              <a:avLst/>
              <a:gdLst>
                <a:gd name="T0" fmla="*/ 767 w 907"/>
                <a:gd name="T1" fmla="*/ 333 h 1069"/>
                <a:gd name="T2" fmla="*/ 674 w 907"/>
                <a:gd name="T3" fmla="*/ 265 h 1069"/>
                <a:gd name="T4" fmla="*/ 592 w 907"/>
                <a:gd name="T5" fmla="*/ 265 h 1069"/>
                <a:gd name="T6" fmla="*/ 535 w 907"/>
                <a:gd name="T7" fmla="*/ 139 h 1069"/>
                <a:gd name="T8" fmla="*/ 395 w 907"/>
                <a:gd name="T9" fmla="*/ 97 h 1069"/>
                <a:gd name="T10" fmla="*/ 372 w 907"/>
                <a:gd name="T11" fmla="*/ 70 h 1069"/>
                <a:gd name="T12" fmla="*/ 255 w 907"/>
                <a:gd name="T13" fmla="*/ 0 h 1069"/>
                <a:gd name="T14" fmla="*/ 0 w 907"/>
                <a:gd name="T15" fmla="*/ 666 h 1069"/>
                <a:gd name="T16" fmla="*/ 139 w 907"/>
                <a:gd name="T17" fmla="*/ 736 h 1069"/>
                <a:gd name="T18" fmla="*/ 198 w 907"/>
                <a:gd name="T19" fmla="*/ 945 h 1069"/>
                <a:gd name="T20" fmla="*/ 337 w 907"/>
                <a:gd name="T21" fmla="*/ 1069 h 1069"/>
                <a:gd name="T22" fmla="*/ 674 w 907"/>
                <a:gd name="T23" fmla="*/ 806 h 1069"/>
                <a:gd name="T24" fmla="*/ 767 w 907"/>
                <a:gd name="T25" fmla="*/ 806 h 1069"/>
                <a:gd name="T26" fmla="*/ 814 w 907"/>
                <a:gd name="T27" fmla="*/ 736 h 1069"/>
                <a:gd name="T28" fmla="*/ 907 w 907"/>
                <a:gd name="T29" fmla="*/ 778 h 1069"/>
                <a:gd name="T30" fmla="*/ 907 w 907"/>
                <a:gd name="T31" fmla="*/ 542 h 1069"/>
                <a:gd name="T32" fmla="*/ 848 w 907"/>
                <a:gd name="T33" fmla="*/ 472 h 1069"/>
                <a:gd name="T34" fmla="*/ 790 w 907"/>
                <a:gd name="T35" fmla="*/ 333 h 1069"/>
                <a:gd name="T36" fmla="*/ 767 w 907"/>
                <a:gd name="T37" fmla="*/ 33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7" h="1069">
                  <a:moveTo>
                    <a:pt x="767" y="333"/>
                  </a:moveTo>
                  <a:lnTo>
                    <a:pt x="674" y="265"/>
                  </a:lnTo>
                  <a:lnTo>
                    <a:pt x="592" y="265"/>
                  </a:lnTo>
                  <a:lnTo>
                    <a:pt x="535" y="139"/>
                  </a:lnTo>
                  <a:lnTo>
                    <a:pt x="395" y="97"/>
                  </a:lnTo>
                  <a:lnTo>
                    <a:pt x="372" y="70"/>
                  </a:lnTo>
                  <a:lnTo>
                    <a:pt x="255" y="0"/>
                  </a:lnTo>
                  <a:lnTo>
                    <a:pt x="0" y="666"/>
                  </a:lnTo>
                  <a:lnTo>
                    <a:pt x="139" y="736"/>
                  </a:lnTo>
                  <a:lnTo>
                    <a:pt x="198" y="945"/>
                  </a:lnTo>
                  <a:lnTo>
                    <a:pt x="337" y="1069"/>
                  </a:lnTo>
                  <a:lnTo>
                    <a:pt x="674" y="806"/>
                  </a:lnTo>
                  <a:lnTo>
                    <a:pt x="767" y="806"/>
                  </a:lnTo>
                  <a:lnTo>
                    <a:pt x="814" y="736"/>
                  </a:lnTo>
                  <a:lnTo>
                    <a:pt x="907" y="778"/>
                  </a:lnTo>
                  <a:lnTo>
                    <a:pt x="907" y="542"/>
                  </a:lnTo>
                  <a:lnTo>
                    <a:pt x="848" y="472"/>
                  </a:lnTo>
                  <a:lnTo>
                    <a:pt x="790" y="333"/>
                  </a:lnTo>
                  <a:lnTo>
                    <a:pt x="767" y="33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1" name="Rectangle 363"/>
            <p:cNvSpPr>
              <a:spLocks noChangeArrowheads="1"/>
            </p:cNvSpPr>
            <p:nvPr/>
          </p:nvSpPr>
          <p:spPr bwMode="auto">
            <a:xfrm>
              <a:off x="6688930" y="1524344"/>
              <a:ext cx="39286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Edgecombe</a:t>
              </a:r>
              <a:endParaRPr lang="en-US"/>
            </a:p>
          </p:txBody>
        </p:sp>
        <p:sp>
          <p:nvSpPr>
            <p:cNvPr id="1202" name="Freeform 364"/>
            <p:cNvSpPr>
              <a:spLocks/>
            </p:cNvSpPr>
            <p:nvPr/>
          </p:nvSpPr>
          <p:spPr bwMode="auto">
            <a:xfrm>
              <a:off x="5309392" y="786503"/>
              <a:ext cx="355600" cy="374475"/>
            </a:xfrm>
            <a:custGeom>
              <a:avLst/>
              <a:gdLst>
                <a:gd name="T0" fmla="*/ 673 w 673"/>
                <a:gd name="T1" fmla="*/ 0 h 707"/>
                <a:gd name="T2" fmla="*/ 650 w 673"/>
                <a:gd name="T3" fmla="*/ 707 h 707"/>
                <a:gd name="T4" fmla="*/ 360 w 673"/>
                <a:gd name="T5" fmla="*/ 707 h 707"/>
                <a:gd name="T6" fmla="*/ 0 w 673"/>
                <a:gd name="T7" fmla="*/ 666 h 707"/>
                <a:gd name="T8" fmla="*/ 23 w 673"/>
                <a:gd name="T9" fmla="*/ 0 h 707"/>
                <a:gd name="T10" fmla="*/ 673 w 673"/>
                <a:gd name="T11" fmla="*/ 0 h 707"/>
              </a:gdLst>
              <a:ahLst/>
              <a:cxnLst>
                <a:cxn ang="0">
                  <a:pos x="T0" y="T1"/>
                </a:cxn>
                <a:cxn ang="0">
                  <a:pos x="T2" y="T3"/>
                </a:cxn>
                <a:cxn ang="0">
                  <a:pos x="T4" y="T5"/>
                </a:cxn>
                <a:cxn ang="0">
                  <a:pos x="T6" y="T7"/>
                </a:cxn>
                <a:cxn ang="0">
                  <a:pos x="T8" y="T9"/>
                </a:cxn>
                <a:cxn ang="0">
                  <a:pos x="T10" y="T11"/>
                </a:cxn>
              </a:cxnLst>
              <a:rect l="0" t="0" r="r" b="b"/>
              <a:pathLst>
                <a:path w="673" h="707">
                  <a:moveTo>
                    <a:pt x="673" y="0"/>
                  </a:moveTo>
                  <a:lnTo>
                    <a:pt x="650" y="707"/>
                  </a:lnTo>
                  <a:lnTo>
                    <a:pt x="360" y="707"/>
                  </a:lnTo>
                  <a:lnTo>
                    <a:pt x="0" y="666"/>
                  </a:lnTo>
                  <a:lnTo>
                    <a:pt x="23" y="0"/>
                  </a:lnTo>
                  <a:lnTo>
                    <a:pt x="673" y="0"/>
                  </a:lnTo>
                  <a:close/>
                </a:path>
              </a:pathLst>
            </a:custGeom>
            <a:solidFill>
              <a:srgbClr val="1000C3"/>
            </a:solidFill>
            <a:ln>
              <a:noFill/>
            </a:ln>
          </p:spPr>
          <p:txBody>
            <a:bodyPr/>
            <a:lstStyle/>
            <a:p>
              <a:endParaRPr lang="en-US"/>
            </a:p>
          </p:txBody>
        </p:sp>
        <p:sp>
          <p:nvSpPr>
            <p:cNvPr id="1203" name="Freeform 365"/>
            <p:cNvSpPr>
              <a:spLocks/>
            </p:cNvSpPr>
            <p:nvPr/>
          </p:nvSpPr>
          <p:spPr bwMode="auto">
            <a:xfrm>
              <a:off x="5309392" y="786503"/>
              <a:ext cx="355600" cy="374475"/>
            </a:xfrm>
            <a:custGeom>
              <a:avLst/>
              <a:gdLst>
                <a:gd name="T0" fmla="*/ 673 w 673"/>
                <a:gd name="T1" fmla="*/ 0 h 707"/>
                <a:gd name="T2" fmla="*/ 650 w 673"/>
                <a:gd name="T3" fmla="*/ 707 h 707"/>
                <a:gd name="T4" fmla="*/ 360 w 673"/>
                <a:gd name="T5" fmla="*/ 707 h 707"/>
                <a:gd name="T6" fmla="*/ 0 w 673"/>
                <a:gd name="T7" fmla="*/ 666 h 707"/>
                <a:gd name="T8" fmla="*/ 23 w 673"/>
                <a:gd name="T9" fmla="*/ 0 h 707"/>
                <a:gd name="T10" fmla="*/ 673 w 673"/>
                <a:gd name="T11" fmla="*/ 0 h 707"/>
              </a:gdLst>
              <a:ahLst/>
              <a:cxnLst>
                <a:cxn ang="0">
                  <a:pos x="T0" y="T1"/>
                </a:cxn>
                <a:cxn ang="0">
                  <a:pos x="T2" y="T3"/>
                </a:cxn>
                <a:cxn ang="0">
                  <a:pos x="T4" y="T5"/>
                </a:cxn>
                <a:cxn ang="0">
                  <a:pos x="T6" y="T7"/>
                </a:cxn>
                <a:cxn ang="0">
                  <a:pos x="T8" y="T9"/>
                </a:cxn>
                <a:cxn ang="0">
                  <a:pos x="T10" y="T11"/>
                </a:cxn>
              </a:cxnLst>
              <a:rect l="0" t="0" r="r" b="b"/>
              <a:pathLst>
                <a:path w="673" h="707">
                  <a:moveTo>
                    <a:pt x="673" y="0"/>
                  </a:moveTo>
                  <a:lnTo>
                    <a:pt x="650" y="707"/>
                  </a:lnTo>
                  <a:lnTo>
                    <a:pt x="360" y="707"/>
                  </a:lnTo>
                  <a:lnTo>
                    <a:pt x="0" y="666"/>
                  </a:lnTo>
                  <a:lnTo>
                    <a:pt x="23" y="0"/>
                  </a:lnTo>
                  <a:lnTo>
                    <a:pt x="673"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4" name="Rectangle 366"/>
            <p:cNvSpPr>
              <a:spLocks noChangeArrowheads="1"/>
            </p:cNvSpPr>
            <p:nvPr/>
          </p:nvSpPr>
          <p:spPr bwMode="auto">
            <a:xfrm>
              <a:off x="5382418" y="908683"/>
              <a:ext cx="23323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Person</a:t>
              </a:r>
              <a:endParaRPr lang="en-US">
                <a:solidFill>
                  <a:schemeClr val="bg1"/>
                </a:solidFill>
              </a:endParaRPr>
            </a:p>
          </p:txBody>
        </p:sp>
        <p:sp>
          <p:nvSpPr>
            <p:cNvPr id="1205" name="Freeform 367"/>
            <p:cNvSpPr>
              <a:spLocks/>
            </p:cNvSpPr>
            <p:nvPr/>
          </p:nvSpPr>
          <p:spPr bwMode="auto">
            <a:xfrm>
              <a:off x="5936456" y="786504"/>
              <a:ext cx="233363" cy="461746"/>
            </a:xfrm>
            <a:custGeom>
              <a:avLst/>
              <a:gdLst>
                <a:gd name="T0" fmla="*/ 360 w 442"/>
                <a:gd name="T1" fmla="*/ 0 h 873"/>
                <a:gd name="T2" fmla="*/ 442 w 442"/>
                <a:gd name="T3" fmla="*/ 540 h 873"/>
                <a:gd name="T4" fmla="*/ 395 w 442"/>
                <a:gd name="T5" fmla="*/ 637 h 873"/>
                <a:gd name="T6" fmla="*/ 337 w 442"/>
                <a:gd name="T7" fmla="*/ 707 h 873"/>
                <a:gd name="T8" fmla="*/ 256 w 442"/>
                <a:gd name="T9" fmla="*/ 707 h 873"/>
                <a:gd name="T10" fmla="*/ 163 w 442"/>
                <a:gd name="T11" fmla="*/ 873 h 873"/>
                <a:gd name="T12" fmla="*/ 104 w 442"/>
                <a:gd name="T13" fmla="*/ 873 h 873"/>
                <a:gd name="T14" fmla="*/ 57 w 442"/>
                <a:gd name="T15" fmla="*/ 803 h 873"/>
                <a:gd name="T16" fmla="*/ 57 w 442"/>
                <a:gd name="T17" fmla="*/ 832 h 873"/>
                <a:gd name="T18" fmla="*/ 0 w 442"/>
                <a:gd name="T19" fmla="*/ 194 h 873"/>
                <a:gd name="T20" fmla="*/ 57 w 442"/>
                <a:gd name="T21" fmla="*/ 68 h 873"/>
                <a:gd name="T22" fmla="*/ 104 w 442"/>
                <a:gd name="T23" fmla="*/ 0 h 873"/>
                <a:gd name="T24" fmla="*/ 360 w 442"/>
                <a:gd name="T25"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873">
                  <a:moveTo>
                    <a:pt x="360" y="0"/>
                  </a:moveTo>
                  <a:lnTo>
                    <a:pt x="442" y="540"/>
                  </a:lnTo>
                  <a:lnTo>
                    <a:pt x="395" y="637"/>
                  </a:lnTo>
                  <a:lnTo>
                    <a:pt x="337" y="707"/>
                  </a:lnTo>
                  <a:lnTo>
                    <a:pt x="256" y="707"/>
                  </a:lnTo>
                  <a:lnTo>
                    <a:pt x="163" y="873"/>
                  </a:lnTo>
                  <a:lnTo>
                    <a:pt x="104" y="873"/>
                  </a:lnTo>
                  <a:lnTo>
                    <a:pt x="57" y="803"/>
                  </a:lnTo>
                  <a:lnTo>
                    <a:pt x="57" y="832"/>
                  </a:lnTo>
                  <a:lnTo>
                    <a:pt x="0" y="194"/>
                  </a:lnTo>
                  <a:lnTo>
                    <a:pt x="57" y="68"/>
                  </a:lnTo>
                  <a:lnTo>
                    <a:pt x="104" y="0"/>
                  </a:lnTo>
                  <a:lnTo>
                    <a:pt x="360" y="0"/>
                  </a:lnTo>
                  <a:close/>
                </a:path>
              </a:pathLst>
            </a:custGeom>
            <a:solidFill>
              <a:srgbClr val="1000C3"/>
            </a:solidFill>
            <a:ln>
              <a:noFill/>
            </a:ln>
          </p:spPr>
          <p:txBody>
            <a:bodyPr/>
            <a:lstStyle/>
            <a:p>
              <a:endParaRPr lang="en-US"/>
            </a:p>
          </p:txBody>
        </p:sp>
        <p:sp>
          <p:nvSpPr>
            <p:cNvPr id="1206" name="Freeform 368"/>
            <p:cNvSpPr>
              <a:spLocks/>
            </p:cNvSpPr>
            <p:nvPr/>
          </p:nvSpPr>
          <p:spPr bwMode="auto">
            <a:xfrm>
              <a:off x="5936456" y="786504"/>
              <a:ext cx="233363" cy="461746"/>
            </a:xfrm>
            <a:custGeom>
              <a:avLst/>
              <a:gdLst>
                <a:gd name="T0" fmla="*/ 360 w 442"/>
                <a:gd name="T1" fmla="*/ 0 h 873"/>
                <a:gd name="T2" fmla="*/ 442 w 442"/>
                <a:gd name="T3" fmla="*/ 540 h 873"/>
                <a:gd name="T4" fmla="*/ 395 w 442"/>
                <a:gd name="T5" fmla="*/ 637 h 873"/>
                <a:gd name="T6" fmla="*/ 337 w 442"/>
                <a:gd name="T7" fmla="*/ 707 h 873"/>
                <a:gd name="T8" fmla="*/ 256 w 442"/>
                <a:gd name="T9" fmla="*/ 707 h 873"/>
                <a:gd name="T10" fmla="*/ 163 w 442"/>
                <a:gd name="T11" fmla="*/ 873 h 873"/>
                <a:gd name="T12" fmla="*/ 104 w 442"/>
                <a:gd name="T13" fmla="*/ 873 h 873"/>
                <a:gd name="T14" fmla="*/ 57 w 442"/>
                <a:gd name="T15" fmla="*/ 803 h 873"/>
                <a:gd name="T16" fmla="*/ 57 w 442"/>
                <a:gd name="T17" fmla="*/ 832 h 873"/>
                <a:gd name="T18" fmla="*/ 0 w 442"/>
                <a:gd name="T19" fmla="*/ 194 h 873"/>
                <a:gd name="T20" fmla="*/ 57 w 442"/>
                <a:gd name="T21" fmla="*/ 68 h 873"/>
                <a:gd name="T22" fmla="*/ 104 w 442"/>
                <a:gd name="T23" fmla="*/ 0 h 873"/>
                <a:gd name="T24" fmla="*/ 360 w 442"/>
                <a:gd name="T25"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873">
                  <a:moveTo>
                    <a:pt x="360" y="0"/>
                  </a:moveTo>
                  <a:lnTo>
                    <a:pt x="442" y="540"/>
                  </a:lnTo>
                  <a:lnTo>
                    <a:pt x="395" y="637"/>
                  </a:lnTo>
                  <a:lnTo>
                    <a:pt x="337" y="707"/>
                  </a:lnTo>
                  <a:lnTo>
                    <a:pt x="256" y="707"/>
                  </a:lnTo>
                  <a:lnTo>
                    <a:pt x="163" y="873"/>
                  </a:lnTo>
                  <a:lnTo>
                    <a:pt x="104" y="873"/>
                  </a:lnTo>
                  <a:lnTo>
                    <a:pt x="57" y="803"/>
                  </a:lnTo>
                  <a:lnTo>
                    <a:pt x="57" y="832"/>
                  </a:lnTo>
                  <a:lnTo>
                    <a:pt x="0" y="194"/>
                  </a:lnTo>
                  <a:lnTo>
                    <a:pt x="57" y="68"/>
                  </a:lnTo>
                  <a:lnTo>
                    <a:pt x="104" y="0"/>
                  </a:lnTo>
                  <a:lnTo>
                    <a:pt x="360"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7" name="Freeform 369"/>
            <p:cNvSpPr>
              <a:spLocks/>
            </p:cNvSpPr>
            <p:nvPr/>
          </p:nvSpPr>
          <p:spPr bwMode="auto">
            <a:xfrm>
              <a:off x="5904704" y="1124483"/>
              <a:ext cx="534988" cy="536323"/>
            </a:xfrm>
            <a:custGeom>
              <a:avLst/>
              <a:gdLst>
                <a:gd name="T0" fmla="*/ 0 w 1012"/>
                <a:gd name="T1" fmla="*/ 401 h 1012"/>
                <a:gd name="T2" fmla="*/ 0 w 1012"/>
                <a:gd name="T3" fmla="*/ 540 h 1012"/>
                <a:gd name="T4" fmla="*/ 222 w 1012"/>
                <a:gd name="T5" fmla="*/ 637 h 1012"/>
                <a:gd name="T6" fmla="*/ 280 w 1012"/>
                <a:gd name="T7" fmla="*/ 734 h 1012"/>
                <a:gd name="T8" fmla="*/ 361 w 1012"/>
                <a:gd name="T9" fmla="*/ 734 h 1012"/>
                <a:gd name="T10" fmla="*/ 361 w 1012"/>
                <a:gd name="T11" fmla="*/ 803 h 1012"/>
                <a:gd name="T12" fmla="*/ 501 w 1012"/>
                <a:gd name="T13" fmla="*/ 873 h 1012"/>
                <a:gd name="T14" fmla="*/ 559 w 1012"/>
                <a:gd name="T15" fmla="*/ 1012 h 1012"/>
                <a:gd name="T16" fmla="*/ 1012 w 1012"/>
                <a:gd name="T17" fmla="*/ 137 h 1012"/>
                <a:gd name="T18" fmla="*/ 954 w 1012"/>
                <a:gd name="T19" fmla="*/ 96 h 1012"/>
                <a:gd name="T20" fmla="*/ 849 w 1012"/>
                <a:gd name="T21" fmla="*/ 96 h 1012"/>
                <a:gd name="T22" fmla="*/ 791 w 1012"/>
                <a:gd name="T23" fmla="*/ 27 h 1012"/>
                <a:gd name="T24" fmla="*/ 698 w 1012"/>
                <a:gd name="T25" fmla="*/ 27 h 1012"/>
                <a:gd name="T26" fmla="*/ 675 w 1012"/>
                <a:gd name="T27" fmla="*/ 27 h 1012"/>
                <a:gd name="T28" fmla="*/ 454 w 1012"/>
                <a:gd name="T29" fmla="*/ 0 h 1012"/>
                <a:gd name="T30" fmla="*/ 396 w 1012"/>
                <a:gd name="T31" fmla="*/ 68 h 1012"/>
                <a:gd name="T32" fmla="*/ 315 w 1012"/>
                <a:gd name="T33" fmla="*/ 68 h 1012"/>
                <a:gd name="T34" fmla="*/ 222 w 1012"/>
                <a:gd name="T35" fmla="*/ 235 h 1012"/>
                <a:gd name="T36" fmla="*/ 163 w 1012"/>
                <a:gd name="T37" fmla="*/ 235 h 1012"/>
                <a:gd name="T38" fmla="*/ 116 w 1012"/>
                <a:gd name="T39" fmla="*/ 166 h 1012"/>
                <a:gd name="T40" fmla="*/ 116 w 1012"/>
                <a:gd name="T41" fmla="*/ 194 h 1012"/>
                <a:gd name="T42" fmla="*/ 0 w 1012"/>
                <a:gd name="T43" fmla="*/ 401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2" h="1012">
                  <a:moveTo>
                    <a:pt x="0" y="401"/>
                  </a:moveTo>
                  <a:lnTo>
                    <a:pt x="0" y="540"/>
                  </a:lnTo>
                  <a:lnTo>
                    <a:pt x="222" y="637"/>
                  </a:lnTo>
                  <a:lnTo>
                    <a:pt x="280" y="734"/>
                  </a:lnTo>
                  <a:lnTo>
                    <a:pt x="361" y="734"/>
                  </a:lnTo>
                  <a:lnTo>
                    <a:pt x="361" y="803"/>
                  </a:lnTo>
                  <a:lnTo>
                    <a:pt x="501" y="873"/>
                  </a:lnTo>
                  <a:lnTo>
                    <a:pt x="559" y="1012"/>
                  </a:lnTo>
                  <a:lnTo>
                    <a:pt x="1012" y="137"/>
                  </a:lnTo>
                  <a:lnTo>
                    <a:pt x="954" y="96"/>
                  </a:lnTo>
                  <a:lnTo>
                    <a:pt x="849" y="96"/>
                  </a:lnTo>
                  <a:lnTo>
                    <a:pt x="791" y="27"/>
                  </a:lnTo>
                  <a:lnTo>
                    <a:pt x="698" y="27"/>
                  </a:lnTo>
                  <a:lnTo>
                    <a:pt x="675" y="27"/>
                  </a:lnTo>
                  <a:lnTo>
                    <a:pt x="454" y="0"/>
                  </a:lnTo>
                  <a:lnTo>
                    <a:pt x="396" y="68"/>
                  </a:lnTo>
                  <a:lnTo>
                    <a:pt x="315" y="68"/>
                  </a:lnTo>
                  <a:lnTo>
                    <a:pt x="222" y="235"/>
                  </a:lnTo>
                  <a:lnTo>
                    <a:pt x="163" y="235"/>
                  </a:lnTo>
                  <a:lnTo>
                    <a:pt x="116" y="166"/>
                  </a:lnTo>
                  <a:lnTo>
                    <a:pt x="116" y="194"/>
                  </a:lnTo>
                  <a:lnTo>
                    <a:pt x="0" y="401"/>
                  </a:lnTo>
                  <a:close/>
                </a:path>
              </a:pathLst>
            </a:custGeom>
            <a:solidFill>
              <a:srgbClr val="BA0010"/>
            </a:solidFill>
            <a:ln>
              <a:noFill/>
            </a:ln>
          </p:spPr>
          <p:txBody>
            <a:bodyPr/>
            <a:lstStyle/>
            <a:p>
              <a:endParaRPr lang="en-US">
                <a:solidFill>
                  <a:srgbClr val="BA0010"/>
                </a:solidFill>
              </a:endParaRPr>
            </a:p>
          </p:txBody>
        </p:sp>
        <p:sp>
          <p:nvSpPr>
            <p:cNvPr id="1208" name="Freeform 370"/>
            <p:cNvSpPr>
              <a:spLocks/>
            </p:cNvSpPr>
            <p:nvPr/>
          </p:nvSpPr>
          <p:spPr bwMode="auto">
            <a:xfrm>
              <a:off x="5904704" y="1124483"/>
              <a:ext cx="534988" cy="536323"/>
            </a:xfrm>
            <a:custGeom>
              <a:avLst/>
              <a:gdLst>
                <a:gd name="T0" fmla="*/ 0 w 1012"/>
                <a:gd name="T1" fmla="*/ 401 h 1012"/>
                <a:gd name="T2" fmla="*/ 0 w 1012"/>
                <a:gd name="T3" fmla="*/ 540 h 1012"/>
                <a:gd name="T4" fmla="*/ 222 w 1012"/>
                <a:gd name="T5" fmla="*/ 637 h 1012"/>
                <a:gd name="T6" fmla="*/ 280 w 1012"/>
                <a:gd name="T7" fmla="*/ 734 h 1012"/>
                <a:gd name="T8" fmla="*/ 361 w 1012"/>
                <a:gd name="T9" fmla="*/ 734 h 1012"/>
                <a:gd name="T10" fmla="*/ 361 w 1012"/>
                <a:gd name="T11" fmla="*/ 803 h 1012"/>
                <a:gd name="T12" fmla="*/ 501 w 1012"/>
                <a:gd name="T13" fmla="*/ 873 h 1012"/>
                <a:gd name="T14" fmla="*/ 559 w 1012"/>
                <a:gd name="T15" fmla="*/ 1012 h 1012"/>
                <a:gd name="T16" fmla="*/ 1012 w 1012"/>
                <a:gd name="T17" fmla="*/ 137 h 1012"/>
                <a:gd name="T18" fmla="*/ 954 w 1012"/>
                <a:gd name="T19" fmla="*/ 96 h 1012"/>
                <a:gd name="T20" fmla="*/ 849 w 1012"/>
                <a:gd name="T21" fmla="*/ 96 h 1012"/>
                <a:gd name="T22" fmla="*/ 791 w 1012"/>
                <a:gd name="T23" fmla="*/ 27 h 1012"/>
                <a:gd name="T24" fmla="*/ 698 w 1012"/>
                <a:gd name="T25" fmla="*/ 27 h 1012"/>
                <a:gd name="T26" fmla="*/ 675 w 1012"/>
                <a:gd name="T27" fmla="*/ 27 h 1012"/>
                <a:gd name="T28" fmla="*/ 454 w 1012"/>
                <a:gd name="T29" fmla="*/ 0 h 1012"/>
                <a:gd name="T30" fmla="*/ 396 w 1012"/>
                <a:gd name="T31" fmla="*/ 68 h 1012"/>
                <a:gd name="T32" fmla="*/ 315 w 1012"/>
                <a:gd name="T33" fmla="*/ 68 h 1012"/>
                <a:gd name="T34" fmla="*/ 222 w 1012"/>
                <a:gd name="T35" fmla="*/ 235 h 1012"/>
                <a:gd name="T36" fmla="*/ 163 w 1012"/>
                <a:gd name="T37" fmla="*/ 235 h 1012"/>
                <a:gd name="T38" fmla="*/ 116 w 1012"/>
                <a:gd name="T39" fmla="*/ 166 h 1012"/>
                <a:gd name="T40" fmla="*/ 116 w 1012"/>
                <a:gd name="T41" fmla="*/ 194 h 1012"/>
                <a:gd name="T42" fmla="*/ 0 w 1012"/>
                <a:gd name="T43" fmla="*/ 401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2" h="1012">
                  <a:moveTo>
                    <a:pt x="0" y="401"/>
                  </a:moveTo>
                  <a:lnTo>
                    <a:pt x="0" y="540"/>
                  </a:lnTo>
                  <a:lnTo>
                    <a:pt x="222" y="637"/>
                  </a:lnTo>
                  <a:lnTo>
                    <a:pt x="280" y="734"/>
                  </a:lnTo>
                  <a:lnTo>
                    <a:pt x="361" y="734"/>
                  </a:lnTo>
                  <a:lnTo>
                    <a:pt x="361" y="803"/>
                  </a:lnTo>
                  <a:lnTo>
                    <a:pt x="501" y="873"/>
                  </a:lnTo>
                  <a:lnTo>
                    <a:pt x="559" y="1012"/>
                  </a:lnTo>
                  <a:lnTo>
                    <a:pt x="1012" y="137"/>
                  </a:lnTo>
                  <a:lnTo>
                    <a:pt x="954" y="96"/>
                  </a:lnTo>
                  <a:lnTo>
                    <a:pt x="849" y="96"/>
                  </a:lnTo>
                  <a:lnTo>
                    <a:pt x="791" y="27"/>
                  </a:lnTo>
                  <a:lnTo>
                    <a:pt x="698" y="27"/>
                  </a:lnTo>
                  <a:lnTo>
                    <a:pt x="675" y="27"/>
                  </a:lnTo>
                  <a:lnTo>
                    <a:pt x="454" y="0"/>
                  </a:lnTo>
                  <a:lnTo>
                    <a:pt x="396" y="68"/>
                  </a:lnTo>
                  <a:lnTo>
                    <a:pt x="315" y="68"/>
                  </a:lnTo>
                  <a:lnTo>
                    <a:pt x="222" y="235"/>
                  </a:lnTo>
                  <a:lnTo>
                    <a:pt x="163" y="235"/>
                  </a:lnTo>
                  <a:lnTo>
                    <a:pt x="116" y="166"/>
                  </a:lnTo>
                  <a:lnTo>
                    <a:pt x="116" y="194"/>
                  </a:lnTo>
                  <a:lnTo>
                    <a:pt x="0" y="401"/>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9" name="Freeform 371"/>
            <p:cNvSpPr>
              <a:spLocks/>
            </p:cNvSpPr>
            <p:nvPr/>
          </p:nvSpPr>
          <p:spPr bwMode="auto">
            <a:xfrm>
              <a:off x="6439694" y="837280"/>
              <a:ext cx="776287" cy="587099"/>
            </a:xfrm>
            <a:custGeom>
              <a:avLst/>
              <a:gdLst>
                <a:gd name="T0" fmla="*/ 1465 w 1465"/>
                <a:gd name="T1" fmla="*/ 916 h 1110"/>
                <a:gd name="T2" fmla="*/ 1302 w 1465"/>
                <a:gd name="T3" fmla="*/ 972 h 1110"/>
                <a:gd name="T4" fmla="*/ 1128 w 1465"/>
                <a:gd name="T5" fmla="*/ 1110 h 1110"/>
                <a:gd name="T6" fmla="*/ 1105 w 1465"/>
                <a:gd name="T7" fmla="*/ 1110 h 1110"/>
                <a:gd name="T8" fmla="*/ 1012 w 1465"/>
                <a:gd name="T9" fmla="*/ 1042 h 1110"/>
                <a:gd name="T10" fmla="*/ 930 w 1465"/>
                <a:gd name="T11" fmla="*/ 1042 h 1110"/>
                <a:gd name="T12" fmla="*/ 872 w 1465"/>
                <a:gd name="T13" fmla="*/ 916 h 1110"/>
                <a:gd name="T14" fmla="*/ 732 w 1465"/>
                <a:gd name="T15" fmla="*/ 874 h 1110"/>
                <a:gd name="T16" fmla="*/ 710 w 1465"/>
                <a:gd name="T17" fmla="*/ 847 h 1110"/>
                <a:gd name="T18" fmla="*/ 593 w 1465"/>
                <a:gd name="T19" fmla="*/ 777 h 1110"/>
                <a:gd name="T20" fmla="*/ 535 w 1465"/>
                <a:gd name="T21" fmla="*/ 847 h 1110"/>
                <a:gd name="T22" fmla="*/ 477 w 1465"/>
                <a:gd name="T23" fmla="*/ 777 h 1110"/>
                <a:gd name="T24" fmla="*/ 419 w 1465"/>
                <a:gd name="T25" fmla="*/ 806 h 1110"/>
                <a:gd name="T26" fmla="*/ 221 w 1465"/>
                <a:gd name="T27" fmla="*/ 806 h 1110"/>
                <a:gd name="T28" fmla="*/ 176 w 1465"/>
                <a:gd name="T29" fmla="*/ 707 h 1110"/>
                <a:gd name="T30" fmla="*/ 116 w 1465"/>
                <a:gd name="T31" fmla="*/ 707 h 1110"/>
                <a:gd name="T32" fmla="*/ 83 w 1465"/>
                <a:gd name="T33" fmla="*/ 707 h 1110"/>
                <a:gd name="T34" fmla="*/ 59 w 1465"/>
                <a:gd name="T35" fmla="*/ 736 h 1110"/>
                <a:gd name="T36" fmla="*/ 0 w 1465"/>
                <a:gd name="T37" fmla="*/ 680 h 1110"/>
                <a:gd name="T38" fmla="*/ 176 w 1465"/>
                <a:gd name="T39" fmla="*/ 264 h 1110"/>
                <a:gd name="T40" fmla="*/ 221 w 1465"/>
                <a:gd name="T41" fmla="*/ 0 h 1110"/>
                <a:gd name="T42" fmla="*/ 373 w 1465"/>
                <a:gd name="T43" fmla="*/ 0 h 1110"/>
                <a:gd name="T44" fmla="*/ 477 w 1465"/>
                <a:gd name="T45" fmla="*/ 70 h 1110"/>
                <a:gd name="T46" fmla="*/ 535 w 1465"/>
                <a:gd name="T47" fmla="*/ 41 h 1110"/>
                <a:gd name="T48" fmla="*/ 675 w 1465"/>
                <a:gd name="T49" fmla="*/ 70 h 1110"/>
                <a:gd name="T50" fmla="*/ 732 w 1465"/>
                <a:gd name="T51" fmla="*/ 140 h 1110"/>
                <a:gd name="T52" fmla="*/ 872 w 1465"/>
                <a:gd name="T53" fmla="*/ 236 h 1110"/>
                <a:gd name="T54" fmla="*/ 872 w 1465"/>
                <a:gd name="T55" fmla="*/ 306 h 1110"/>
                <a:gd name="T56" fmla="*/ 790 w 1465"/>
                <a:gd name="T57" fmla="*/ 375 h 1110"/>
                <a:gd name="T58" fmla="*/ 814 w 1465"/>
                <a:gd name="T59" fmla="*/ 444 h 1110"/>
                <a:gd name="T60" fmla="*/ 907 w 1465"/>
                <a:gd name="T61" fmla="*/ 444 h 1110"/>
                <a:gd name="T62" fmla="*/ 1069 w 1465"/>
                <a:gd name="T63" fmla="*/ 403 h 1110"/>
                <a:gd name="T64" fmla="*/ 1128 w 1465"/>
                <a:gd name="T65" fmla="*/ 541 h 1110"/>
                <a:gd name="T66" fmla="*/ 1185 w 1465"/>
                <a:gd name="T67" fmla="*/ 570 h 1110"/>
                <a:gd name="T68" fmla="*/ 1185 w 1465"/>
                <a:gd name="T69" fmla="*/ 639 h 1110"/>
                <a:gd name="T70" fmla="*/ 1348 w 1465"/>
                <a:gd name="T71" fmla="*/ 777 h 1110"/>
                <a:gd name="T72" fmla="*/ 1465 w 1465"/>
                <a:gd name="T73" fmla="*/ 91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5" h="1110">
                  <a:moveTo>
                    <a:pt x="1465" y="916"/>
                  </a:moveTo>
                  <a:lnTo>
                    <a:pt x="1302" y="972"/>
                  </a:lnTo>
                  <a:lnTo>
                    <a:pt x="1128" y="1110"/>
                  </a:lnTo>
                  <a:lnTo>
                    <a:pt x="1105" y="1110"/>
                  </a:lnTo>
                  <a:lnTo>
                    <a:pt x="1012" y="1042"/>
                  </a:lnTo>
                  <a:lnTo>
                    <a:pt x="930" y="1042"/>
                  </a:lnTo>
                  <a:lnTo>
                    <a:pt x="872" y="916"/>
                  </a:lnTo>
                  <a:lnTo>
                    <a:pt x="732" y="874"/>
                  </a:lnTo>
                  <a:lnTo>
                    <a:pt x="710" y="847"/>
                  </a:lnTo>
                  <a:lnTo>
                    <a:pt x="593" y="777"/>
                  </a:lnTo>
                  <a:lnTo>
                    <a:pt x="535" y="847"/>
                  </a:lnTo>
                  <a:lnTo>
                    <a:pt x="477" y="777"/>
                  </a:lnTo>
                  <a:lnTo>
                    <a:pt x="419" y="806"/>
                  </a:lnTo>
                  <a:lnTo>
                    <a:pt x="221" y="806"/>
                  </a:lnTo>
                  <a:lnTo>
                    <a:pt x="176" y="707"/>
                  </a:lnTo>
                  <a:lnTo>
                    <a:pt x="116" y="707"/>
                  </a:lnTo>
                  <a:lnTo>
                    <a:pt x="83" y="707"/>
                  </a:lnTo>
                  <a:lnTo>
                    <a:pt x="59" y="736"/>
                  </a:lnTo>
                  <a:lnTo>
                    <a:pt x="0" y="680"/>
                  </a:lnTo>
                  <a:lnTo>
                    <a:pt x="176" y="264"/>
                  </a:lnTo>
                  <a:lnTo>
                    <a:pt x="221" y="0"/>
                  </a:lnTo>
                  <a:lnTo>
                    <a:pt x="373" y="0"/>
                  </a:lnTo>
                  <a:lnTo>
                    <a:pt x="477" y="70"/>
                  </a:lnTo>
                  <a:lnTo>
                    <a:pt x="535" y="41"/>
                  </a:lnTo>
                  <a:lnTo>
                    <a:pt x="675" y="70"/>
                  </a:lnTo>
                  <a:lnTo>
                    <a:pt x="732" y="140"/>
                  </a:lnTo>
                  <a:lnTo>
                    <a:pt x="872" y="236"/>
                  </a:lnTo>
                  <a:lnTo>
                    <a:pt x="872" y="306"/>
                  </a:lnTo>
                  <a:lnTo>
                    <a:pt x="790" y="375"/>
                  </a:lnTo>
                  <a:lnTo>
                    <a:pt x="814" y="444"/>
                  </a:lnTo>
                  <a:lnTo>
                    <a:pt x="907" y="444"/>
                  </a:lnTo>
                  <a:lnTo>
                    <a:pt x="1069" y="403"/>
                  </a:lnTo>
                  <a:lnTo>
                    <a:pt x="1128" y="541"/>
                  </a:lnTo>
                  <a:lnTo>
                    <a:pt x="1185" y="570"/>
                  </a:lnTo>
                  <a:lnTo>
                    <a:pt x="1185" y="639"/>
                  </a:lnTo>
                  <a:lnTo>
                    <a:pt x="1348" y="777"/>
                  </a:lnTo>
                  <a:lnTo>
                    <a:pt x="1465" y="916"/>
                  </a:lnTo>
                  <a:close/>
                </a:path>
              </a:pathLst>
            </a:custGeom>
            <a:solidFill>
              <a:srgbClr val="CCFFCC"/>
            </a:solidFill>
            <a:ln>
              <a:noFill/>
            </a:ln>
          </p:spPr>
          <p:txBody>
            <a:bodyPr/>
            <a:lstStyle/>
            <a:p>
              <a:endParaRPr lang="en-US"/>
            </a:p>
          </p:txBody>
        </p:sp>
        <p:sp>
          <p:nvSpPr>
            <p:cNvPr id="1210" name="Freeform 372"/>
            <p:cNvSpPr>
              <a:spLocks/>
            </p:cNvSpPr>
            <p:nvPr/>
          </p:nvSpPr>
          <p:spPr bwMode="auto">
            <a:xfrm>
              <a:off x="6439694" y="837280"/>
              <a:ext cx="776287" cy="587099"/>
            </a:xfrm>
            <a:custGeom>
              <a:avLst/>
              <a:gdLst>
                <a:gd name="T0" fmla="*/ 1465 w 1465"/>
                <a:gd name="T1" fmla="*/ 916 h 1110"/>
                <a:gd name="T2" fmla="*/ 1302 w 1465"/>
                <a:gd name="T3" fmla="*/ 972 h 1110"/>
                <a:gd name="T4" fmla="*/ 1128 w 1465"/>
                <a:gd name="T5" fmla="*/ 1110 h 1110"/>
                <a:gd name="T6" fmla="*/ 1105 w 1465"/>
                <a:gd name="T7" fmla="*/ 1110 h 1110"/>
                <a:gd name="T8" fmla="*/ 1012 w 1465"/>
                <a:gd name="T9" fmla="*/ 1042 h 1110"/>
                <a:gd name="T10" fmla="*/ 930 w 1465"/>
                <a:gd name="T11" fmla="*/ 1042 h 1110"/>
                <a:gd name="T12" fmla="*/ 872 w 1465"/>
                <a:gd name="T13" fmla="*/ 916 h 1110"/>
                <a:gd name="T14" fmla="*/ 732 w 1465"/>
                <a:gd name="T15" fmla="*/ 874 h 1110"/>
                <a:gd name="T16" fmla="*/ 710 w 1465"/>
                <a:gd name="T17" fmla="*/ 847 h 1110"/>
                <a:gd name="T18" fmla="*/ 593 w 1465"/>
                <a:gd name="T19" fmla="*/ 777 h 1110"/>
                <a:gd name="T20" fmla="*/ 535 w 1465"/>
                <a:gd name="T21" fmla="*/ 847 h 1110"/>
                <a:gd name="T22" fmla="*/ 477 w 1465"/>
                <a:gd name="T23" fmla="*/ 777 h 1110"/>
                <a:gd name="T24" fmla="*/ 419 w 1465"/>
                <a:gd name="T25" fmla="*/ 806 h 1110"/>
                <a:gd name="T26" fmla="*/ 221 w 1465"/>
                <a:gd name="T27" fmla="*/ 806 h 1110"/>
                <a:gd name="T28" fmla="*/ 176 w 1465"/>
                <a:gd name="T29" fmla="*/ 707 h 1110"/>
                <a:gd name="T30" fmla="*/ 116 w 1465"/>
                <a:gd name="T31" fmla="*/ 707 h 1110"/>
                <a:gd name="T32" fmla="*/ 83 w 1465"/>
                <a:gd name="T33" fmla="*/ 707 h 1110"/>
                <a:gd name="T34" fmla="*/ 59 w 1465"/>
                <a:gd name="T35" fmla="*/ 736 h 1110"/>
                <a:gd name="T36" fmla="*/ 0 w 1465"/>
                <a:gd name="T37" fmla="*/ 680 h 1110"/>
                <a:gd name="T38" fmla="*/ 176 w 1465"/>
                <a:gd name="T39" fmla="*/ 264 h 1110"/>
                <a:gd name="T40" fmla="*/ 221 w 1465"/>
                <a:gd name="T41" fmla="*/ 0 h 1110"/>
                <a:gd name="T42" fmla="*/ 373 w 1465"/>
                <a:gd name="T43" fmla="*/ 0 h 1110"/>
                <a:gd name="T44" fmla="*/ 477 w 1465"/>
                <a:gd name="T45" fmla="*/ 70 h 1110"/>
                <a:gd name="T46" fmla="*/ 535 w 1465"/>
                <a:gd name="T47" fmla="*/ 41 h 1110"/>
                <a:gd name="T48" fmla="*/ 675 w 1465"/>
                <a:gd name="T49" fmla="*/ 70 h 1110"/>
                <a:gd name="T50" fmla="*/ 732 w 1465"/>
                <a:gd name="T51" fmla="*/ 140 h 1110"/>
                <a:gd name="T52" fmla="*/ 872 w 1465"/>
                <a:gd name="T53" fmla="*/ 236 h 1110"/>
                <a:gd name="T54" fmla="*/ 872 w 1465"/>
                <a:gd name="T55" fmla="*/ 306 h 1110"/>
                <a:gd name="T56" fmla="*/ 790 w 1465"/>
                <a:gd name="T57" fmla="*/ 375 h 1110"/>
                <a:gd name="T58" fmla="*/ 814 w 1465"/>
                <a:gd name="T59" fmla="*/ 444 h 1110"/>
                <a:gd name="T60" fmla="*/ 907 w 1465"/>
                <a:gd name="T61" fmla="*/ 444 h 1110"/>
                <a:gd name="T62" fmla="*/ 1069 w 1465"/>
                <a:gd name="T63" fmla="*/ 403 h 1110"/>
                <a:gd name="T64" fmla="*/ 1128 w 1465"/>
                <a:gd name="T65" fmla="*/ 541 h 1110"/>
                <a:gd name="T66" fmla="*/ 1185 w 1465"/>
                <a:gd name="T67" fmla="*/ 570 h 1110"/>
                <a:gd name="T68" fmla="*/ 1185 w 1465"/>
                <a:gd name="T69" fmla="*/ 639 h 1110"/>
                <a:gd name="T70" fmla="*/ 1348 w 1465"/>
                <a:gd name="T71" fmla="*/ 777 h 1110"/>
                <a:gd name="T72" fmla="*/ 1465 w 1465"/>
                <a:gd name="T73" fmla="*/ 91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5" h="1110">
                  <a:moveTo>
                    <a:pt x="1465" y="916"/>
                  </a:moveTo>
                  <a:lnTo>
                    <a:pt x="1302" y="972"/>
                  </a:lnTo>
                  <a:lnTo>
                    <a:pt x="1128" y="1110"/>
                  </a:lnTo>
                  <a:lnTo>
                    <a:pt x="1105" y="1110"/>
                  </a:lnTo>
                  <a:lnTo>
                    <a:pt x="1012" y="1042"/>
                  </a:lnTo>
                  <a:lnTo>
                    <a:pt x="930" y="1042"/>
                  </a:lnTo>
                  <a:lnTo>
                    <a:pt x="872" y="916"/>
                  </a:lnTo>
                  <a:lnTo>
                    <a:pt x="732" y="874"/>
                  </a:lnTo>
                  <a:lnTo>
                    <a:pt x="710" y="847"/>
                  </a:lnTo>
                  <a:lnTo>
                    <a:pt x="593" y="777"/>
                  </a:lnTo>
                  <a:lnTo>
                    <a:pt x="535" y="847"/>
                  </a:lnTo>
                  <a:lnTo>
                    <a:pt x="477" y="777"/>
                  </a:lnTo>
                  <a:lnTo>
                    <a:pt x="419" y="806"/>
                  </a:lnTo>
                  <a:lnTo>
                    <a:pt x="221" y="806"/>
                  </a:lnTo>
                  <a:lnTo>
                    <a:pt x="176" y="707"/>
                  </a:lnTo>
                  <a:lnTo>
                    <a:pt x="116" y="707"/>
                  </a:lnTo>
                  <a:lnTo>
                    <a:pt x="83" y="707"/>
                  </a:lnTo>
                  <a:lnTo>
                    <a:pt x="59" y="736"/>
                  </a:lnTo>
                  <a:lnTo>
                    <a:pt x="0" y="680"/>
                  </a:lnTo>
                  <a:lnTo>
                    <a:pt x="176" y="264"/>
                  </a:lnTo>
                  <a:lnTo>
                    <a:pt x="221" y="0"/>
                  </a:lnTo>
                  <a:lnTo>
                    <a:pt x="373" y="0"/>
                  </a:lnTo>
                  <a:lnTo>
                    <a:pt x="477" y="70"/>
                  </a:lnTo>
                  <a:lnTo>
                    <a:pt x="535" y="41"/>
                  </a:lnTo>
                  <a:lnTo>
                    <a:pt x="675" y="70"/>
                  </a:lnTo>
                  <a:lnTo>
                    <a:pt x="732" y="140"/>
                  </a:lnTo>
                  <a:lnTo>
                    <a:pt x="872" y="236"/>
                  </a:lnTo>
                  <a:lnTo>
                    <a:pt x="872" y="306"/>
                  </a:lnTo>
                  <a:lnTo>
                    <a:pt x="790" y="375"/>
                  </a:lnTo>
                  <a:lnTo>
                    <a:pt x="814" y="444"/>
                  </a:lnTo>
                  <a:lnTo>
                    <a:pt x="907" y="444"/>
                  </a:lnTo>
                  <a:lnTo>
                    <a:pt x="1069" y="403"/>
                  </a:lnTo>
                  <a:lnTo>
                    <a:pt x="1128" y="541"/>
                  </a:lnTo>
                  <a:lnTo>
                    <a:pt x="1185" y="570"/>
                  </a:lnTo>
                  <a:lnTo>
                    <a:pt x="1185" y="639"/>
                  </a:lnTo>
                  <a:lnTo>
                    <a:pt x="1348" y="777"/>
                  </a:lnTo>
                  <a:lnTo>
                    <a:pt x="1465" y="916"/>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1" name="Freeform 373"/>
            <p:cNvSpPr>
              <a:spLocks/>
            </p:cNvSpPr>
            <p:nvPr/>
          </p:nvSpPr>
          <p:spPr bwMode="auto">
            <a:xfrm>
              <a:off x="6544467" y="786504"/>
              <a:ext cx="836612" cy="461746"/>
            </a:xfrm>
            <a:custGeom>
              <a:avLst/>
              <a:gdLst>
                <a:gd name="T0" fmla="*/ 1384 w 1581"/>
                <a:gd name="T1" fmla="*/ 0 h 873"/>
                <a:gd name="T2" fmla="*/ 1442 w 1581"/>
                <a:gd name="T3" fmla="*/ 68 h 873"/>
                <a:gd name="T4" fmla="*/ 1547 w 1581"/>
                <a:gd name="T5" fmla="*/ 68 h 873"/>
                <a:gd name="T6" fmla="*/ 1581 w 1581"/>
                <a:gd name="T7" fmla="*/ 137 h 873"/>
                <a:gd name="T8" fmla="*/ 1465 w 1581"/>
                <a:gd name="T9" fmla="*/ 166 h 873"/>
                <a:gd name="T10" fmla="*/ 1442 w 1581"/>
                <a:gd name="T11" fmla="*/ 194 h 873"/>
                <a:gd name="T12" fmla="*/ 1325 w 1581"/>
                <a:gd name="T13" fmla="*/ 666 h 873"/>
                <a:gd name="T14" fmla="*/ 1267 w 1581"/>
                <a:gd name="T15" fmla="*/ 735 h 873"/>
                <a:gd name="T16" fmla="*/ 1151 w 1581"/>
                <a:gd name="T17" fmla="*/ 776 h 873"/>
                <a:gd name="T18" fmla="*/ 1151 w 1581"/>
                <a:gd name="T19" fmla="*/ 873 h 873"/>
                <a:gd name="T20" fmla="*/ 988 w 1581"/>
                <a:gd name="T21" fmla="*/ 735 h 873"/>
                <a:gd name="T22" fmla="*/ 988 w 1581"/>
                <a:gd name="T23" fmla="*/ 666 h 873"/>
                <a:gd name="T24" fmla="*/ 931 w 1581"/>
                <a:gd name="T25" fmla="*/ 637 h 873"/>
                <a:gd name="T26" fmla="*/ 872 w 1581"/>
                <a:gd name="T27" fmla="*/ 499 h 873"/>
                <a:gd name="T28" fmla="*/ 710 w 1581"/>
                <a:gd name="T29" fmla="*/ 540 h 873"/>
                <a:gd name="T30" fmla="*/ 616 w 1581"/>
                <a:gd name="T31" fmla="*/ 540 h 873"/>
                <a:gd name="T32" fmla="*/ 593 w 1581"/>
                <a:gd name="T33" fmla="*/ 471 h 873"/>
                <a:gd name="T34" fmla="*/ 675 w 1581"/>
                <a:gd name="T35" fmla="*/ 402 h 873"/>
                <a:gd name="T36" fmla="*/ 675 w 1581"/>
                <a:gd name="T37" fmla="*/ 332 h 873"/>
                <a:gd name="T38" fmla="*/ 535 w 1581"/>
                <a:gd name="T39" fmla="*/ 236 h 873"/>
                <a:gd name="T40" fmla="*/ 478 w 1581"/>
                <a:gd name="T41" fmla="*/ 166 h 873"/>
                <a:gd name="T42" fmla="*/ 338 w 1581"/>
                <a:gd name="T43" fmla="*/ 137 h 873"/>
                <a:gd name="T44" fmla="*/ 280 w 1581"/>
                <a:gd name="T45" fmla="*/ 166 h 873"/>
                <a:gd name="T46" fmla="*/ 176 w 1581"/>
                <a:gd name="T47" fmla="*/ 96 h 873"/>
                <a:gd name="T48" fmla="*/ 23 w 1581"/>
                <a:gd name="T49" fmla="*/ 96 h 873"/>
                <a:gd name="T50" fmla="*/ 0 w 1581"/>
                <a:gd name="T51" fmla="*/ 0 h 873"/>
                <a:gd name="T52" fmla="*/ 1384 w 1581"/>
                <a:gd name="T53"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1" h="873">
                  <a:moveTo>
                    <a:pt x="1384" y="0"/>
                  </a:moveTo>
                  <a:lnTo>
                    <a:pt x="1442" y="68"/>
                  </a:lnTo>
                  <a:lnTo>
                    <a:pt x="1547" y="68"/>
                  </a:lnTo>
                  <a:lnTo>
                    <a:pt x="1581" y="137"/>
                  </a:lnTo>
                  <a:lnTo>
                    <a:pt x="1465" y="166"/>
                  </a:lnTo>
                  <a:lnTo>
                    <a:pt x="1442" y="194"/>
                  </a:lnTo>
                  <a:lnTo>
                    <a:pt x="1325" y="666"/>
                  </a:lnTo>
                  <a:lnTo>
                    <a:pt x="1267" y="735"/>
                  </a:lnTo>
                  <a:lnTo>
                    <a:pt x="1151" y="776"/>
                  </a:lnTo>
                  <a:lnTo>
                    <a:pt x="1151" y="873"/>
                  </a:lnTo>
                  <a:lnTo>
                    <a:pt x="988" y="735"/>
                  </a:lnTo>
                  <a:lnTo>
                    <a:pt x="988" y="666"/>
                  </a:lnTo>
                  <a:lnTo>
                    <a:pt x="931" y="637"/>
                  </a:lnTo>
                  <a:lnTo>
                    <a:pt x="872" y="499"/>
                  </a:lnTo>
                  <a:lnTo>
                    <a:pt x="710" y="540"/>
                  </a:lnTo>
                  <a:lnTo>
                    <a:pt x="616" y="540"/>
                  </a:lnTo>
                  <a:lnTo>
                    <a:pt x="593" y="471"/>
                  </a:lnTo>
                  <a:lnTo>
                    <a:pt x="675" y="402"/>
                  </a:lnTo>
                  <a:lnTo>
                    <a:pt x="675" y="332"/>
                  </a:lnTo>
                  <a:lnTo>
                    <a:pt x="535" y="236"/>
                  </a:lnTo>
                  <a:lnTo>
                    <a:pt x="478" y="166"/>
                  </a:lnTo>
                  <a:lnTo>
                    <a:pt x="338" y="137"/>
                  </a:lnTo>
                  <a:lnTo>
                    <a:pt x="280" y="166"/>
                  </a:lnTo>
                  <a:lnTo>
                    <a:pt x="176" y="96"/>
                  </a:lnTo>
                  <a:lnTo>
                    <a:pt x="23" y="96"/>
                  </a:lnTo>
                  <a:lnTo>
                    <a:pt x="0" y="0"/>
                  </a:lnTo>
                  <a:lnTo>
                    <a:pt x="1384" y="0"/>
                  </a:lnTo>
                  <a:close/>
                </a:path>
              </a:pathLst>
            </a:custGeom>
            <a:solidFill>
              <a:srgbClr val="CCFFCC"/>
            </a:solidFill>
            <a:ln>
              <a:noFill/>
            </a:ln>
          </p:spPr>
          <p:txBody>
            <a:bodyPr/>
            <a:lstStyle/>
            <a:p>
              <a:endParaRPr lang="en-US"/>
            </a:p>
          </p:txBody>
        </p:sp>
        <p:sp>
          <p:nvSpPr>
            <p:cNvPr id="1212" name="Freeform 374"/>
            <p:cNvSpPr>
              <a:spLocks/>
            </p:cNvSpPr>
            <p:nvPr/>
          </p:nvSpPr>
          <p:spPr bwMode="auto">
            <a:xfrm>
              <a:off x="6544467" y="786504"/>
              <a:ext cx="836612" cy="461746"/>
            </a:xfrm>
            <a:custGeom>
              <a:avLst/>
              <a:gdLst>
                <a:gd name="T0" fmla="*/ 1384 w 1581"/>
                <a:gd name="T1" fmla="*/ 0 h 873"/>
                <a:gd name="T2" fmla="*/ 1442 w 1581"/>
                <a:gd name="T3" fmla="*/ 68 h 873"/>
                <a:gd name="T4" fmla="*/ 1547 w 1581"/>
                <a:gd name="T5" fmla="*/ 68 h 873"/>
                <a:gd name="T6" fmla="*/ 1581 w 1581"/>
                <a:gd name="T7" fmla="*/ 137 h 873"/>
                <a:gd name="T8" fmla="*/ 1465 w 1581"/>
                <a:gd name="T9" fmla="*/ 166 h 873"/>
                <a:gd name="T10" fmla="*/ 1442 w 1581"/>
                <a:gd name="T11" fmla="*/ 194 h 873"/>
                <a:gd name="T12" fmla="*/ 1325 w 1581"/>
                <a:gd name="T13" fmla="*/ 666 h 873"/>
                <a:gd name="T14" fmla="*/ 1267 w 1581"/>
                <a:gd name="T15" fmla="*/ 735 h 873"/>
                <a:gd name="T16" fmla="*/ 1151 w 1581"/>
                <a:gd name="T17" fmla="*/ 776 h 873"/>
                <a:gd name="T18" fmla="*/ 1151 w 1581"/>
                <a:gd name="T19" fmla="*/ 873 h 873"/>
                <a:gd name="T20" fmla="*/ 988 w 1581"/>
                <a:gd name="T21" fmla="*/ 735 h 873"/>
                <a:gd name="T22" fmla="*/ 988 w 1581"/>
                <a:gd name="T23" fmla="*/ 666 h 873"/>
                <a:gd name="T24" fmla="*/ 931 w 1581"/>
                <a:gd name="T25" fmla="*/ 637 h 873"/>
                <a:gd name="T26" fmla="*/ 872 w 1581"/>
                <a:gd name="T27" fmla="*/ 499 h 873"/>
                <a:gd name="T28" fmla="*/ 710 w 1581"/>
                <a:gd name="T29" fmla="*/ 540 h 873"/>
                <a:gd name="T30" fmla="*/ 616 w 1581"/>
                <a:gd name="T31" fmla="*/ 540 h 873"/>
                <a:gd name="T32" fmla="*/ 593 w 1581"/>
                <a:gd name="T33" fmla="*/ 471 h 873"/>
                <a:gd name="T34" fmla="*/ 675 w 1581"/>
                <a:gd name="T35" fmla="*/ 402 h 873"/>
                <a:gd name="T36" fmla="*/ 675 w 1581"/>
                <a:gd name="T37" fmla="*/ 332 h 873"/>
                <a:gd name="T38" fmla="*/ 535 w 1581"/>
                <a:gd name="T39" fmla="*/ 236 h 873"/>
                <a:gd name="T40" fmla="*/ 478 w 1581"/>
                <a:gd name="T41" fmla="*/ 166 h 873"/>
                <a:gd name="T42" fmla="*/ 338 w 1581"/>
                <a:gd name="T43" fmla="*/ 137 h 873"/>
                <a:gd name="T44" fmla="*/ 280 w 1581"/>
                <a:gd name="T45" fmla="*/ 166 h 873"/>
                <a:gd name="T46" fmla="*/ 176 w 1581"/>
                <a:gd name="T47" fmla="*/ 96 h 873"/>
                <a:gd name="T48" fmla="*/ 23 w 1581"/>
                <a:gd name="T49" fmla="*/ 96 h 873"/>
                <a:gd name="T50" fmla="*/ 0 w 1581"/>
                <a:gd name="T51" fmla="*/ 0 h 873"/>
                <a:gd name="T52" fmla="*/ 1384 w 1581"/>
                <a:gd name="T53" fmla="*/ 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1" h="873">
                  <a:moveTo>
                    <a:pt x="1384" y="0"/>
                  </a:moveTo>
                  <a:lnTo>
                    <a:pt x="1442" y="68"/>
                  </a:lnTo>
                  <a:lnTo>
                    <a:pt x="1547" y="68"/>
                  </a:lnTo>
                  <a:lnTo>
                    <a:pt x="1581" y="137"/>
                  </a:lnTo>
                  <a:lnTo>
                    <a:pt x="1465" y="166"/>
                  </a:lnTo>
                  <a:lnTo>
                    <a:pt x="1442" y="194"/>
                  </a:lnTo>
                  <a:lnTo>
                    <a:pt x="1325" y="666"/>
                  </a:lnTo>
                  <a:lnTo>
                    <a:pt x="1267" y="735"/>
                  </a:lnTo>
                  <a:lnTo>
                    <a:pt x="1151" y="776"/>
                  </a:lnTo>
                  <a:lnTo>
                    <a:pt x="1151" y="873"/>
                  </a:lnTo>
                  <a:lnTo>
                    <a:pt x="988" y="735"/>
                  </a:lnTo>
                  <a:lnTo>
                    <a:pt x="988" y="666"/>
                  </a:lnTo>
                  <a:lnTo>
                    <a:pt x="931" y="637"/>
                  </a:lnTo>
                  <a:lnTo>
                    <a:pt x="872" y="499"/>
                  </a:lnTo>
                  <a:lnTo>
                    <a:pt x="710" y="540"/>
                  </a:lnTo>
                  <a:lnTo>
                    <a:pt x="616" y="540"/>
                  </a:lnTo>
                  <a:lnTo>
                    <a:pt x="593" y="471"/>
                  </a:lnTo>
                  <a:lnTo>
                    <a:pt x="675" y="402"/>
                  </a:lnTo>
                  <a:lnTo>
                    <a:pt x="675" y="332"/>
                  </a:lnTo>
                  <a:lnTo>
                    <a:pt x="535" y="236"/>
                  </a:lnTo>
                  <a:lnTo>
                    <a:pt x="478" y="166"/>
                  </a:lnTo>
                  <a:lnTo>
                    <a:pt x="338" y="137"/>
                  </a:lnTo>
                  <a:lnTo>
                    <a:pt x="280" y="166"/>
                  </a:lnTo>
                  <a:lnTo>
                    <a:pt x="176" y="96"/>
                  </a:lnTo>
                  <a:lnTo>
                    <a:pt x="23" y="96"/>
                  </a:lnTo>
                  <a:lnTo>
                    <a:pt x="0" y="0"/>
                  </a:lnTo>
                  <a:lnTo>
                    <a:pt x="1384"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3" name="Freeform 375"/>
            <p:cNvSpPr>
              <a:spLocks/>
            </p:cNvSpPr>
            <p:nvPr/>
          </p:nvSpPr>
          <p:spPr bwMode="auto">
            <a:xfrm>
              <a:off x="6126956" y="786504"/>
              <a:ext cx="430213" cy="410970"/>
            </a:xfrm>
            <a:custGeom>
              <a:avLst/>
              <a:gdLst>
                <a:gd name="T0" fmla="*/ 789 w 812"/>
                <a:gd name="T1" fmla="*/ 0 h 776"/>
                <a:gd name="T2" fmla="*/ 812 w 812"/>
                <a:gd name="T3" fmla="*/ 96 h 776"/>
                <a:gd name="T4" fmla="*/ 768 w 812"/>
                <a:gd name="T5" fmla="*/ 360 h 776"/>
                <a:gd name="T6" fmla="*/ 592 w 812"/>
                <a:gd name="T7" fmla="*/ 776 h 776"/>
                <a:gd name="T8" fmla="*/ 535 w 812"/>
                <a:gd name="T9" fmla="*/ 735 h 776"/>
                <a:gd name="T10" fmla="*/ 430 w 812"/>
                <a:gd name="T11" fmla="*/ 735 h 776"/>
                <a:gd name="T12" fmla="*/ 372 w 812"/>
                <a:gd name="T13" fmla="*/ 666 h 776"/>
                <a:gd name="T14" fmla="*/ 279 w 812"/>
                <a:gd name="T15" fmla="*/ 666 h 776"/>
                <a:gd name="T16" fmla="*/ 256 w 812"/>
                <a:gd name="T17" fmla="*/ 666 h 776"/>
                <a:gd name="T18" fmla="*/ 35 w 812"/>
                <a:gd name="T19" fmla="*/ 637 h 776"/>
                <a:gd name="T20" fmla="*/ 81 w 812"/>
                <a:gd name="T21" fmla="*/ 540 h 776"/>
                <a:gd name="T22" fmla="*/ 0 w 812"/>
                <a:gd name="T23" fmla="*/ 0 h 776"/>
                <a:gd name="T24" fmla="*/ 789 w 812"/>
                <a:gd name="T25"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 h="776">
                  <a:moveTo>
                    <a:pt x="789" y="0"/>
                  </a:moveTo>
                  <a:lnTo>
                    <a:pt x="812" y="96"/>
                  </a:lnTo>
                  <a:lnTo>
                    <a:pt x="768" y="360"/>
                  </a:lnTo>
                  <a:lnTo>
                    <a:pt x="592" y="776"/>
                  </a:lnTo>
                  <a:lnTo>
                    <a:pt x="535" y="735"/>
                  </a:lnTo>
                  <a:lnTo>
                    <a:pt x="430" y="735"/>
                  </a:lnTo>
                  <a:lnTo>
                    <a:pt x="372" y="666"/>
                  </a:lnTo>
                  <a:lnTo>
                    <a:pt x="279" y="666"/>
                  </a:lnTo>
                  <a:lnTo>
                    <a:pt x="256" y="666"/>
                  </a:lnTo>
                  <a:lnTo>
                    <a:pt x="35" y="637"/>
                  </a:lnTo>
                  <a:lnTo>
                    <a:pt x="81" y="540"/>
                  </a:lnTo>
                  <a:lnTo>
                    <a:pt x="0" y="0"/>
                  </a:lnTo>
                  <a:lnTo>
                    <a:pt x="789" y="0"/>
                  </a:lnTo>
                  <a:close/>
                </a:path>
              </a:pathLst>
            </a:custGeom>
            <a:solidFill>
              <a:srgbClr val="1AD2FF"/>
            </a:solidFill>
            <a:ln>
              <a:noFill/>
            </a:ln>
          </p:spPr>
          <p:txBody>
            <a:bodyPr/>
            <a:lstStyle/>
            <a:p>
              <a:endParaRPr lang="en-US"/>
            </a:p>
          </p:txBody>
        </p:sp>
        <p:sp>
          <p:nvSpPr>
            <p:cNvPr id="1214" name="Freeform 376"/>
            <p:cNvSpPr>
              <a:spLocks/>
            </p:cNvSpPr>
            <p:nvPr/>
          </p:nvSpPr>
          <p:spPr bwMode="auto">
            <a:xfrm>
              <a:off x="6126956" y="786504"/>
              <a:ext cx="430213" cy="410970"/>
            </a:xfrm>
            <a:custGeom>
              <a:avLst/>
              <a:gdLst>
                <a:gd name="T0" fmla="*/ 789 w 812"/>
                <a:gd name="T1" fmla="*/ 0 h 776"/>
                <a:gd name="T2" fmla="*/ 812 w 812"/>
                <a:gd name="T3" fmla="*/ 96 h 776"/>
                <a:gd name="T4" fmla="*/ 768 w 812"/>
                <a:gd name="T5" fmla="*/ 360 h 776"/>
                <a:gd name="T6" fmla="*/ 592 w 812"/>
                <a:gd name="T7" fmla="*/ 776 h 776"/>
                <a:gd name="T8" fmla="*/ 535 w 812"/>
                <a:gd name="T9" fmla="*/ 735 h 776"/>
                <a:gd name="T10" fmla="*/ 430 w 812"/>
                <a:gd name="T11" fmla="*/ 735 h 776"/>
                <a:gd name="T12" fmla="*/ 372 w 812"/>
                <a:gd name="T13" fmla="*/ 666 h 776"/>
                <a:gd name="T14" fmla="*/ 279 w 812"/>
                <a:gd name="T15" fmla="*/ 666 h 776"/>
                <a:gd name="T16" fmla="*/ 256 w 812"/>
                <a:gd name="T17" fmla="*/ 666 h 776"/>
                <a:gd name="T18" fmla="*/ 35 w 812"/>
                <a:gd name="T19" fmla="*/ 637 h 776"/>
                <a:gd name="T20" fmla="*/ 81 w 812"/>
                <a:gd name="T21" fmla="*/ 540 h 776"/>
                <a:gd name="T22" fmla="*/ 0 w 812"/>
                <a:gd name="T23" fmla="*/ 0 h 776"/>
                <a:gd name="T24" fmla="*/ 789 w 812"/>
                <a:gd name="T25"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 h="776">
                  <a:moveTo>
                    <a:pt x="789" y="0"/>
                  </a:moveTo>
                  <a:lnTo>
                    <a:pt x="812" y="96"/>
                  </a:lnTo>
                  <a:lnTo>
                    <a:pt x="768" y="360"/>
                  </a:lnTo>
                  <a:lnTo>
                    <a:pt x="592" y="776"/>
                  </a:lnTo>
                  <a:lnTo>
                    <a:pt x="535" y="735"/>
                  </a:lnTo>
                  <a:lnTo>
                    <a:pt x="430" y="735"/>
                  </a:lnTo>
                  <a:lnTo>
                    <a:pt x="372" y="666"/>
                  </a:lnTo>
                  <a:lnTo>
                    <a:pt x="279" y="666"/>
                  </a:lnTo>
                  <a:lnTo>
                    <a:pt x="256" y="666"/>
                  </a:lnTo>
                  <a:lnTo>
                    <a:pt x="35" y="637"/>
                  </a:lnTo>
                  <a:lnTo>
                    <a:pt x="81" y="540"/>
                  </a:lnTo>
                  <a:lnTo>
                    <a:pt x="0" y="0"/>
                  </a:lnTo>
                  <a:lnTo>
                    <a:pt x="789"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5" name="Freeform 377"/>
            <p:cNvSpPr>
              <a:spLocks/>
            </p:cNvSpPr>
            <p:nvPr/>
          </p:nvSpPr>
          <p:spPr bwMode="auto">
            <a:xfrm>
              <a:off x="5652294" y="786503"/>
              <a:ext cx="338137" cy="623595"/>
            </a:xfrm>
            <a:custGeom>
              <a:avLst/>
              <a:gdLst>
                <a:gd name="T0" fmla="*/ 639 w 639"/>
                <a:gd name="T1" fmla="*/ 0 h 1179"/>
                <a:gd name="T2" fmla="*/ 593 w 639"/>
                <a:gd name="T3" fmla="*/ 68 h 1179"/>
                <a:gd name="T4" fmla="*/ 535 w 639"/>
                <a:gd name="T5" fmla="*/ 194 h 1179"/>
                <a:gd name="T6" fmla="*/ 593 w 639"/>
                <a:gd name="T7" fmla="*/ 832 h 1179"/>
                <a:gd name="T8" fmla="*/ 478 w 639"/>
                <a:gd name="T9" fmla="*/ 1040 h 1179"/>
                <a:gd name="T10" fmla="*/ 478 w 639"/>
                <a:gd name="T11" fmla="*/ 1179 h 1179"/>
                <a:gd name="T12" fmla="*/ 222 w 639"/>
                <a:gd name="T13" fmla="*/ 1068 h 1179"/>
                <a:gd name="T14" fmla="*/ 105 w 639"/>
                <a:gd name="T15" fmla="*/ 1068 h 1179"/>
                <a:gd name="T16" fmla="*/ 24 w 639"/>
                <a:gd name="T17" fmla="*/ 1068 h 1179"/>
                <a:gd name="T18" fmla="*/ 0 w 639"/>
                <a:gd name="T19" fmla="*/ 1040 h 1179"/>
                <a:gd name="T20" fmla="*/ 0 w 639"/>
                <a:gd name="T21" fmla="*/ 707 h 1179"/>
                <a:gd name="T22" fmla="*/ 24 w 639"/>
                <a:gd name="T23" fmla="*/ 0 h 1179"/>
                <a:gd name="T24" fmla="*/ 639 w 639"/>
                <a:gd name="T25"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179">
                  <a:moveTo>
                    <a:pt x="639" y="0"/>
                  </a:moveTo>
                  <a:lnTo>
                    <a:pt x="593" y="68"/>
                  </a:lnTo>
                  <a:lnTo>
                    <a:pt x="535" y="194"/>
                  </a:lnTo>
                  <a:lnTo>
                    <a:pt x="593" y="832"/>
                  </a:lnTo>
                  <a:lnTo>
                    <a:pt x="478" y="1040"/>
                  </a:lnTo>
                  <a:lnTo>
                    <a:pt x="478" y="1179"/>
                  </a:lnTo>
                  <a:lnTo>
                    <a:pt x="222" y="1068"/>
                  </a:lnTo>
                  <a:lnTo>
                    <a:pt x="105" y="1068"/>
                  </a:lnTo>
                  <a:lnTo>
                    <a:pt x="24" y="1068"/>
                  </a:lnTo>
                  <a:lnTo>
                    <a:pt x="0" y="1040"/>
                  </a:lnTo>
                  <a:lnTo>
                    <a:pt x="0" y="707"/>
                  </a:lnTo>
                  <a:lnTo>
                    <a:pt x="24" y="0"/>
                  </a:lnTo>
                  <a:lnTo>
                    <a:pt x="639" y="0"/>
                  </a:lnTo>
                  <a:close/>
                </a:path>
              </a:pathLst>
            </a:custGeom>
            <a:solidFill>
              <a:srgbClr val="1000C3"/>
            </a:solidFill>
            <a:ln>
              <a:noFill/>
            </a:ln>
          </p:spPr>
          <p:txBody>
            <a:bodyPr/>
            <a:lstStyle/>
            <a:p>
              <a:endParaRPr lang="en-US"/>
            </a:p>
          </p:txBody>
        </p:sp>
        <p:sp>
          <p:nvSpPr>
            <p:cNvPr id="1216" name="Freeform 378"/>
            <p:cNvSpPr>
              <a:spLocks/>
            </p:cNvSpPr>
            <p:nvPr/>
          </p:nvSpPr>
          <p:spPr bwMode="auto">
            <a:xfrm>
              <a:off x="5652294" y="786503"/>
              <a:ext cx="338137" cy="623595"/>
            </a:xfrm>
            <a:custGeom>
              <a:avLst/>
              <a:gdLst>
                <a:gd name="T0" fmla="*/ 639 w 639"/>
                <a:gd name="T1" fmla="*/ 0 h 1179"/>
                <a:gd name="T2" fmla="*/ 593 w 639"/>
                <a:gd name="T3" fmla="*/ 68 h 1179"/>
                <a:gd name="T4" fmla="*/ 535 w 639"/>
                <a:gd name="T5" fmla="*/ 194 h 1179"/>
                <a:gd name="T6" fmla="*/ 593 w 639"/>
                <a:gd name="T7" fmla="*/ 832 h 1179"/>
                <a:gd name="T8" fmla="*/ 478 w 639"/>
                <a:gd name="T9" fmla="*/ 1040 h 1179"/>
                <a:gd name="T10" fmla="*/ 478 w 639"/>
                <a:gd name="T11" fmla="*/ 1179 h 1179"/>
                <a:gd name="T12" fmla="*/ 222 w 639"/>
                <a:gd name="T13" fmla="*/ 1068 h 1179"/>
                <a:gd name="T14" fmla="*/ 105 w 639"/>
                <a:gd name="T15" fmla="*/ 1068 h 1179"/>
                <a:gd name="T16" fmla="*/ 24 w 639"/>
                <a:gd name="T17" fmla="*/ 1068 h 1179"/>
                <a:gd name="T18" fmla="*/ 0 w 639"/>
                <a:gd name="T19" fmla="*/ 1040 h 1179"/>
                <a:gd name="T20" fmla="*/ 0 w 639"/>
                <a:gd name="T21" fmla="*/ 707 h 1179"/>
                <a:gd name="T22" fmla="*/ 24 w 639"/>
                <a:gd name="T23" fmla="*/ 0 h 1179"/>
                <a:gd name="T24" fmla="*/ 639 w 639"/>
                <a:gd name="T25"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179">
                  <a:moveTo>
                    <a:pt x="639" y="0"/>
                  </a:moveTo>
                  <a:lnTo>
                    <a:pt x="593" y="68"/>
                  </a:lnTo>
                  <a:lnTo>
                    <a:pt x="535" y="194"/>
                  </a:lnTo>
                  <a:lnTo>
                    <a:pt x="593" y="832"/>
                  </a:lnTo>
                  <a:lnTo>
                    <a:pt x="478" y="1040"/>
                  </a:lnTo>
                  <a:lnTo>
                    <a:pt x="478" y="1179"/>
                  </a:lnTo>
                  <a:lnTo>
                    <a:pt x="222" y="1068"/>
                  </a:lnTo>
                  <a:lnTo>
                    <a:pt x="105" y="1068"/>
                  </a:lnTo>
                  <a:lnTo>
                    <a:pt x="24" y="1068"/>
                  </a:lnTo>
                  <a:lnTo>
                    <a:pt x="0" y="1040"/>
                  </a:lnTo>
                  <a:lnTo>
                    <a:pt x="0" y="707"/>
                  </a:lnTo>
                  <a:lnTo>
                    <a:pt x="24" y="0"/>
                  </a:lnTo>
                  <a:lnTo>
                    <a:pt x="639"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7" name="Rectangle 379"/>
            <p:cNvSpPr>
              <a:spLocks noChangeArrowheads="1"/>
            </p:cNvSpPr>
            <p:nvPr/>
          </p:nvSpPr>
          <p:spPr bwMode="auto">
            <a:xfrm>
              <a:off x="5669756" y="984848"/>
              <a:ext cx="2904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chemeClr val="bg1"/>
                  </a:solidFill>
                  <a:latin typeface="Arial Narrow" charset="0"/>
                </a:rPr>
                <a:t>Granville</a:t>
              </a:r>
              <a:endParaRPr lang="en-US" dirty="0">
                <a:solidFill>
                  <a:schemeClr val="bg1"/>
                </a:solidFill>
              </a:endParaRPr>
            </a:p>
          </p:txBody>
        </p:sp>
        <p:sp>
          <p:nvSpPr>
            <p:cNvPr id="1218" name="Rectangle 380"/>
            <p:cNvSpPr>
              <a:spLocks noChangeArrowheads="1"/>
            </p:cNvSpPr>
            <p:nvPr/>
          </p:nvSpPr>
          <p:spPr bwMode="auto">
            <a:xfrm>
              <a:off x="5952329" y="930897"/>
              <a:ext cx="2051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chemeClr val="bg1"/>
                  </a:solidFill>
                  <a:latin typeface="Arial Narrow" charset="0"/>
                </a:rPr>
                <a:t>Vance</a:t>
              </a:r>
              <a:endParaRPr lang="en-US">
                <a:solidFill>
                  <a:schemeClr val="bg1"/>
                </a:solidFill>
              </a:endParaRPr>
            </a:p>
          </p:txBody>
        </p:sp>
        <p:sp>
          <p:nvSpPr>
            <p:cNvPr id="1219" name="Rectangle 381"/>
            <p:cNvSpPr>
              <a:spLocks noChangeArrowheads="1"/>
            </p:cNvSpPr>
            <p:nvPr/>
          </p:nvSpPr>
          <p:spPr bwMode="auto">
            <a:xfrm>
              <a:off x="6231730" y="956285"/>
              <a:ext cx="2386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Warren</a:t>
              </a:r>
              <a:endParaRPr lang="en-US"/>
            </a:p>
          </p:txBody>
        </p:sp>
        <p:sp>
          <p:nvSpPr>
            <p:cNvPr id="1220" name="Rectangle 382"/>
            <p:cNvSpPr>
              <a:spLocks noChangeArrowheads="1"/>
            </p:cNvSpPr>
            <p:nvPr/>
          </p:nvSpPr>
          <p:spPr bwMode="auto">
            <a:xfrm>
              <a:off x="6034880" y="1303785"/>
              <a:ext cx="26180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Franklin</a:t>
              </a:r>
              <a:endParaRPr lang="en-US"/>
            </a:p>
          </p:txBody>
        </p:sp>
        <p:sp>
          <p:nvSpPr>
            <p:cNvPr id="1221" name="Rectangle 383"/>
            <p:cNvSpPr>
              <a:spLocks noChangeArrowheads="1"/>
            </p:cNvSpPr>
            <p:nvPr/>
          </p:nvSpPr>
          <p:spPr bwMode="auto">
            <a:xfrm>
              <a:off x="6677818" y="1094334"/>
              <a:ext cx="23083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Halifax</a:t>
              </a:r>
              <a:endParaRPr lang="en-US"/>
            </a:p>
          </p:txBody>
        </p:sp>
        <p:sp>
          <p:nvSpPr>
            <p:cNvPr id="1222" name="Rectangle 384"/>
            <p:cNvSpPr>
              <a:spLocks noChangeArrowheads="1"/>
            </p:cNvSpPr>
            <p:nvPr/>
          </p:nvSpPr>
          <p:spPr bwMode="auto">
            <a:xfrm>
              <a:off x="6866729" y="840453"/>
              <a:ext cx="425522"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Northampton</a:t>
              </a:r>
              <a:endParaRPr lang="en-US"/>
            </a:p>
          </p:txBody>
        </p:sp>
        <p:sp>
          <p:nvSpPr>
            <p:cNvPr id="1223" name="Freeform 471"/>
            <p:cNvSpPr>
              <a:spLocks/>
            </p:cNvSpPr>
            <p:nvPr/>
          </p:nvSpPr>
          <p:spPr bwMode="auto">
            <a:xfrm>
              <a:off x="4909342" y="1586227"/>
              <a:ext cx="639762" cy="426838"/>
            </a:xfrm>
            <a:custGeom>
              <a:avLst/>
              <a:gdLst>
                <a:gd name="T0" fmla="*/ 582 w 1209"/>
                <a:gd name="T1" fmla="*/ 70 h 806"/>
                <a:gd name="T2" fmla="*/ 582 w 1209"/>
                <a:gd name="T3" fmla="*/ 0 h 806"/>
                <a:gd name="T4" fmla="*/ 1011 w 1209"/>
                <a:gd name="T5" fmla="*/ 27 h 806"/>
                <a:gd name="T6" fmla="*/ 1209 w 1209"/>
                <a:gd name="T7" fmla="*/ 27 h 806"/>
                <a:gd name="T8" fmla="*/ 1035 w 1209"/>
                <a:gd name="T9" fmla="*/ 569 h 806"/>
                <a:gd name="T10" fmla="*/ 1209 w 1209"/>
                <a:gd name="T11" fmla="*/ 639 h 806"/>
                <a:gd name="T12" fmla="*/ 1093 w 1209"/>
                <a:gd name="T13" fmla="*/ 778 h 806"/>
                <a:gd name="T14" fmla="*/ 976 w 1209"/>
                <a:gd name="T15" fmla="*/ 735 h 806"/>
                <a:gd name="T16" fmla="*/ 918 w 1209"/>
                <a:gd name="T17" fmla="*/ 597 h 806"/>
                <a:gd name="T18" fmla="*/ 813 w 1209"/>
                <a:gd name="T19" fmla="*/ 569 h 806"/>
                <a:gd name="T20" fmla="*/ 639 w 1209"/>
                <a:gd name="T21" fmla="*/ 708 h 806"/>
                <a:gd name="T22" fmla="*/ 616 w 1209"/>
                <a:gd name="T23" fmla="*/ 708 h 806"/>
                <a:gd name="T24" fmla="*/ 582 w 1209"/>
                <a:gd name="T25" fmla="*/ 666 h 806"/>
                <a:gd name="T26" fmla="*/ 535 w 1209"/>
                <a:gd name="T27" fmla="*/ 778 h 806"/>
                <a:gd name="T28" fmla="*/ 477 w 1209"/>
                <a:gd name="T29" fmla="*/ 778 h 806"/>
                <a:gd name="T30" fmla="*/ 500 w 1209"/>
                <a:gd name="T31" fmla="*/ 708 h 806"/>
                <a:gd name="T32" fmla="*/ 477 w 1209"/>
                <a:gd name="T33" fmla="*/ 708 h 806"/>
                <a:gd name="T34" fmla="*/ 442 w 1209"/>
                <a:gd name="T35" fmla="*/ 778 h 806"/>
                <a:gd name="T36" fmla="*/ 360 w 1209"/>
                <a:gd name="T37" fmla="*/ 806 h 806"/>
                <a:gd name="T38" fmla="*/ 0 w 1209"/>
                <a:gd name="T39" fmla="*/ 806 h 806"/>
                <a:gd name="T40" fmla="*/ 24 w 1209"/>
                <a:gd name="T41" fmla="*/ 70 h 806"/>
                <a:gd name="T42" fmla="*/ 582 w 1209"/>
                <a:gd name="T43" fmla="*/ 7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9" h="806">
                  <a:moveTo>
                    <a:pt x="582" y="70"/>
                  </a:moveTo>
                  <a:lnTo>
                    <a:pt x="582" y="0"/>
                  </a:lnTo>
                  <a:lnTo>
                    <a:pt x="1011" y="27"/>
                  </a:lnTo>
                  <a:lnTo>
                    <a:pt x="1209" y="27"/>
                  </a:lnTo>
                  <a:lnTo>
                    <a:pt x="1035" y="569"/>
                  </a:lnTo>
                  <a:lnTo>
                    <a:pt x="1209" y="639"/>
                  </a:lnTo>
                  <a:lnTo>
                    <a:pt x="1093" y="778"/>
                  </a:lnTo>
                  <a:lnTo>
                    <a:pt x="976" y="735"/>
                  </a:lnTo>
                  <a:lnTo>
                    <a:pt x="918" y="597"/>
                  </a:lnTo>
                  <a:lnTo>
                    <a:pt x="813" y="569"/>
                  </a:lnTo>
                  <a:lnTo>
                    <a:pt x="639" y="708"/>
                  </a:lnTo>
                  <a:lnTo>
                    <a:pt x="616" y="708"/>
                  </a:lnTo>
                  <a:lnTo>
                    <a:pt x="582" y="666"/>
                  </a:lnTo>
                  <a:lnTo>
                    <a:pt x="535" y="778"/>
                  </a:lnTo>
                  <a:lnTo>
                    <a:pt x="477" y="778"/>
                  </a:lnTo>
                  <a:lnTo>
                    <a:pt x="500" y="708"/>
                  </a:lnTo>
                  <a:lnTo>
                    <a:pt x="477" y="708"/>
                  </a:lnTo>
                  <a:lnTo>
                    <a:pt x="442" y="778"/>
                  </a:lnTo>
                  <a:lnTo>
                    <a:pt x="360" y="806"/>
                  </a:lnTo>
                  <a:lnTo>
                    <a:pt x="0" y="806"/>
                  </a:lnTo>
                  <a:lnTo>
                    <a:pt x="24" y="70"/>
                  </a:lnTo>
                  <a:lnTo>
                    <a:pt x="582" y="70"/>
                  </a:lnTo>
                  <a:close/>
                </a:path>
              </a:pathLst>
            </a:custGeom>
            <a:solidFill>
              <a:srgbClr val="1AD2FF"/>
            </a:solidFill>
            <a:ln>
              <a:noFill/>
            </a:ln>
          </p:spPr>
          <p:txBody>
            <a:bodyPr/>
            <a:lstStyle/>
            <a:p>
              <a:endParaRPr lang="en-US"/>
            </a:p>
          </p:txBody>
        </p:sp>
        <p:sp>
          <p:nvSpPr>
            <p:cNvPr id="1224" name="Freeform 472"/>
            <p:cNvSpPr>
              <a:spLocks/>
            </p:cNvSpPr>
            <p:nvPr/>
          </p:nvSpPr>
          <p:spPr bwMode="auto">
            <a:xfrm>
              <a:off x="4909342" y="1586227"/>
              <a:ext cx="639762" cy="426838"/>
            </a:xfrm>
            <a:custGeom>
              <a:avLst/>
              <a:gdLst>
                <a:gd name="T0" fmla="*/ 582 w 1209"/>
                <a:gd name="T1" fmla="*/ 70 h 806"/>
                <a:gd name="T2" fmla="*/ 582 w 1209"/>
                <a:gd name="T3" fmla="*/ 0 h 806"/>
                <a:gd name="T4" fmla="*/ 1011 w 1209"/>
                <a:gd name="T5" fmla="*/ 27 h 806"/>
                <a:gd name="T6" fmla="*/ 1209 w 1209"/>
                <a:gd name="T7" fmla="*/ 27 h 806"/>
                <a:gd name="T8" fmla="*/ 1035 w 1209"/>
                <a:gd name="T9" fmla="*/ 569 h 806"/>
                <a:gd name="T10" fmla="*/ 1209 w 1209"/>
                <a:gd name="T11" fmla="*/ 639 h 806"/>
                <a:gd name="T12" fmla="*/ 1093 w 1209"/>
                <a:gd name="T13" fmla="*/ 778 h 806"/>
                <a:gd name="T14" fmla="*/ 976 w 1209"/>
                <a:gd name="T15" fmla="*/ 735 h 806"/>
                <a:gd name="T16" fmla="*/ 918 w 1209"/>
                <a:gd name="T17" fmla="*/ 597 h 806"/>
                <a:gd name="T18" fmla="*/ 813 w 1209"/>
                <a:gd name="T19" fmla="*/ 569 h 806"/>
                <a:gd name="T20" fmla="*/ 639 w 1209"/>
                <a:gd name="T21" fmla="*/ 708 h 806"/>
                <a:gd name="T22" fmla="*/ 616 w 1209"/>
                <a:gd name="T23" fmla="*/ 708 h 806"/>
                <a:gd name="T24" fmla="*/ 582 w 1209"/>
                <a:gd name="T25" fmla="*/ 666 h 806"/>
                <a:gd name="T26" fmla="*/ 535 w 1209"/>
                <a:gd name="T27" fmla="*/ 778 h 806"/>
                <a:gd name="T28" fmla="*/ 477 w 1209"/>
                <a:gd name="T29" fmla="*/ 778 h 806"/>
                <a:gd name="T30" fmla="*/ 500 w 1209"/>
                <a:gd name="T31" fmla="*/ 708 h 806"/>
                <a:gd name="T32" fmla="*/ 477 w 1209"/>
                <a:gd name="T33" fmla="*/ 708 h 806"/>
                <a:gd name="T34" fmla="*/ 442 w 1209"/>
                <a:gd name="T35" fmla="*/ 778 h 806"/>
                <a:gd name="T36" fmla="*/ 360 w 1209"/>
                <a:gd name="T37" fmla="*/ 806 h 806"/>
                <a:gd name="T38" fmla="*/ 0 w 1209"/>
                <a:gd name="T39" fmla="*/ 806 h 806"/>
                <a:gd name="T40" fmla="*/ 24 w 1209"/>
                <a:gd name="T41" fmla="*/ 70 h 806"/>
                <a:gd name="T42" fmla="*/ 582 w 1209"/>
                <a:gd name="T43" fmla="*/ 7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9" h="806">
                  <a:moveTo>
                    <a:pt x="582" y="70"/>
                  </a:moveTo>
                  <a:lnTo>
                    <a:pt x="582" y="0"/>
                  </a:lnTo>
                  <a:lnTo>
                    <a:pt x="1011" y="27"/>
                  </a:lnTo>
                  <a:lnTo>
                    <a:pt x="1209" y="27"/>
                  </a:lnTo>
                  <a:lnTo>
                    <a:pt x="1035" y="569"/>
                  </a:lnTo>
                  <a:lnTo>
                    <a:pt x="1209" y="639"/>
                  </a:lnTo>
                  <a:lnTo>
                    <a:pt x="1093" y="778"/>
                  </a:lnTo>
                  <a:lnTo>
                    <a:pt x="976" y="735"/>
                  </a:lnTo>
                  <a:lnTo>
                    <a:pt x="918" y="597"/>
                  </a:lnTo>
                  <a:lnTo>
                    <a:pt x="813" y="569"/>
                  </a:lnTo>
                  <a:lnTo>
                    <a:pt x="639" y="708"/>
                  </a:lnTo>
                  <a:lnTo>
                    <a:pt x="616" y="708"/>
                  </a:lnTo>
                  <a:lnTo>
                    <a:pt x="582" y="666"/>
                  </a:lnTo>
                  <a:lnTo>
                    <a:pt x="535" y="778"/>
                  </a:lnTo>
                  <a:lnTo>
                    <a:pt x="477" y="778"/>
                  </a:lnTo>
                  <a:lnTo>
                    <a:pt x="500" y="708"/>
                  </a:lnTo>
                  <a:lnTo>
                    <a:pt x="477" y="708"/>
                  </a:lnTo>
                  <a:lnTo>
                    <a:pt x="442" y="778"/>
                  </a:lnTo>
                  <a:lnTo>
                    <a:pt x="360" y="806"/>
                  </a:lnTo>
                  <a:lnTo>
                    <a:pt x="0" y="806"/>
                  </a:lnTo>
                  <a:lnTo>
                    <a:pt x="24" y="70"/>
                  </a:lnTo>
                  <a:lnTo>
                    <a:pt x="582" y="7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5" name="Freeform 473"/>
            <p:cNvSpPr>
              <a:spLocks/>
            </p:cNvSpPr>
            <p:nvPr/>
          </p:nvSpPr>
          <p:spPr bwMode="auto">
            <a:xfrm>
              <a:off x="5099842" y="1887710"/>
              <a:ext cx="387350" cy="374475"/>
            </a:xfrm>
            <a:custGeom>
              <a:avLst/>
              <a:gdLst>
                <a:gd name="T0" fmla="*/ 82 w 732"/>
                <a:gd name="T1" fmla="*/ 209 h 709"/>
                <a:gd name="T2" fmla="*/ 116 w 732"/>
                <a:gd name="T3" fmla="*/ 139 h 709"/>
                <a:gd name="T4" fmla="*/ 139 w 732"/>
                <a:gd name="T5" fmla="*/ 139 h 709"/>
                <a:gd name="T6" fmla="*/ 116 w 732"/>
                <a:gd name="T7" fmla="*/ 209 h 709"/>
                <a:gd name="T8" fmla="*/ 175 w 732"/>
                <a:gd name="T9" fmla="*/ 209 h 709"/>
                <a:gd name="T10" fmla="*/ 221 w 732"/>
                <a:gd name="T11" fmla="*/ 97 h 709"/>
                <a:gd name="T12" fmla="*/ 256 w 732"/>
                <a:gd name="T13" fmla="*/ 139 h 709"/>
                <a:gd name="T14" fmla="*/ 279 w 732"/>
                <a:gd name="T15" fmla="*/ 139 h 709"/>
                <a:gd name="T16" fmla="*/ 453 w 732"/>
                <a:gd name="T17" fmla="*/ 0 h 709"/>
                <a:gd name="T18" fmla="*/ 558 w 732"/>
                <a:gd name="T19" fmla="*/ 28 h 709"/>
                <a:gd name="T20" fmla="*/ 616 w 732"/>
                <a:gd name="T21" fmla="*/ 167 h 709"/>
                <a:gd name="T22" fmla="*/ 732 w 732"/>
                <a:gd name="T23" fmla="*/ 209 h 709"/>
                <a:gd name="T24" fmla="*/ 338 w 732"/>
                <a:gd name="T25" fmla="*/ 709 h 709"/>
                <a:gd name="T26" fmla="*/ 175 w 732"/>
                <a:gd name="T27" fmla="*/ 612 h 709"/>
                <a:gd name="T28" fmla="*/ 139 w 732"/>
                <a:gd name="T29" fmla="*/ 500 h 709"/>
                <a:gd name="T30" fmla="*/ 59 w 732"/>
                <a:gd name="T31" fmla="*/ 445 h 709"/>
                <a:gd name="T32" fmla="*/ 0 w 732"/>
                <a:gd name="T33" fmla="*/ 333 h 709"/>
                <a:gd name="T34" fmla="*/ 59 w 732"/>
                <a:gd name="T35" fmla="*/ 264 h 709"/>
                <a:gd name="T36" fmla="*/ 0 w 732"/>
                <a:gd name="T37" fmla="*/ 237 h 709"/>
                <a:gd name="T38" fmla="*/ 82 w 732"/>
                <a:gd name="T39" fmla="*/ 2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2" h="709">
                  <a:moveTo>
                    <a:pt x="82" y="209"/>
                  </a:moveTo>
                  <a:lnTo>
                    <a:pt x="116" y="139"/>
                  </a:lnTo>
                  <a:lnTo>
                    <a:pt x="139" y="139"/>
                  </a:lnTo>
                  <a:lnTo>
                    <a:pt x="116" y="209"/>
                  </a:lnTo>
                  <a:lnTo>
                    <a:pt x="175" y="209"/>
                  </a:lnTo>
                  <a:lnTo>
                    <a:pt x="221" y="97"/>
                  </a:lnTo>
                  <a:lnTo>
                    <a:pt x="256" y="139"/>
                  </a:lnTo>
                  <a:lnTo>
                    <a:pt x="279" y="139"/>
                  </a:lnTo>
                  <a:lnTo>
                    <a:pt x="453" y="0"/>
                  </a:lnTo>
                  <a:lnTo>
                    <a:pt x="558" y="28"/>
                  </a:lnTo>
                  <a:lnTo>
                    <a:pt x="616" y="167"/>
                  </a:lnTo>
                  <a:lnTo>
                    <a:pt x="732" y="209"/>
                  </a:lnTo>
                  <a:lnTo>
                    <a:pt x="338" y="709"/>
                  </a:lnTo>
                  <a:lnTo>
                    <a:pt x="175" y="612"/>
                  </a:lnTo>
                  <a:lnTo>
                    <a:pt x="139" y="500"/>
                  </a:lnTo>
                  <a:lnTo>
                    <a:pt x="59" y="445"/>
                  </a:lnTo>
                  <a:lnTo>
                    <a:pt x="0" y="333"/>
                  </a:lnTo>
                  <a:lnTo>
                    <a:pt x="59" y="264"/>
                  </a:lnTo>
                  <a:lnTo>
                    <a:pt x="0" y="237"/>
                  </a:lnTo>
                  <a:lnTo>
                    <a:pt x="82" y="209"/>
                  </a:lnTo>
                  <a:close/>
                </a:path>
              </a:pathLst>
            </a:custGeom>
            <a:solidFill>
              <a:srgbClr val="36B2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6" name="Freeform 474"/>
            <p:cNvSpPr>
              <a:spLocks/>
            </p:cNvSpPr>
            <p:nvPr/>
          </p:nvSpPr>
          <p:spPr bwMode="auto">
            <a:xfrm>
              <a:off x="5099842" y="1887710"/>
              <a:ext cx="387350" cy="374475"/>
            </a:xfrm>
            <a:custGeom>
              <a:avLst/>
              <a:gdLst>
                <a:gd name="T0" fmla="*/ 82 w 732"/>
                <a:gd name="T1" fmla="*/ 209 h 709"/>
                <a:gd name="T2" fmla="*/ 116 w 732"/>
                <a:gd name="T3" fmla="*/ 139 h 709"/>
                <a:gd name="T4" fmla="*/ 139 w 732"/>
                <a:gd name="T5" fmla="*/ 139 h 709"/>
                <a:gd name="T6" fmla="*/ 116 w 732"/>
                <a:gd name="T7" fmla="*/ 209 h 709"/>
                <a:gd name="T8" fmla="*/ 175 w 732"/>
                <a:gd name="T9" fmla="*/ 209 h 709"/>
                <a:gd name="T10" fmla="*/ 221 w 732"/>
                <a:gd name="T11" fmla="*/ 97 h 709"/>
                <a:gd name="T12" fmla="*/ 256 w 732"/>
                <a:gd name="T13" fmla="*/ 139 h 709"/>
                <a:gd name="T14" fmla="*/ 279 w 732"/>
                <a:gd name="T15" fmla="*/ 139 h 709"/>
                <a:gd name="T16" fmla="*/ 453 w 732"/>
                <a:gd name="T17" fmla="*/ 0 h 709"/>
                <a:gd name="T18" fmla="*/ 558 w 732"/>
                <a:gd name="T19" fmla="*/ 28 h 709"/>
                <a:gd name="T20" fmla="*/ 616 w 732"/>
                <a:gd name="T21" fmla="*/ 167 h 709"/>
                <a:gd name="T22" fmla="*/ 732 w 732"/>
                <a:gd name="T23" fmla="*/ 209 h 709"/>
                <a:gd name="T24" fmla="*/ 338 w 732"/>
                <a:gd name="T25" fmla="*/ 709 h 709"/>
                <a:gd name="T26" fmla="*/ 175 w 732"/>
                <a:gd name="T27" fmla="*/ 612 h 709"/>
                <a:gd name="T28" fmla="*/ 139 w 732"/>
                <a:gd name="T29" fmla="*/ 500 h 709"/>
                <a:gd name="T30" fmla="*/ 59 w 732"/>
                <a:gd name="T31" fmla="*/ 445 h 709"/>
                <a:gd name="T32" fmla="*/ 0 w 732"/>
                <a:gd name="T33" fmla="*/ 333 h 709"/>
                <a:gd name="T34" fmla="*/ 59 w 732"/>
                <a:gd name="T35" fmla="*/ 264 h 709"/>
                <a:gd name="T36" fmla="*/ 0 w 732"/>
                <a:gd name="T37" fmla="*/ 237 h 709"/>
                <a:gd name="T38" fmla="*/ 82 w 732"/>
                <a:gd name="T39" fmla="*/ 2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2" h="709">
                  <a:moveTo>
                    <a:pt x="82" y="209"/>
                  </a:moveTo>
                  <a:lnTo>
                    <a:pt x="116" y="139"/>
                  </a:lnTo>
                  <a:lnTo>
                    <a:pt x="139" y="139"/>
                  </a:lnTo>
                  <a:lnTo>
                    <a:pt x="116" y="209"/>
                  </a:lnTo>
                  <a:lnTo>
                    <a:pt x="175" y="209"/>
                  </a:lnTo>
                  <a:lnTo>
                    <a:pt x="221" y="97"/>
                  </a:lnTo>
                  <a:lnTo>
                    <a:pt x="256" y="139"/>
                  </a:lnTo>
                  <a:lnTo>
                    <a:pt x="279" y="139"/>
                  </a:lnTo>
                  <a:lnTo>
                    <a:pt x="453" y="0"/>
                  </a:lnTo>
                  <a:lnTo>
                    <a:pt x="558" y="28"/>
                  </a:lnTo>
                  <a:lnTo>
                    <a:pt x="616" y="167"/>
                  </a:lnTo>
                  <a:lnTo>
                    <a:pt x="732" y="209"/>
                  </a:lnTo>
                  <a:lnTo>
                    <a:pt x="338" y="709"/>
                  </a:lnTo>
                  <a:lnTo>
                    <a:pt x="175" y="612"/>
                  </a:lnTo>
                  <a:lnTo>
                    <a:pt x="139" y="500"/>
                  </a:lnTo>
                  <a:lnTo>
                    <a:pt x="59" y="445"/>
                  </a:lnTo>
                  <a:lnTo>
                    <a:pt x="0" y="333"/>
                  </a:lnTo>
                  <a:lnTo>
                    <a:pt x="59" y="264"/>
                  </a:lnTo>
                  <a:lnTo>
                    <a:pt x="0" y="237"/>
                  </a:lnTo>
                  <a:lnTo>
                    <a:pt x="82" y="209"/>
                  </a:lnTo>
                </a:path>
              </a:pathLst>
            </a:custGeom>
            <a:solidFill>
              <a:srgbClr val="BA0010"/>
            </a:solidFill>
            <a:ln w="3175">
              <a:solidFill>
                <a:srgbClr val="1F1A17"/>
              </a:solidFill>
              <a:prstDash val="solid"/>
              <a:round/>
              <a:headEnd/>
              <a:tailEnd/>
            </a:ln>
          </p:spPr>
          <p:txBody>
            <a:bodyPr/>
            <a:lstStyle/>
            <a:p>
              <a:endParaRPr lang="en-US">
                <a:solidFill>
                  <a:srgbClr val="BA0010"/>
                </a:solidFill>
              </a:endParaRPr>
            </a:p>
          </p:txBody>
        </p:sp>
        <p:sp>
          <p:nvSpPr>
            <p:cNvPr id="1227" name="Freeform 475"/>
            <p:cNvSpPr>
              <a:spLocks/>
            </p:cNvSpPr>
            <p:nvPr/>
          </p:nvSpPr>
          <p:spPr bwMode="auto">
            <a:xfrm>
              <a:off x="4774404" y="2562081"/>
              <a:ext cx="357188" cy="499828"/>
            </a:xfrm>
            <a:custGeom>
              <a:avLst/>
              <a:gdLst>
                <a:gd name="T0" fmla="*/ 0 w 675"/>
                <a:gd name="T1" fmla="*/ 543 h 945"/>
                <a:gd name="T2" fmla="*/ 105 w 675"/>
                <a:gd name="T3" fmla="*/ 500 h 945"/>
                <a:gd name="T4" fmla="*/ 140 w 675"/>
                <a:gd name="T5" fmla="*/ 543 h 945"/>
                <a:gd name="T6" fmla="*/ 105 w 675"/>
                <a:gd name="T7" fmla="*/ 445 h 945"/>
                <a:gd name="T8" fmla="*/ 221 w 675"/>
                <a:gd name="T9" fmla="*/ 307 h 945"/>
                <a:gd name="T10" fmla="*/ 198 w 675"/>
                <a:gd name="T11" fmla="*/ 209 h 945"/>
                <a:gd name="T12" fmla="*/ 221 w 675"/>
                <a:gd name="T13" fmla="*/ 140 h 945"/>
                <a:gd name="T14" fmla="*/ 442 w 675"/>
                <a:gd name="T15" fmla="*/ 0 h 945"/>
                <a:gd name="T16" fmla="*/ 616 w 675"/>
                <a:gd name="T17" fmla="*/ 237 h 945"/>
                <a:gd name="T18" fmla="*/ 639 w 675"/>
                <a:gd name="T19" fmla="*/ 473 h 945"/>
                <a:gd name="T20" fmla="*/ 675 w 675"/>
                <a:gd name="T21" fmla="*/ 639 h 945"/>
                <a:gd name="T22" fmla="*/ 419 w 675"/>
                <a:gd name="T23" fmla="*/ 945 h 945"/>
                <a:gd name="T24" fmla="*/ 0 w 675"/>
                <a:gd name="T25" fmla="*/ 543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5" h="945">
                  <a:moveTo>
                    <a:pt x="0" y="543"/>
                  </a:moveTo>
                  <a:lnTo>
                    <a:pt x="105" y="500"/>
                  </a:lnTo>
                  <a:lnTo>
                    <a:pt x="140" y="543"/>
                  </a:lnTo>
                  <a:lnTo>
                    <a:pt x="105" y="445"/>
                  </a:lnTo>
                  <a:lnTo>
                    <a:pt x="221" y="307"/>
                  </a:lnTo>
                  <a:lnTo>
                    <a:pt x="198" y="209"/>
                  </a:lnTo>
                  <a:lnTo>
                    <a:pt x="221" y="140"/>
                  </a:lnTo>
                  <a:lnTo>
                    <a:pt x="442" y="0"/>
                  </a:lnTo>
                  <a:lnTo>
                    <a:pt x="616" y="237"/>
                  </a:lnTo>
                  <a:lnTo>
                    <a:pt x="639" y="473"/>
                  </a:lnTo>
                  <a:lnTo>
                    <a:pt x="675" y="639"/>
                  </a:lnTo>
                  <a:lnTo>
                    <a:pt x="419" y="945"/>
                  </a:lnTo>
                  <a:lnTo>
                    <a:pt x="0" y="543"/>
                  </a:lnTo>
                  <a:close/>
                </a:path>
              </a:pathLst>
            </a:custGeom>
            <a:solidFill>
              <a:srgbClr val="F300FE"/>
            </a:solidFill>
            <a:ln>
              <a:noFill/>
            </a:ln>
          </p:spPr>
          <p:txBody>
            <a:bodyPr/>
            <a:lstStyle/>
            <a:p>
              <a:endParaRPr lang="en-US"/>
            </a:p>
          </p:txBody>
        </p:sp>
        <p:sp>
          <p:nvSpPr>
            <p:cNvPr id="1228" name="Freeform 476"/>
            <p:cNvSpPr>
              <a:spLocks/>
            </p:cNvSpPr>
            <p:nvPr/>
          </p:nvSpPr>
          <p:spPr bwMode="auto">
            <a:xfrm>
              <a:off x="4774404" y="2562081"/>
              <a:ext cx="357188" cy="499828"/>
            </a:xfrm>
            <a:custGeom>
              <a:avLst/>
              <a:gdLst>
                <a:gd name="T0" fmla="*/ 0 w 675"/>
                <a:gd name="T1" fmla="*/ 543 h 945"/>
                <a:gd name="T2" fmla="*/ 105 w 675"/>
                <a:gd name="T3" fmla="*/ 500 h 945"/>
                <a:gd name="T4" fmla="*/ 140 w 675"/>
                <a:gd name="T5" fmla="*/ 543 h 945"/>
                <a:gd name="T6" fmla="*/ 105 w 675"/>
                <a:gd name="T7" fmla="*/ 445 h 945"/>
                <a:gd name="T8" fmla="*/ 221 w 675"/>
                <a:gd name="T9" fmla="*/ 307 h 945"/>
                <a:gd name="T10" fmla="*/ 198 w 675"/>
                <a:gd name="T11" fmla="*/ 209 h 945"/>
                <a:gd name="T12" fmla="*/ 221 w 675"/>
                <a:gd name="T13" fmla="*/ 140 h 945"/>
                <a:gd name="T14" fmla="*/ 442 w 675"/>
                <a:gd name="T15" fmla="*/ 0 h 945"/>
                <a:gd name="T16" fmla="*/ 616 w 675"/>
                <a:gd name="T17" fmla="*/ 237 h 945"/>
                <a:gd name="T18" fmla="*/ 639 w 675"/>
                <a:gd name="T19" fmla="*/ 473 h 945"/>
                <a:gd name="T20" fmla="*/ 675 w 675"/>
                <a:gd name="T21" fmla="*/ 639 h 945"/>
                <a:gd name="T22" fmla="*/ 419 w 675"/>
                <a:gd name="T23" fmla="*/ 945 h 945"/>
                <a:gd name="T24" fmla="*/ 0 w 675"/>
                <a:gd name="T25" fmla="*/ 543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5" h="945">
                  <a:moveTo>
                    <a:pt x="0" y="543"/>
                  </a:moveTo>
                  <a:lnTo>
                    <a:pt x="105" y="500"/>
                  </a:lnTo>
                  <a:lnTo>
                    <a:pt x="140" y="543"/>
                  </a:lnTo>
                  <a:lnTo>
                    <a:pt x="105" y="445"/>
                  </a:lnTo>
                  <a:lnTo>
                    <a:pt x="221" y="307"/>
                  </a:lnTo>
                  <a:lnTo>
                    <a:pt x="198" y="209"/>
                  </a:lnTo>
                  <a:lnTo>
                    <a:pt x="221" y="140"/>
                  </a:lnTo>
                  <a:lnTo>
                    <a:pt x="442" y="0"/>
                  </a:lnTo>
                  <a:lnTo>
                    <a:pt x="616" y="237"/>
                  </a:lnTo>
                  <a:lnTo>
                    <a:pt x="639" y="473"/>
                  </a:lnTo>
                  <a:lnTo>
                    <a:pt x="675" y="639"/>
                  </a:lnTo>
                  <a:lnTo>
                    <a:pt x="419" y="945"/>
                  </a:lnTo>
                  <a:lnTo>
                    <a:pt x="0" y="543"/>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 name="Freeform 477"/>
            <p:cNvSpPr>
              <a:spLocks/>
            </p:cNvSpPr>
            <p:nvPr/>
          </p:nvSpPr>
          <p:spPr bwMode="auto">
            <a:xfrm>
              <a:off x="4388644" y="2400232"/>
              <a:ext cx="619125" cy="449052"/>
            </a:xfrm>
            <a:custGeom>
              <a:avLst/>
              <a:gdLst>
                <a:gd name="T0" fmla="*/ 278 w 1172"/>
                <a:gd name="T1" fmla="*/ 848 h 848"/>
                <a:gd name="T2" fmla="*/ 440 w 1172"/>
                <a:gd name="T3" fmla="*/ 639 h 848"/>
                <a:gd name="T4" fmla="*/ 394 w 1172"/>
                <a:gd name="T5" fmla="*/ 472 h 848"/>
                <a:gd name="T6" fmla="*/ 336 w 1172"/>
                <a:gd name="T7" fmla="*/ 403 h 848"/>
                <a:gd name="T8" fmla="*/ 394 w 1172"/>
                <a:gd name="T9" fmla="*/ 305 h 848"/>
                <a:gd name="T10" fmla="*/ 300 w 1172"/>
                <a:gd name="T11" fmla="*/ 278 h 848"/>
                <a:gd name="T12" fmla="*/ 278 w 1172"/>
                <a:gd name="T13" fmla="*/ 167 h 848"/>
                <a:gd name="T14" fmla="*/ 139 w 1172"/>
                <a:gd name="T15" fmla="*/ 236 h 848"/>
                <a:gd name="T16" fmla="*/ 23 w 1172"/>
                <a:gd name="T17" fmla="*/ 167 h 848"/>
                <a:gd name="T18" fmla="*/ 0 w 1172"/>
                <a:gd name="T19" fmla="*/ 112 h 848"/>
                <a:gd name="T20" fmla="*/ 104 w 1172"/>
                <a:gd name="T21" fmla="*/ 112 h 848"/>
                <a:gd name="T22" fmla="*/ 161 w 1172"/>
                <a:gd name="T23" fmla="*/ 69 h 848"/>
                <a:gd name="T24" fmla="*/ 336 w 1172"/>
                <a:gd name="T25" fmla="*/ 42 h 848"/>
                <a:gd name="T26" fmla="*/ 416 w 1172"/>
                <a:gd name="T27" fmla="*/ 0 h 848"/>
                <a:gd name="T28" fmla="*/ 615 w 1172"/>
                <a:gd name="T29" fmla="*/ 42 h 848"/>
                <a:gd name="T30" fmla="*/ 730 w 1172"/>
                <a:gd name="T31" fmla="*/ 42 h 848"/>
                <a:gd name="T32" fmla="*/ 812 w 1172"/>
                <a:gd name="T33" fmla="*/ 69 h 848"/>
                <a:gd name="T34" fmla="*/ 870 w 1172"/>
                <a:gd name="T35" fmla="*/ 42 h 848"/>
                <a:gd name="T36" fmla="*/ 951 w 1172"/>
                <a:gd name="T37" fmla="*/ 139 h 848"/>
                <a:gd name="T38" fmla="*/ 951 w 1172"/>
                <a:gd name="T39" fmla="*/ 278 h 848"/>
                <a:gd name="T40" fmla="*/ 1068 w 1172"/>
                <a:gd name="T41" fmla="*/ 278 h 848"/>
                <a:gd name="T42" fmla="*/ 1172 w 1172"/>
                <a:gd name="T43" fmla="*/ 305 h 848"/>
                <a:gd name="T44" fmla="*/ 951 w 1172"/>
                <a:gd name="T45" fmla="*/ 445 h 848"/>
                <a:gd name="T46" fmla="*/ 928 w 1172"/>
                <a:gd name="T47" fmla="*/ 514 h 848"/>
                <a:gd name="T48" fmla="*/ 951 w 1172"/>
                <a:gd name="T49" fmla="*/ 612 h 848"/>
                <a:gd name="T50" fmla="*/ 835 w 1172"/>
                <a:gd name="T51" fmla="*/ 750 h 848"/>
                <a:gd name="T52" fmla="*/ 870 w 1172"/>
                <a:gd name="T53" fmla="*/ 848 h 848"/>
                <a:gd name="T54" fmla="*/ 835 w 1172"/>
                <a:gd name="T55" fmla="*/ 805 h 848"/>
                <a:gd name="T56" fmla="*/ 730 w 1172"/>
                <a:gd name="T57" fmla="*/ 848 h 848"/>
                <a:gd name="T58" fmla="*/ 278 w 1172"/>
                <a:gd name="T59" fmla="*/ 84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2" h="848">
                  <a:moveTo>
                    <a:pt x="278" y="848"/>
                  </a:moveTo>
                  <a:lnTo>
                    <a:pt x="440" y="639"/>
                  </a:lnTo>
                  <a:lnTo>
                    <a:pt x="394" y="472"/>
                  </a:lnTo>
                  <a:lnTo>
                    <a:pt x="336" y="403"/>
                  </a:lnTo>
                  <a:lnTo>
                    <a:pt x="394" y="305"/>
                  </a:lnTo>
                  <a:lnTo>
                    <a:pt x="300" y="278"/>
                  </a:lnTo>
                  <a:lnTo>
                    <a:pt x="278" y="167"/>
                  </a:lnTo>
                  <a:lnTo>
                    <a:pt x="139" y="236"/>
                  </a:lnTo>
                  <a:lnTo>
                    <a:pt x="23" y="167"/>
                  </a:lnTo>
                  <a:lnTo>
                    <a:pt x="0" y="112"/>
                  </a:lnTo>
                  <a:lnTo>
                    <a:pt x="104" y="112"/>
                  </a:lnTo>
                  <a:lnTo>
                    <a:pt x="161" y="69"/>
                  </a:lnTo>
                  <a:lnTo>
                    <a:pt x="336" y="42"/>
                  </a:lnTo>
                  <a:lnTo>
                    <a:pt x="416" y="0"/>
                  </a:lnTo>
                  <a:lnTo>
                    <a:pt x="615" y="42"/>
                  </a:lnTo>
                  <a:lnTo>
                    <a:pt x="730" y="42"/>
                  </a:lnTo>
                  <a:lnTo>
                    <a:pt x="812" y="69"/>
                  </a:lnTo>
                  <a:lnTo>
                    <a:pt x="870" y="42"/>
                  </a:lnTo>
                  <a:lnTo>
                    <a:pt x="951" y="139"/>
                  </a:lnTo>
                  <a:lnTo>
                    <a:pt x="951" y="278"/>
                  </a:lnTo>
                  <a:lnTo>
                    <a:pt x="1068" y="278"/>
                  </a:lnTo>
                  <a:lnTo>
                    <a:pt x="1172" y="305"/>
                  </a:lnTo>
                  <a:lnTo>
                    <a:pt x="951" y="445"/>
                  </a:lnTo>
                  <a:lnTo>
                    <a:pt x="928" y="514"/>
                  </a:lnTo>
                  <a:lnTo>
                    <a:pt x="951" y="612"/>
                  </a:lnTo>
                  <a:lnTo>
                    <a:pt x="835" y="750"/>
                  </a:lnTo>
                  <a:lnTo>
                    <a:pt x="870" y="848"/>
                  </a:lnTo>
                  <a:lnTo>
                    <a:pt x="835" y="805"/>
                  </a:lnTo>
                  <a:lnTo>
                    <a:pt x="730" y="848"/>
                  </a:lnTo>
                  <a:lnTo>
                    <a:pt x="278" y="848"/>
                  </a:lnTo>
                  <a:close/>
                </a:path>
              </a:pathLst>
            </a:custGeom>
            <a:solidFill>
              <a:srgbClr val="36B2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 name="Freeform 478"/>
            <p:cNvSpPr>
              <a:spLocks/>
            </p:cNvSpPr>
            <p:nvPr/>
          </p:nvSpPr>
          <p:spPr bwMode="auto">
            <a:xfrm>
              <a:off x="4388644" y="2400232"/>
              <a:ext cx="619125" cy="449052"/>
            </a:xfrm>
            <a:custGeom>
              <a:avLst/>
              <a:gdLst>
                <a:gd name="T0" fmla="*/ 278 w 1172"/>
                <a:gd name="T1" fmla="*/ 848 h 848"/>
                <a:gd name="T2" fmla="*/ 440 w 1172"/>
                <a:gd name="T3" fmla="*/ 639 h 848"/>
                <a:gd name="T4" fmla="*/ 394 w 1172"/>
                <a:gd name="T5" fmla="*/ 472 h 848"/>
                <a:gd name="T6" fmla="*/ 336 w 1172"/>
                <a:gd name="T7" fmla="*/ 403 h 848"/>
                <a:gd name="T8" fmla="*/ 394 w 1172"/>
                <a:gd name="T9" fmla="*/ 305 h 848"/>
                <a:gd name="T10" fmla="*/ 300 w 1172"/>
                <a:gd name="T11" fmla="*/ 278 h 848"/>
                <a:gd name="T12" fmla="*/ 278 w 1172"/>
                <a:gd name="T13" fmla="*/ 167 h 848"/>
                <a:gd name="T14" fmla="*/ 139 w 1172"/>
                <a:gd name="T15" fmla="*/ 236 h 848"/>
                <a:gd name="T16" fmla="*/ 23 w 1172"/>
                <a:gd name="T17" fmla="*/ 167 h 848"/>
                <a:gd name="T18" fmla="*/ 0 w 1172"/>
                <a:gd name="T19" fmla="*/ 112 h 848"/>
                <a:gd name="T20" fmla="*/ 104 w 1172"/>
                <a:gd name="T21" fmla="*/ 112 h 848"/>
                <a:gd name="T22" fmla="*/ 161 w 1172"/>
                <a:gd name="T23" fmla="*/ 69 h 848"/>
                <a:gd name="T24" fmla="*/ 336 w 1172"/>
                <a:gd name="T25" fmla="*/ 42 h 848"/>
                <a:gd name="T26" fmla="*/ 416 w 1172"/>
                <a:gd name="T27" fmla="*/ 0 h 848"/>
                <a:gd name="T28" fmla="*/ 615 w 1172"/>
                <a:gd name="T29" fmla="*/ 42 h 848"/>
                <a:gd name="T30" fmla="*/ 730 w 1172"/>
                <a:gd name="T31" fmla="*/ 42 h 848"/>
                <a:gd name="T32" fmla="*/ 812 w 1172"/>
                <a:gd name="T33" fmla="*/ 69 h 848"/>
                <a:gd name="T34" fmla="*/ 870 w 1172"/>
                <a:gd name="T35" fmla="*/ 42 h 848"/>
                <a:gd name="T36" fmla="*/ 951 w 1172"/>
                <a:gd name="T37" fmla="*/ 139 h 848"/>
                <a:gd name="T38" fmla="*/ 951 w 1172"/>
                <a:gd name="T39" fmla="*/ 278 h 848"/>
                <a:gd name="T40" fmla="*/ 1068 w 1172"/>
                <a:gd name="T41" fmla="*/ 278 h 848"/>
                <a:gd name="T42" fmla="*/ 1172 w 1172"/>
                <a:gd name="T43" fmla="*/ 305 h 848"/>
                <a:gd name="T44" fmla="*/ 951 w 1172"/>
                <a:gd name="T45" fmla="*/ 445 h 848"/>
                <a:gd name="T46" fmla="*/ 928 w 1172"/>
                <a:gd name="T47" fmla="*/ 514 h 848"/>
                <a:gd name="T48" fmla="*/ 951 w 1172"/>
                <a:gd name="T49" fmla="*/ 612 h 848"/>
                <a:gd name="T50" fmla="*/ 835 w 1172"/>
                <a:gd name="T51" fmla="*/ 750 h 848"/>
                <a:gd name="T52" fmla="*/ 870 w 1172"/>
                <a:gd name="T53" fmla="*/ 848 h 848"/>
                <a:gd name="T54" fmla="*/ 835 w 1172"/>
                <a:gd name="T55" fmla="*/ 805 h 848"/>
                <a:gd name="T56" fmla="*/ 730 w 1172"/>
                <a:gd name="T57" fmla="*/ 848 h 848"/>
                <a:gd name="T58" fmla="*/ 278 w 1172"/>
                <a:gd name="T59" fmla="*/ 84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2" h="848">
                  <a:moveTo>
                    <a:pt x="278" y="848"/>
                  </a:moveTo>
                  <a:lnTo>
                    <a:pt x="440" y="639"/>
                  </a:lnTo>
                  <a:lnTo>
                    <a:pt x="394" y="472"/>
                  </a:lnTo>
                  <a:lnTo>
                    <a:pt x="336" y="403"/>
                  </a:lnTo>
                  <a:lnTo>
                    <a:pt x="394" y="305"/>
                  </a:lnTo>
                  <a:lnTo>
                    <a:pt x="300" y="278"/>
                  </a:lnTo>
                  <a:lnTo>
                    <a:pt x="278" y="167"/>
                  </a:lnTo>
                  <a:lnTo>
                    <a:pt x="139" y="236"/>
                  </a:lnTo>
                  <a:lnTo>
                    <a:pt x="23" y="167"/>
                  </a:lnTo>
                  <a:lnTo>
                    <a:pt x="0" y="112"/>
                  </a:lnTo>
                  <a:lnTo>
                    <a:pt x="104" y="112"/>
                  </a:lnTo>
                  <a:lnTo>
                    <a:pt x="161" y="69"/>
                  </a:lnTo>
                  <a:lnTo>
                    <a:pt x="336" y="42"/>
                  </a:lnTo>
                  <a:lnTo>
                    <a:pt x="416" y="0"/>
                  </a:lnTo>
                  <a:lnTo>
                    <a:pt x="615" y="42"/>
                  </a:lnTo>
                  <a:lnTo>
                    <a:pt x="730" y="42"/>
                  </a:lnTo>
                  <a:lnTo>
                    <a:pt x="812" y="69"/>
                  </a:lnTo>
                  <a:lnTo>
                    <a:pt x="870" y="42"/>
                  </a:lnTo>
                  <a:lnTo>
                    <a:pt x="951" y="139"/>
                  </a:lnTo>
                  <a:lnTo>
                    <a:pt x="951" y="278"/>
                  </a:lnTo>
                  <a:lnTo>
                    <a:pt x="1068" y="278"/>
                  </a:lnTo>
                  <a:lnTo>
                    <a:pt x="1172" y="305"/>
                  </a:lnTo>
                  <a:lnTo>
                    <a:pt x="951" y="445"/>
                  </a:lnTo>
                  <a:lnTo>
                    <a:pt x="928" y="514"/>
                  </a:lnTo>
                  <a:lnTo>
                    <a:pt x="951" y="612"/>
                  </a:lnTo>
                  <a:lnTo>
                    <a:pt x="835" y="750"/>
                  </a:lnTo>
                  <a:lnTo>
                    <a:pt x="870" y="848"/>
                  </a:lnTo>
                  <a:lnTo>
                    <a:pt x="835" y="805"/>
                  </a:lnTo>
                  <a:lnTo>
                    <a:pt x="730" y="848"/>
                  </a:lnTo>
                  <a:lnTo>
                    <a:pt x="278" y="848"/>
                  </a:lnTo>
                </a:path>
              </a:pathLst>
            </a:custGeom>
            <a:gradFill flip="none" rotWithShape="1">
              <a:gsLst>
                <a:gs pos="38000">
                  <a:srgbClr val="1AD2FF"/>
                </a:gs>
                <a:gs pos="65000">
                  <a:srgbClr val="F300FE"/>
                </a:gs>
                <a:gs pos="51000">
                  <a:schemeClr val="bg1"/>
                </a:gs>
              </a:gsLst>
              <a:lin ang="5400000" scaled="0"/>
              <a:tileRect/>
            </a:gradFill>
            <a:ln w="3175">
              <a:solidFill>
                <a:srgbClr val="1F1A17"/>
              </a:solidFill>
              <a:prstDash val="solid"/>
              <a:round/>
              <a:headEnd/>
              <a:tailEnd/>
            </a:ln>
          </p:spPr>
          <p:txBody>
            <a:bodyPr/>
            <a:lstStyle/>
            <a:p>
              <a:endParaRPr lang="en-US"/>
            </a:p>
          </p:txBody>
        </p:sp>
        <p:sp>
          <p:nvSpPr>
            <p:cNvPr id="1231" name="Freeform 479"/>
            <p:cNvSpPr>
              <a:spLocks/>
            </p:cNvSpPr>
            <p:nvPr/>
          </p:nvSpPr>
          <p:spPr bwMode="auto">
            <a:xfrm>
              <a:off x="4148929" y="2363737"/>
              <a:ext cx="471488" cy="485547"/>
            </a:xfrm>
            <a:custGeom>
              <a:avLst/>
              <a:gdLst>
                <a:gd name="T0" fmla="*/ 0 w 893"/>
                <a:gd name="T1" fmla="*/ 917 h 917"/>
                <a:gd name="T2" fmla="*/ 81 w 893"/>
                <a:gd name="T3" fmla="*/ 42 h 917"/>
                <a:gd name="T4" fmla="*/ 115 w 893"/>
                <a:gd name="T5" fmla="*/ 0 h 917"/>
                <a:gd name="T6" fmla="*/ 162 w 893"/>
                <a:gd name="T7" fmla="*/ 138 h 917"/>
                <a:gd name="T8" fmla="*/ 221 w 893"/>
                <a:gd name="T9" fmla="*/ 111 h 917"/>
                <a:gd name="T10" fmla="*/ 278 w 893"/>
                <a:gd name="T11" fmla="*/ 181 h 917"/>
                <a:gd name="T12" fmla="*/ 314 w 893"/>
                <a:gd name="T13" fmla="*/ 111 h 917"/>
                <a:gd name="T14" fmla="*/ 337 w 893"/>
                <a:gd name="T15" fmla="*/ 111 h 917"/>
                <a:gd name="T16" fmla="*/ 395 w 893"/>
                <a:gd name="T17" fmla="*/ 42 h 917"/>
                <a:gd name="T18" fmla="*/ 453 w 893"/>
                <a:gd name="T19" fmla="*/ 181 h 917"/>
                <a:gd name="T20" fmla="*/ 476 w 893"/>
                <a:gd name="T21" fmla="*/ 236 h 917"/>
                <a:gd name="T22" fmla="*/ 593 w 893"/>
                <a:gd name="T23" fmla="*/ 305 h 917"/>
                <a:gd name="T24" fmla="*/ 731 w 893"/>
                <a:gd name="T25" fmla="*/ 236 h 917"/>
                <a:gd name="T26" fmla="*/ 754 w 893"/>
                <a:gd name="T27" fmla="*/ 347 h 917"/>
                <a:gd name="T28" fmla="*/ 847 w 893"/>
                <a:gd name="T29" fmla="*/ 374 h 917"/>
                <a:gd name="T30" fmla="*/ 789 w 893"/>
                <a:gd name="T31" fmla="*/ 472 h 917"/>
                <a:gd name="T32" fmla="*/ 847 w 893"/>
                <a:gd name="T33" fmla="*/ 541 h 917"/>
                <a:gd name="T34" fmla="*/ 893 w 893"/>
                <a:gd name="T35" fmla="*/ 708 h 917"/>
                <a:gd name="T36" fmla="*/ 731 w 893"/>
                <a:gd name="T37" fmla="*/ 917 h 917"/>
                <a:gd name="T38" fmla="*/ 0 w 893"/>
                <a:gd name="T39"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3" h="917">
                  <a:moveTo>
                    <a:pt x="0" y="917"/>
                  </a:moveTo>
                  <a:lnTo>
                    <a:pt x="81" y="42"/>
                  </a:lnTo>
                  <a:lnTo>
                    <a:pt x="115" y="0"/>
                  </a:lnTo>
                  <a:lnTo>
                    <a:pt x="162" y="138"/>
                  </a:lnTo>
                  <a:lnTo>
                    <a:pt x="221" y="111"/>
                  </a:lnTo>
                  <a:lnTo>
                    <a:pt x="278" y="181"/>
                  </a:lnTo>
                  <a:lnTo>
                    <a:pt x="314" y="111"/>
                  </a:lnTo>
                  <a:lnTo>
                    <a:pt x="337" y="111"/>
                  </a:lnTo>
                  <a:lnTo>
                    <a:pt x="395" y="42"/>
                  </a:lnTo>
                  <a:lnTo>
                    <a:pt x="453" y="181"/>
                  </a:lnTo>
                  <a:lnTo>
                    <a:pt x="476" y="236"/>
                  </a:lnTo>
                  <a:lnTo>
                    <a:pt x="593" y="305"/>
                  </a:lnTo>
                  <a:lnTo>
                    <a:pt x="731" y="236"/>
                  </a:lnTo>
                  <a:lnTo>
                    <a:pt x="754" y="347"/>
                  </a:lnTo>
                  <a:lnTo>
                    <a:pt x="847" y="374"/>
                  </a:lnTo>
                  <a:lnTo>
                    <a:pt x="789" y="472"/>
                  </a:lnTo>
                  <a:lnTo>
                    <a:pt x="847" y="541"/>
                  </a:lnTo>
                  <a:lnTo>
                    <a:pt x="893" y="708"/>
                  </a:lnTo>
                  <a:lnTo>
                    <a:pt x="731" y="917"/>
                  </a:lnTo>
                  <a:lnTo>
                    <a:pt x="0" y="917"/>
                  </a:lnTo>
                  <a:close/>
                </a:path>
              </a:pathLst>
            </a:custGeom>
            <a:solidFill>
              <a:srgbClr val="F300FE"/>
            </a:solidFill>
            <a:ln>
              <a:noFill/>
            </a:ln>
          </p:spPr>
          <p:txBody>
            <a:bodyPr/>
            <a:lstStyle/>
            <a:p>
              <a:endParaRPr lang="en-US"/>
            </a:p>
          </p:txBody>
        </p:sp>
        <p:sp>
          <p:nvSpPr>
            <p:cNvPr id="1232" name="Freeform 480"/>
            <p:cNvSpPr>
              <a:spLocks/>
            </p:cNvSpPr>
            <p:nvPr/>
          </p:nvSpPr>
          <p:spPr bwMode="auto">
            <a:xfrm>
              <a:off x="4148929" y="2363737"/>
              <a:ext cx="471488" cy="485547"/>
            </a:xfrm>
            <a:custGeom>
              <a:avLst/>
              <a:gdLst>
                <a:gd name="T0" fmla="*/ 0 w 893"/>
                <a:gd name="T1" fmla="*/ 917 h 917"/>
                <a:gd name="T2" fmla="*/ 81 w 893"/>
                <a:gd name="T3" fmla="*/ 42 h 917"/>
                <a:gd name="T4" fmla="*/ 115 w 893"/>
                <a:gd name="T5" fmla="*/ 0 h 917"/>
                <a:gd name="T6" fmla="*/ 162 w 893"/>
                <a:gd name="T7" fmla="*/ 138 h 917"/>
                <a:gd name="T8" fmla="*/ 221 w 893"/>
                <a:gd name="T9" fmla="*/ 111 h 917"/>
                <a:gd name="T10" fmla="*/ 278 w 893"/>
                <a:gd name="T11" fmla="*/ 181 h 917"/>
                <a:gd name="T12" fmla="*/ 314 w 893"/>
                <a:gd name="T13" fmla="*/ 111 h 917"/>
                <a:gd name="T14" fmla="*/ 337 w 893"/>
                <a:gd name="T15" fmla="*/ 111 h 917"/>
                <a:gd name="T16" fmla="*/ 395 w 893"/>
                <a:gd name="T17" fmla="*/ 42 h 917"/>
                <a:gd name="T18" fmla="*/ 453 w 893"/>
                <a:gd name="T19" fmla="*/ 181 h 917"/>
                <a:gd name="T20" fmla="*/ 476 w 893"/>
                <a:gd name="T21" fmla="*/ 236 h 917"/>
                <a:gd name="T22" fmla="*/ 593 w 893"/>
                <a:gd name="T23" fmla="*/ 305 h 917"/>
                <a:gd name="T24" fmla="*/ 731 w 893"/>
                <a:gd name="T25" fmla="*/ 236 h 917"/>
                <a:gd name="T26" fmla="*/ 754 w 893"/>
                <a:gd name="T27" fmla="*/ 347 h 917"/>
                <a:gd name="T28" fmla="*/ 847 w 893"/>
                <a:gd name="T29" fmla="*/ 374 h 917"/>
                <a:gd name="T30" fmla="*/ 789 w 893"/>
                <a:gd name="T31" fmla="*/ 472 h 917"/>
                <a:gd name="T32" fmla="*/ 847 w 893"/>
                <a:gd name="T33" fmla="*/ 541 h 917"/>
                <a:gd name="T34" fmla="*/ 893 w 893"/>
                <a:gd name="T35" fmla="*/ 708 h 917"/>
                <a:gd name="T36" fmla="*/ 731 w 893"/>
                <a:gd name="T37" fmla="*/ 917 h 917"/>
                <a:gd name="T38" fmla="*/ 0 w 893"/>
                <a:gd name="T39"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3" h="917">
                  <a:moveTo>
                    <a:pt x="0" y="917"/>
                  </a:moveTo>
                  <a:lnTo>
                    <a:pt x="81" y="42"/>
                  </a:lnTo>
                  <a:lnTo>
                    <a:pt x="115" y="0"/>
                  </a:lnTo>
                  <a:lnTo>
                    <a:pt x="162" y="138"/>
                  </a:lnTo>
                  <a:lnTo>
                    <a:pt x="221" y="111"/>
                  </a:lnTo>
                  <a:lnTo>
                    <a:pt x="278" y="181"/>
                  </a:lnTo>
                  <a:lnTo>
                    <a:pt x="314" y="111"/>
                  </a:lnTo>
                  <a:lnTo>
                    <a:pt x="337" y="111"/>
                  </a:lnTo>
                  <a:lnTo>
                    <a:pt x="395" y="42"/>
                  </a:lnTo>
                  <a:lnTo>
                    <a:pt x="453" y="181"/>
                  </a:lnTo>
                  <a:lnTo>
                    <a:pt x="476" y="236"/>
                  </a:lnTo>
                  <a:lnTo>
                    <a:pt x="593" y="305"/>
                  </a:lnTo>
                  <a:lnTo>
                    <a:pt x="731" y="236"/>
                  </a:lnTo>
                  <a:lnTo>
                    <a:pt x="754" y="347"/>
                  </a:lnTo>
                  <a:lnTo>
                    <a:pt x="847" y="374"/>
                  </a:lnTo>
                  <a:lnTo>
                    <a:pt x="789" y="472"/>
                  </a:lnTo>
                  <a:lnTo>
                    <a:pt x="847" y="541"/>
                  </a:lnTo>
                  <a:lnTo>
                    <a:pt x="893" y="708"/>
                  </a:lnTo>
                  <a:lnTo>
                    <a:pt x="731" y="917"/>
                  </a:lnTo>
                  <a:lnTo>
                    <a:pt x="0" y="917"/>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 name="Freeform 481"/>
            <p:cNvSpPr>
              <a:spLocks/>
            </p:cNvSpPr>
            <p:nvPr/>
          </p:nvSpPr>
          <p:spPr bwMode="auto">
            <a:xfrm>
              <a:off x="4699794" y="2011477"/>
              <a:ext cx="669925" cy="550604"/>
            </a:xfrm>
            <a:custGeom>
              <a:avLst/>
              <a:gdLst>
                <a:gd name="T0" fmla="*/ 755 w 1266"/>
                <a:gd name="T1" fmla="*/ 0 h 1040"/>
                <a:gd name="T2" fmla="*/ 813 w 1266"/>
                <a:gd name="T3" fmla="*/ 28 h 1040"/>
                <a:gd name="T4" fmla="*/ 755 w 1266"/>
                <a:gd name="T5" fmla="*/ 97 h 1040"/>
                <a:gd name="T6" fmla="*/ 813 w 1266"/>
                <a:gd name="T7" fmla="*/ 208 h 1040"/>
                <a:gd name="T8" fmla="*/ 894 w 1266"/>
                <a:gd name="T9" fmla="*/ 264 h 1040"/>
                <a:gd name="T10" fmla="*/ 929 w 1266"/>
                <a:gd name="T11" fmla="*/ 375 h 1040"/>
                <a:gd name="T12" fmla="*/ 1093 w 1266"/>
                <a:gd name="T13" fmla="*/ 472 h 1040"/>
                <a:gd name="T14" fmla="*/ 1011 w 1266"/>
                <a:gd name="T15" fmla="*/ 569 h 1040"/>
                <a:gd name="T16" fmla="*/ 1266 w 1266"/>
                <a:gd name="T17" fmla="*/ 708 h 1040"/>
                <a:gd name="T18" fmla="*/ 1266 w 1266"/>
                <a:gd name="T19" fmla="*/ 777 h 1040"/>
                <a:gd name="T20" fmla="*/ 1150 w 1266"/>
                <a:gd name="T21" fmla="*/ 777 h 1040"/>
                <a:gd name="T22" fmla="*/ 976 w 1266"/>
                <a:gd name="T23" fmla="*/ 666 h 1040"/>
                <a:gd name="T24" fmla="*/ 813 w 1266"/>
                <a:gd name="T25" fmla="*/ 804 h 1040"/>
                <a:gd name="T26" fmla="*/ 581 w 1266"/>
                <a:gd name="T27" fmla="*/ 1040 h 1040"/>
                <a:gd name="T28" fmla="*/ 477 w 1266"/>
                <a:gd name="T29" fmla="*/ 1013 h 1040"/>
                <a:gd name="T30" fmla="*/ 360 w 1266"/>
                <a:gd name="T31" fmla="*/ 1013 h 1040"/>
                <a:gd name="T32" fmla="*/ 360 w 1266"/>
                <a:gd name="T33" fmla="*/ 874 h 1040"/>
                <a:gd name="T34" fmla="*/ 278 w 1266"/>
                <a:gd name="T35" fmla="*/ 777 h 1040"/>
                <a:gd name="T36" fmla="*/ 197 w 1266"/>
                <a:gd name="T37" fmla="*/ 708 h 1040"/>
                <a:gd name="T38" fmla="*/ 162 w 1266"/>
                <a:gd name="T39" fmla="*/ 611 h 1040"/>
                <a:gd name="T40" fmla="*/ 81 w 1266"/>
                <a:gd name="T41" fmla="*/ 542 h 1040"/>
                <a:gd name="T42" fmla="*/ 0 w 1266"/>
                <a:gd name="T43" fmla="*/ 0 h 1040"/>
                <a:gd name="T44" fmla="*/ 395 w 1266"/>
                <a:gd name="T45" fmla="*/ 0 h 1040"/>
                <a:gd name="T46" fmla="*/ 755 w 1266"/>
                <a:gd name="T47"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6" h="1040">
                  <a:moveTo>
                    <a:pt x="755" y="0"/>
                  </a:moveTo>
                  <a:lnTo>
                    <a:pt x="813" y="28"/>
                  </a:lnTo>
                  <a:lnTo>
                    <a:pt x="755" y="97"/>
                  </a:lnTo>
                  <a:lnTo>
                    <a:pt x="813" y="208"/>
                  </a:lnTo>
                  <a:lnTo>
                    <a:pt x="894" y="264"/>
                  </a:lnTo>
                  <a:lnTo>
                    <a:pt x="929" y="375"/>
                  </a:lnTo>
                  <a:lnTo>
                    <a:pt x="1093" y="472"/>
                  </a:lnTo>
                  <a:lnTo>
                    <a:pt x="1011" y="569"/>
                  </a:lnTo>
                  <a:lnTo>
                    <a:pt x="1266" y="708"/>
                  </a:lnTo>
                  <a:lnTo>
                    <a:pt x="1266" y="777"/>
                  </a:lnTo>
                  <a:lnTo>
                    <a:pt x="1150" y="777"/>
                  </a:lnTo>
                  <a:lnTo>
                    <a:pt x="976" y="666"/>
                  </a:lnTo>
                  <a:lnTo>
                    <a:pt x="813" y="804"/>
                  </a:lnTo>
                  <a:lnTo>
                    <a:pt x="581" y="1040"/>
                  </a:lnTo>
                  <a:lnTo>
                    <a:pt x="477" y="1013"/>
                  </a:lnTo>
                  <a:lnTo>
                    <a:pt x="360" y="1013"/>
                  </a:lnTo>
                  <a:lnTo>
                    <a:pt x="360" y="874"/>
                  </a:lnTo>
                  <a:lnTo>
                    <a:pt x="278" y="777"/>
                  </a:lnTo>
                  <a:lnTo>
                    <a:pt x="197" y="708"/>
                  </a:lnTo>
                  <a:lnTo>
                    <a:pt x="162" y="611"/>
                  </a:lnTo>
                  <a:lnTo>
                    <a:pt x="81" y="542"/>
                  </a:lnTo>
                  <a:lnTo>
                    <a:pt x="0" y="0"/>
                  </a:lnTo>
                  <a:lnTo>
                    <a:pt x="395" y="0"/>
                  </a:lnTo>
                  <a:lnTo>
                    <a:pt x="755" y="0"/>
                  </a:lnTo>
                  <a:close/>
                </a:path>
              </a:pathLst>
            </a:custGeom>
            <a:solidFill>
              <a:srgbClr val="1AD2FF"/>
            </a:solidFill>
            <a:ln>
              <a:noFill/>
            </a:ln>
          </p:spPr>
          <p:txBody>
            <a:bodyPr/>
            <a:lstStyle/>
            <a:p>
              <a:endParaRPr lang="en-US"/>
            </a:p>
          </p:txBody>
        </p:sp>
        <p:sp>
          <p:nvSpPr>
            <p:cNvPr id="1234" name="Freeform 482"/>
            <p:cNvSpPr>
              <a:spLocks/>
            </p:cNvSpPr>
            <p:nvPr/>
          </p:nvSpPr>
          <p:spPr bwMode="auto">
            <a:xfrm>
              <a:off x="4699794" y="2011477"/>
              <a:ext cx="669925" cy="550604"/>
            </a:xfrm>
            <a:custGeom>
              <a:avLst/>
              <a:gdLst>
                <a:gd name="T0" fmla="*/ 755 w 1266"/>
                <a:gd name="T1" fmla="*/ 0 h 1040"/>
                <a:gd name="T2" fmla="*/ 813 w 1266"/>
                <a:gd name="T3" fmla="*/ 28 h 1040"/>
                <a:gd name="T4" fmla="*/ 755 w 1266"/>
                <a:gd name="T5" fmla="*/ 97 h 1040"/>
                <a:gd name="T6" fmla="*/ 813 w 1266"/>
                <a:gd name="T7" fmla="*/ 208 h 1040"/>
                <a:gd name="T8" fmla="*/ 894 w 1266"/>
                <a:gd name="T9" fmla="*/ 264 h 1040"/>
                <a:gd name="T10" fmla="*/ 929 w 1266"/>
                <a:gd name="T11" fmla="*/ 375 h 1040"/>
                <a:gd name="T12" fmla="*/ 1093 w 1266"/>
                <a:gd name="T13" fmla="*/ 472 h 1040"/>
                <a:gd name="T14" fmla="*/ 1011 w 1266"/>
                <a:gd name="T15" fmla="*/ 569 h 1040"/>
                <a:gd name="T16" fmla="*/ 1266 w 1266"/>
                <a:gd name="T17" fmla="*/ 708 h 1040"/>
                <a:gd name="T18" fmla="*/ 1266 w 1266"/>
                <a:gd name="T19" fmla="*/ 777 h 1040"/>
                <a:gd name="T20" fmla="*/ 1150 w 1266"/>
                <a:gd name="T21" fmla="*/ 777 h 1040"/>
                <a:gd name="T22" fmla="*/ 976 w 1266"/>
                <a:gd name="T23" fmla="*/ 666 h 1040"/>
                <a:gd name="T24" fmla="*/ 813 w 1266"/>
                <a:gd name="T25" fmla="*/ 804 h 1040"/>
                <a:gd name="T26" fmla="*/ 581 w 1266"/>
                <a:gd name="T27" fmla="*/ 1040 h 1040"/>
                <a:gd name="T28" fmla="*/ 477 w 1266"/>
                <a:gd name="T29" fmla="*/ 1013 h 1040"/>
                <a:gd name="T30" fmla="*/ 360 w 1266"/>
                <a:gd name="T31" fmla="*/ 1013 h 1040"/>
                <a:gd name="T32" fmla="*/ 360 w 1266"/>
                <a:gd name="T33" fmla="*/ 874 h 1040"/>
                <a:gd name="T34" fmla="*/ 278 w 1266"/>
                <a:gd name="T35" fmla="*/ 777 h 1040"/>
                <a:gd name="T36" fmla="*/ 197 w 1266"/>
                <a:gd name="T37" fmla="*/ 708 h 1040"/>
                <a:gd name="T38" fmla="*/ 162 w 1266"/>
                <a:gd name="T39" fmla="*/ 611 h 1040"/>
                <a:gd name="T40" fmla="*/ 81 w 1266"/>
                <a:gd name="T41" fmla="*/ 542 h 1040"/>
                <a:gd name="T42" fmla="*/ 0 w 1266"/>
                <a:gd name="T43" fmla="*/ 0 h 1040"/>
                <a:gd name="T44" fmla="*/ 395 w 1266"/>
                <a:gd name="T45" fmla="*/ 0 h 1040"/>
                <a:gd name="T46" fmla="*/ 755 w 1266"/>
                <a:gd name="T47"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6" h="1040">
                  <a:moveTo>
                    <a:pt x="755" y="0"/>
                  </a:moveTo>
                  <a:lnTo>
                    <a:pt x="813" y="28"/>
                  </a:lnTo>
                  <a:lnTo>
                    <a:pt x="755" y="97"/>
                  </a:lnTo>
                  <a:lnTo>
                    <a:pt x="813" y="208"/>
                  </a:lnTo>
                  <a:lnTo>
                    <a:pt x="894" y="264"/>
                  </a:lnTo>
                  <a:lnTo>
                    <a:pt x="929" y="375"/>
                  </a:lnTo>
                  <a:lnTo>
                    <a:pt x="1093" y="472"/>
                  </a:lnTo>
                  <a:lnTo>
                    <a:pt x="1011" y="569"/>
                  </a:lnTo>
                  <a:lnTo>
                    <a:pt x="1266" y="708"/>
                  </a:lnTo>
                  <a:lnTo>
                    <a:pt x="1266" y="777"/>
                  </a:lnTo>
                  <a:lnTo>
                    <a:pt x="1150" y="777"/>
                  </a:lnTo>
                  <a:lnTo>
                    <a:pt x="976" y="666"/>
                  </a:lnTo>
                  <a:lnTo>
                    <a:pt x="813" y="804"/>
                  </a:lnTo>
                  <a:lnTo>
                    <a:pt x="581" y="1040"/>
                  </a:lnTo>
                  <a:lnTo>
                    <a:pt x="477" y="1013"/>
                  </a:lnTo>
                  <a:lnTo>
                    <a:pt x="360" y="1013"/>
                  </a:lnTo>
                  <a:lnTo>
                    <a:pt x="360" y="874"/>
                  </a:lnTo>
                  <a:lnTo>
                    <a:pt x="278" y="777"/>
                  </a:lnTo>
                  <a:lnTo>
                    <a:pt x="197" y="708"/>
                  </a:lnTo>
                  <a:lnTo>
                    <a:pt x="162" y="611"/>
                  </a:lnTo>
                  <a:lnTo>
                    <a:pt x="81" y="542"/>
                  </a:lnTo>
                  <a:lnTo>
                    <a:pt x="0" y="0"/>
                  </a:lnTo>
                  <a:lnTo>
                    <a:pt x="395" y="0"/>
                  </a:lnTo>
                  <a:lnTo>
                    <a:pt x="755" y="0"/>
                  </a:lnTo>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5" name="Rectangle 483"/>
            <p:cNvSpPr>
              <a:spLocks noChangeArrowheads="1"/>
            </p:cNvSpPr>
            <p:nvPr/>
          </p:nvSpPr>
          <p:spPr bwMode="auto">
            <a:xfrm>
              <a:off x="4288630" y="2627138"/>
              <a:ext cx="208729"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Anson</a:t>
              </a:r>
              <a:endParaRPr lang="en-US"/>
            </a:p>
          </p:txBody>
        </p:sp>
        <p:sp>
          <p:nvSpPr>
            <p:cNvPr id="1236" name="Rectangle 484"/>
            <p:cNvSpPr>
              <a:spLocks noChangeArrowheads="1"/>
            </p:cNvSpPr>
            <p:nvPr/>
          </p:nvSpPr>
          <p:spPr bwMode="auto">
            <a:xfrm>
              <a:off x="4606130" y="2543039"/>
              <a:ext cx="33342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Richmond</a:t>
              </a:r>
              <a:endParaRPr lang="en-US"/>
            </a:p>
          </p:txBody>
        </p:sp>
        <p:sp>
          <p:nvSpPr>
            <p:cNvPr id="1237" name="Rectangle 485"/>
            <p:cNvSpPr>
              <a:spLocks noChangeArrowheads="1"/>
            </p:cNvSpPr>
            <p:nvPr/>
          </p:nvSpPr>
          <p:spPr bwMode="auto">
            <a:xfrm>
              <a:off x="4836319" y="2819134"/>
              <a:ext cx="28648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Scotland</a:t>
              </a:r>
              <a:endParaRPr lang="en-US"/>
            </a:p>
          </p:txBody>
        </p:sp>
        <p:sp>
          <p:nvSpPr>
            <p:cNvPr id="1238" name="Rectangle 486"/>
            <p:cNvSpPr>
              <a:spLocks noChangeArrowheads="1"/>
            </p:cNvSpPr>
            <p:nvPr/>
          </p:nvSpPr>
          <p:spPr bwMode="auto">
            <a:xfrm>
              <a:off x="5077618" y="1733795"/>
              <a:ext cx="30777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Chatham</a:t>
              </a:r>
              <a:endParaRPr lang="en-US"/>
            </a:p>
          </p:txBody>
        </p:sp>
        <p:sp>
          <p:nvSpPr>
            <p:cNvPr id="1239" name="Rectangle 487"/>
            <p:cNvSpPr>
              <a:spLocks noChangeArrowheads="1"/>
            </p:cNvSpPr>
            <p:nvPr/>
          </p:nvSpPr>
          <p:spPr bwMode="auto">
            <a:xfrm>
              <a:off x="4890293" y="2189193"/>
              <a:ext cx="208641"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Moore</a:t>
              </a:r>
              <a:endParaRPr lang="en-US"/>
            </a:p>
          </p:txBody>
        </p:sp>
        <p:sp>
          <p:nvSpPr>
            <p:cNvPr id="1240" name="Rectangle 488"/>
            <p:cNvSpPr>
              <a:spLocks noChangeArrowheads="1"/>
            </p:cNvSpPr>
            <p:nvPr/>
          </p:nvSpPr>
          <p:spPr bwMode="auto">
            <a:xfrm>
              <a:off x="5237955" y="2013064"/>
              <a:ext cx="122818"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1F1A17"/>
                  </a:solidFill>
                  <a:latin typeface="Arial Narrow" charset="0"/>
                </a:rPr>
                <a:t>Lee</a:t>
              </a:r>
              <a:endParaRPr lang="en-US"/>
            </a:p>
          </p:txBody>
        </p:sp>
        <p:sp>
          <p:nvSpPr>
            <p:cNvPr id="1241" name="Freeform 92"/>
            <p:cNvSpPr>
              <a:spLocks/>
            </p:cNvSpPr>
            <p:nvPr/>
          </p:nvSpPr>
          <p:spPr bwMode="auto">
            <a:xfrm>
              <a:off x="2942429" y="1637003"/>
              <a:ext cx="609600" cy="337980"/>
            </a:xfrm>
            <a:custGeom>
              <a:avLst/>
              <a:gdLst>
                <a:gd name="T0" fmla="*/ 731 w 1150"/>
                <a:gd name="T1" fmla="*/ 0 h 639"/>
                <a:gd name="T2" fmla="*/ 790 w 1150"/>
                <a:gd name="T3" fmla="*/ 140 h 639"/>
                <a:gd name="T4" fmla="*/ 871 w 1150"/>
                <a:gd name="T5" fmla="*/ 278 h 639"/>
                <a:gd name="T6" fmla="*/ 977 w 1150"/>
                <a:gd name="T7" fmla="*/ 278 h 639"/>
                <a:gd name="T8" fmla="*/ 1150 w 1150"/>
                <a:gd name="T9" fmla="*/ 472 h 639"/>
                <a:gd name="T10" fmla="*/ 1093 w 1150"/>
                <a:gd name="T11" fmla="*/ 639 h 639"/>
                <a:gd name="T12" fmla="*/ 0 w 1150"/>
                <a:gd name="T13" fmla="*/ 612 h 639"/>
                <a:gd name="T14" fmla="*/ 302 w 1150"/>
                <a:gd name="T15" fmla="*/ 140 h 639"/>
                <a:gd name="T16" fmla="*/ 361 w 1150"/>
                <a:gd name="T17" fmla="*/ 70 h 639"/>
                <a:gd name="T18" fmla="*/ 731 w 1150"/>
                <a:gd name="T19"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0" h="639">
                  <a:moveTo>
                    <a:pt x="731" y="0"/>
                  </a:moveTo>
                  <a:lnTo>
                    <a:pt x="790" y="140"/>
                  </a:lnTo>
                  <a:lnTo>
                    <a:pt x="871" y="278"/>
                  </a:lnTo>
                  <a:lnTo>
                    <a:pt x="977" y="278"/>
                  </a:lnTo>
                  <a:lnTo>
                    <a:pt x="1150" y="472"/>
                  </a:lnTo>
                  <a:lnTo>
                    <a:pt x="1093" y="639"/>
                  </a:lnTo>
                  <a:lnTo>
                    <a:pt x="0" y="612"/>
                  </a:lnTo>
                  <a:lnTo>
                    <a:pt x="302" y="140"/>
                  </a:lnTo>
                  <a:lnTo>
                    <a:pt x="361" y="70"/>
                  </a:lnTo>
                  <a:lnTo>
                    <a:pt x="731" y="0"/>
                  </a:lnTo>
                </a:path>
              </a:pathLst>
            </a:custGeom>
            <a:gradFill flip="none" rotWithShape="1">
              <a:gsLst>
                <a:gs pos="38000">
                  <a:schemeClr val="accent2">
                    <a:lumMod val="60000"/>
                    <a:lumOff val="40000"/>
                  </a:schemeClr>
                </a:gs>
                <a:gs pos="65000">
                  <a:srgbClr val="F300FE"/>
                </a:gs>
                <a:gs pos="51000">
                  <a:schemeClr val="bg1"/>
                </a:gs>
              </a:gsLst>
              <a:lin ang="5400000" scaled="0"/>
              <a:tileRect/>
            </a:gradFill>
            <a:ln w="3175">
              <a:solidFill>
                <a:srgbClr val="1F1A17"/>
              </a:solidFill>
              <a:prstDash val="solid"/>
              <a:round/>
              <a:headEnd/>
              <a:tailEnd/>
            </a:ln>
          </p:spPr>
          <p:txBody>
            <a:bodyPr/>
            <a:lstStyle/>
            <a:p>
              <a:endParaRPr lang="en-US"/>
            </a:p>
          </p:txBody>
        </p:sp>
        <p:sp>
          <p:nvSpPr>
            <p:cNvPr id="1242" name="Rectangle 209"/>
            <p:cNvSpPr>
              <a:spLocks noChangeArrowheads="1"/>
            </p:cNvSpPr>
            <p:nvPr/>
          </p:nvSpPr>
          <p:spPr bwMode="auto">
            <a:xfrm>
              <a:off x="3137693" y="1835347"/>
              <a:ext cx="290475"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Catawba</a:t>
              </a:r>
              <a:endParaRPr lang="en-US" dirty="0"/>
            </a:p>
          </p:txBody>
        </p:sp>
        <p:sp>
          <p:nvSpPr>
            <p:cNvPr id="1243" name="Freeform 345"/>
            <p:cNvSpPr>
              <a:spLocks/>
            </p:cNvSpPr>
            <p:nvPr/>
          </p:nvSpPr>
          <p:spPr bwMode="auto">
            <a:xfrm>
              <a:off x="5492734" y="1352047"/>
              <a:ext cx="414164" cy="428576"/>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 name="connsiteX0" fmla="*/ 0 w 9587"/>
                <a:gd name="connsiteY0" fmla="*/ 8110 h 10000"/>
                <a:gd name="connsiteX1" fmla="*/ 1238 w 9587"/>
                <a:gd name="connsiteY1" fmla="*/ 3771 h 10000"/>
                <a:gd name="connsiteX2" fmla="*/ 2226 w 9587"/>
                <a:gd name="connsiteY2" fmla="*/ 3771 h 10000"/>
                <a:gd name="connsiteX3" fmla="*/ 2639 w 9587"/>
                <a:gd name="connsiteY3" fmla="*/ 2778 h 10000"/>
                <a:gd name="connsiteX4" fmla="*/ 3222 w 9587"/>
                <a:gd name="connsiteY4" fmla="*/ 2778 h 10000"/>
                <a:gd name="connsiteX5" fmla="*/ 3634 w 9587"/>
                <a:gd name="connsiteY5" fmla="*/ 2218 h 10000"/>
                <a:gd name="connsiteX6" fmla="*/ 4047 w 9587"/>
                <a:gd name="connsiteY6" fmla="*/ 1105 h 10000"/>
                <a:gd name="connsiteX7" fmla="*/ 3634 w 9587"/>
                <a:gd name="connsiteY7" fmla="*/ 560 h 10000"/>
                <a:gd name="connsiteX8" fmla="*/ 3385 w 9587"/>
                <a:gd name="connsiteY8" fmla="*/ 1105 h 10000"/>
                <a:gd name="connsiteX9" fmla="*/ 3222 w 9587"/>
                <a:gd name="connsiteY9" fmla="*/ 560 h 10000"/>
                <a:gd name="connsiteX10" fmla="*/ 3385 w 9587"/>
                <a:gd name="connsiteY10" fmla="*/ 0 h 10000"/>
                <a:gd name="connsiteX11" fmla="*/ 4218 w 9587"/>
                <a:gd name="connsiteY11" fmla="*/ 0 h 10000"/>
                <a:gd name="connsiteX12" fmla="*/ 6031 w 9587"/>
                <a:gd name="connsiteY12" fmla="*/ 889 h 10000"/>
                <a:gd name="connsiteX13" fmla="*/ 7603 w 9587"/>
                <a:gd name="connsiteY13" fmla="*/ 1665 h 10000"/>
                <a:gd name="connsiteX14" fmla="*/ 8016 w 9587"/>
                <a:gd name="connsiteY14" fmla="*/ 2442 h 10000"/>
                <a:gd name="connsiteX15" fmla="*/ 8592 w 9587"/>
                <a:gd name="connsiteY15" fmla="*/ 2442 h 10000"/>
                <a:gd name="connsiteX16" fmla="*/ 8592 w 9587"/>
                <a:gd name="connsiteY16" fmla="*/ 2994 h 10000"/>
                <a:gd name="connsiteX17" fmla="*/ 9587 w 9587"/>
                <a:gd name="connsiteY17" fmla="*/ 3555 h 10000"/>
                <a:gd name="connsiteX18" fmla="*/ 7183 w 9587"/>
                <a:gd name="connsiteY18" fmla="*/ 6557 h 10000"/>
                <a:gd name="connsiteX19" fmla="*/ 4047 w 9587"/>
                <a:gd name="connsiteY19" fmla="*/ 10000 h 10000"/>
                <a:gd name="connsiteX20" fmla="*/ 1238 w 9587"/>
                <a:gd name="connsiteY20" fmla="*/ 8671 h 10000"/>
                <a:gd name="connsiteX21" fmla="*/ 0 w 9587"/>
                <a:gd name="connsiteY21" fmla="*/ 8110 h 10000"/>
                <a:gd name="connsiteX0" fmla="*/ 0 w 8962"/>
                <a:gd name="connsiteY0" fmla="*/ 8110 h 10000"/>
                <a:gd name="connsiteX1" fmla="*/ 1291 w 8962"/>
                <a:gd name="connsiteY1" fmla="*/ 3771 h 10000"/>
                <a:gd name="connsiteX2" fmla="*/ 2322 w 8962"/>
                <a:gd name="connsiteY2" fmla="*/ 3771 h 10000"/>
                <a:gd name="connsiteX3" fmla="*/ 2753 w 8962"/>
                <a:gd name="connsiteY3" fmla="*/ 2778 h 10000"/>
                <a:gd name="connsiteX4" fmla="*/ 3361 w 8962"/>
                <a:gd name="connsiteY4" fmla="*/ 2778 h 10000"/>
                <a:gd name="connsiteX5" fmla="*/ 3791 w 8962"/>
                <a:gd name="connsiteY5" fmla="*/ 2218 h 10000"/>
                <a:gd name="connsiteX6" fmla="*/ 4221 w 8962"/>
                <a:gd name="connsiteY6" fmla="*/ 1105 h 10000"/>
                <a:gd name="connsiteX7" fmla="*/ 3791 w 8962"/>
                <a:gd name="connsiteY7" fmla="*/ 560 h 10000"/>
                <a:gd name="connsiteX8" fmla="*/ 3531 w 8962"/>
                <a:gd name="connsiteY8" fmla="*/ 1105 h 10000"/>
                <a:gd name="connsiteX9" fmla="*/ 3361 w 8962"/>
                <a:gd name="connsiteY9" fmla="*/ 560 h 10000"/>
                <a:gd name="connsiteX10" fmla="*/ 3531 w 8962"/>
                <a:gd name="connsiteY10" fmla="*/ 0 h 10000"/>
                <a:gd name="connsiteX11" fmla="*/ 4400 w 8962"/>
                <a:gd name="connsiteY11" fmla="*/ 0 h 10000"/>
                <a:gd name="connsiteX12" fmla="*/ 6291 w 8962"/>
                <a:gd name="connsiteY12" fmla="*/ 889 h 10000"/>
                <a:gd name="connsiteX13" fmla="*/ 7931 w 8962"/>
                <a:gd name="connsiteY13" fmla="*/ 1665 h 10000"/>
                <a:gd name="connsiteX14" fmla="*/ 8361 w 8962"/>
                <a:gd name="connsiteY14" fmla="*/ 2442 h 10000"/>
                <a:gd name="connsiteX15" fmla="*/ 8962 w 8962"/>
                <a:gd name="connsiteY15" fmla="*/ 2442 h 10000"/>
                <a:gd name="connsiteX16" fmla="*/ 8962 w 8962"/>
                <a:gd name="connsiteY16" fmla="*/ 2994 h 10000"/>
                <a:gd name="connsiteX17" fmla="*/ 7492 w 8962"/>
                <a:gd name="connsiteY17" fmla="*/ 6557 h 10000"/>
                <a:gd name="connsiteX18" fmla="*/ 4221 w 8962"/>
                <a:gd name="connsiteY18" fmla="*/ 10000 h 10000"/>
                <a:gd name="connsiteX19" fmla="*/ 1291 w 8962"/>
                <a:gd name="connsiteY19" fmla="*/ 8671 h 10000"/>
                <a:gd name="connsiteX20" fmla="*/ 0 w 8962"/>
                <a:gd name="connsiteY20" fmla="*/ 8110 h 10000"/>
                <a:gd name="connsiteX0" fmla="*/ 0 w 10000"/>
                <a:gd name="connsiteY0" fmla="*/ 8110 h 10000"/>
                <a:gd name="connsiteX1" fmla="*/ 1441 w 10000"/>
                <a:gd name="connsiteY1" fmla="*/ 3771 h 10000"/>
                <a:gd name="connsiteX2" fmla="*/ 2591 w 10000"/>
                <a:gd name="connsiteY2" fmla="*/ 3771 h 10000"/>
                <a:gd name="connsiteX3" fmla="*/ 3072 w 10000"/>
                <a:gd name="connsiteY3" fmla="*/ 2778 h 10000"/>
                <a:gd name="connsiteX4" fmla="*/ 3750 w 10000"/>
                <a:gd name="connsiteY4" fmla="*/ 2778 h 10000"/>
                <a:gd name="connsiteX5" fmla="*/ 4230 w 10000"/>
                <a:gd name="connsiteY5" fmla="*/ 2218 h 10000"/>
                <a:gd name="connsiteX6" fmla="*/ 4710 w 10000"/>
                <a:gd name="connsiteY6" fmla="*/ 1105 h 10000"/>
                <a:gd name="connsiteX7" fmla="*/ 4230 w 10000"/>
                <a:gd name="connsiteY7" fmla="*/ 560 h 10000"/>
                <a:gd name="connsiteX8" fmla="*/ 3940 w 10000"/>
                <a:gd name="connsiteY8" fmla="*/ 1105 h 10000"/>
                <a:gd name="connsiteX9" fmla="*/ 3750 w 10000"/>
                <a:gd name="connsiteY9" fmla="*/ 560 h 10000"/>
                <a:gd name="connsiteX10" fmla="*/ 3940 w 10000"/>
                <a:gd name="connsiteY10" fmla="*/ 0 h 10000"/>
                <a:gd name="connsiteX11" fmla="*/ 4910 w 10000"/>
                <a:gd name="connsiteY11" fmla="*/ 0 h 10000"/>
                <a:gd name="connsiteX12" fmla="*/ 7020 w 10000"/>
                <a:gd name="connsiteY12" fmla="*/ 889 h 10000"/>
                <a:gd name="connsiteX13" fmla="*/ 8850 w 10000"/>
                <a:gd name="connsiteY13" fmla="*/ 1665 h 10000"/>
                <a:gd name="connsiteX14" fmla="*/ 9329 w 10000"/>
                <a:gd name="connsiteY14" fmla="*/ 2442 h 10000"/>
                <a:gd name="connsiteX15" fmla="*/ 10000 w 10000"/>
                <a:gd name="connsiteY15" fmla="*/ 2442 h 10000"/>
                <a:gd name="connsiteX16" fmla="*/ 8360 w 10000"/>
                <a:gd name="connsiteY16" fmla="*/ 6557 h 10000"/>
                <a:gd name="connsiteX17" fmla="*/ 4710 w 10000"/>
                <a:gd name="connsiteY17" fmla="*/ 10000 h 10000"/>
                <a:gd name="connsiteX18" fmla="*/ 1441 w 10000"/>
                <a:gd name="connsiteY18" fmla="*/ 8671 h 10000"/>
                <a:gd name="connsiteX19" fmla="*/ 0 w 10000"/>
                <a:gd name="connsiteY19" fmla="*/ 8110 h 10000"/>
                <a:gd name="connsiteX0" fmla="*/ 0 w 9329"/>
                <a:gd name="connsiteY0" fmla="*/ 8110 h 10000"/>
                <a:gd name="connsiteX1" fmla="*/ 1441 w 9329"/>
                <a:gd name="connsiteY1" fmla="*/ 3771 h 10000"/>
                <a:gd name="connsiteX2" fmla="*/ 2591 w 9329"/>
                <a:gd name="connsiteY2" fmla="*/ 3771 h 10000"/>
                <a:gd name="connsiteX3" fmla="*/ 3072 w 9329"/>
                <a:gd name="connsiteY3" fmla="*/ 2778 h 10000"/>
                <a:gd name="connsiteX4" fmla="*/ 3750 w 9329"/>
                <a:gd name="connsiteY4" fmla="*/ 2778 h 10000"/>
                <a:gd name="connsiteX5" fmla="*/ 4230 w 9329"/>
                <a:gd name="connsiteY5" fmla="*/ 2218 h 10000"/>
                <a:gd name="connsiteX6" fmla="*/ 4710 w 9329"/>
                <a:gd name="connsiteY6" fmla="*/ 1105 h 10000"/>
                <a:gd name="connsiteX7" fmla="*/ 4230 w 9329"/>
                <a:gd name="connsiteY7" fmla="*/ 560 h 10000"/>
                <a:gd name="connsiteX8" fmla="*/ 3940 w 9329"/>
                <a:gd name="connsiteY8" fmla="*/ 1105 h 10000"/>
                <a:gd name="connsiteX9" fmla="*/ 3750 w 9329"/>
                <a:gd name="connsiteY9" fmla="*/ 560 h 10000"/>
                <a:gd name="connsiteX10" fmla="*/ 3940 w 9329"/>
                <a:gd name="connsiteY10" fmla="*/ 0 h 10000"/>
                <a:gd name="connsiteX11" fmla="*/ 4910 w 9329"/>
                <a:gd name="connsiteY11" fmla="*/ 0 h 10000"/>
                <a:gd name="connsiteX12" fmla="*/ 7020 w 9329"/>
                <a:gd name="connsiteY12" fmla="*/ 889 h 10000"/>
                <a:gd name="connsiteX13" fmla="*/ 8850 w 9329"/>
                <a:gd name="connsiteY13" fmla="*/ 1665 h 10000"/>
                <a:gd name="connsiteX14" fmla="*/ 9329 w 9329"/>
                <a:gd name="connsiteY14" fmla="*/ 2442 h 10000"/>
                <a:gd name="connsiteX15" fmla="*/ 8360 w 9329"/>
                <a:gd name="connsiteY15" fmla="*/ 6557 h 10000"/>
                <a:gd name="connsiteX16" fmla="*/ 4710 w 9329"/>
                <a:gd name="connsiteY16" fmla="*/ 10000 h 10000"/>
                <a:gd name="connsiteX17" fmla="*/ 1441 w 9329"/>
                <a:gd name="connsiteY17" fmla="*/ 8671 h 10000"/>
                <a:gd name="connsiteX18" fmla="*/ 0 w 9329"/>
                <a:gd name="connsiteY18" fmla="*/ 8110 h 10000"/>
                <a:gd name="connsiteX0" fmla="*/ 0 w 9487"/>
                <a:gd name="connsiteY0" fmla="*/ 8110 h 10000"/>
                <a:gd name="connsiteX1" fmla="*/ 1545 w 9487"/>
                <a:gd name="connsiteY1" fmla="*/ 3771 h 10000"/>
                <a:gd name="connsiteX2" fmla="*/ 2777 w 9487"/>
                <a:gd name="connsiteY2" fmla="*/ 3771 h 10000"/>
                <a:gd name="connsiteX3" fmla="*/ 3293 w 9487"/>
                <a:gd name="connsiteY3" fmla="*/ 2778 h 10000"/>
                <a:gd name="connsiteX4" fmla="*/ 4020 w 9487"/>
                <a:gd name="connsiteY4" fmla="*/ 2778 h 10000"/>
                <a:gd name="connsiteX5" fmla="*/ 4534 w 9487"/>
                <a:gd name="connsiteY5" fmla="*/ 2218 h 10000"/>
                <a:gd name="connsiteX6" fmla="*/ 5049 w 9487"/>
                <a:gd name="connsiteY6" fmla="*/ 1105 h 10000"/>
                <a:gd name="connsiteX7" fmla="*/ 4534 w 9487"/>
                <a:gd name="connsiteY7" fmla="*/ 560 h 10000"/>
                <a:gd name="connsiteX8" fmla="*/ 4223 w 9487"/>
                <a:gd name="connsiteY8" fmla="*/ 1105 h 10000"/>
                <a:gd name="connsiteX9" fmla="*/ 4020 w 9487"/>
                <a:gd name="connsiteY9" fmla="*/ 560 h 10000"/>
                <a:gd name="connsiteX10" fmla="*/ 4223 w 9487"/>
                <a:gd name="connsiteY10" fmla="*/ 0 h 10000"/>
                <a:gd name="connsiteX11" fmla="*/ 5263 w 9487"/>
                <a:gd name="connsiteY11" fmla="*/ 0 h 10000"/>
                <a:gd name="connsiteX12" fmla="*/ 7525 w 9487"/>
                <a:gd name="connsiteY12" fmla="*/ 889 h 10000"/>
                <a:gd name="connsiteX13" fmla="*/ 9487 w 9487"/>
                <a:gd name="connsiteY13" fmla="*/ 1665 h 10000"/>
                <a:gd name="connsiteX14" fmla="*/ 8961 w 9487"/>
                <a:gd name="connsiteY14" fmla="*/ 6557 h 10000"/>
                <a:gd name="connsiteX15" fmla="*/ 5049 w 9487"/>
                <a:gd name="connsiteY15" fmla="*/ 10000 h 10000"/>
                <a:gd name="connsiteX16" fmla="*/ 1545 w 9487"/>
                <a:gd name="connsiteY16" fmla="*/ 8671 h 10000"/>
                <a:gd name="connsiteX17" fmla="*/ 0 w 9487"/>
                <a:gd name="connsiteY17" fmla="*/ 8110 h 10000"/>
                <a:gd name="connsiteX0" fmla="*/ 0 w 9446"/>
                <a:gd name="connsiteY0" fmla="*/ 8110 h 10000"/>
                <a:gd name="connsiteX1" fmla="*/ 1629 w 9446"/>
                <a:gd name="connsiteY1" fmla="*/ 3771 h 10000"/>
                <a:gd name="connsiteX2" fmla="*/ 2927 w 9446"/>
                <a:gd name="connsiteY2" fmla="*/ 3771 h 10000"/>
                <a:gd name="connsiteX3" fmla="*/ 3471 w 9446"/>
                <a:gd name="connsiteY3" fmla="*/ 2778 h 10000"/>
                <a:gd name="connsiteX4" fmla="*/ 4237 w 9446"/>
                <a:gd name="connsiteY4" fmla="*/ 2778 h 10000"/>
                <a:gd name="connsiteX5" fmla="*/ 4779 w 9446"/>
                <a:gd name="connsiteY5" fmla="*/ 2218 h 10000"/>
                <a:gd name="connsiteX6" fmla="*/ 5322 w 9446"/>
                <a:gd name="connsiteY6" fmla="*/ 1105 h 10000"/>
                <a:gd name="connsiteX7" fmla="*/ 4779 w 9446"/>
                <a:gd name="connsiteY7" fmla="*/ 560 h 10000"/>
                <a:gd name="connsiteX8" fmla="*/ 4451 w 9446"/>
                <a:gd name="connsiteY8" fmla="*/ 1105 h 10000"/>
                <a:gd name="connsiteX9" fmla="*/ 4237 w 9446"/>
                <a:gd name="connsiteY9" fmla="*/ 560 h 10000"/>
                <a:gd name="connsiteX10" fmla="*/ 4451 w 9446"/>
                <a:gd name="connsiteY10" fmla="*/ 0 h 10000"/>
                <a:gd name="connsiteX11" fmla="*/ 5548 w 9446"/>
                <a:gd name="connsiteY11" fmla="*/ 0 h 10000"/>
                <a:gd name="connsiteX12" fmla="*/ 7932 w 9446"/>
                <a:gd name="connsiteY12" fmla="*/ 889 h 10000"/>
                <a:gd name="connsiteX13" fmla="*/ 9446 w 9446"/>
                <a:gd name="connsiteY13" fmla="*/ 6557 h 10000"/>
                <a:gd name="connsiteX14" fmla="*/ 5322 w 9446"/>
                <a:gd name="connsiteY14" fmla="*/ 10000 h 10000"/>
                <a:gd name="connsiteX15" fmla="*/ 1629 w 9446"/>
                <a:gd name="connsiteY15" fmla="*/ 8671 h 10000"/>
                <a:gd name="connsiteX16" fmla="*/ 0 w 9446"/>
                <a:gd name="connsiteY16" fmla="*/ 8110 h 10000"/>
                <a:gd name="connsiteX0" fmla="*/ 0 w 8275"/>
                <a:gd name="connsiteY0" fmla="*/ 8671 h 10000"/>
                <a:gd name="connsiteX1" fmla="*/ 0 w 8275"/>
                <a:gd name="connsiteY1" fmla="*/ 3771 h 10000"/>
                <a:gd name="connsiteX2" fmla="*/ 1374 w 8275"/>
                <a:gd name="connsiteY2" fmla="*/ 3771 h 10000"/>
                <a:gd name="connsiteX3" fmla="*/ 1950 w 8275"/>
                <a:gd name="connsiteY3" fmla="*/ 2778 h 10000"/>
                <a:gd name="connsiteX4" fmla="*/ 2760 w 8275"/>
                <a:gd name="connsiteY4" fmla="*/ 2778 h 10000"/>
                <a:gd name="connsiteX5" fmla="*/ 3334 w 8275"/>
                <a:gd name="connsiteY5" fmla="*/ 2218 h 10000"/>
                <a:gd name="connsiteX6" fmla="*/ 3909 w 8275"/>
                <a:gd name="connsiteY6" fmla="*/ 1105 h 10000"/>
                <a:gd name="connsiteX7" fmla="*/ 3334 w 8275"/>
                <a:gd name="connsiteY7" fmla="*/ 560 h 10000"/>
                <a:gd name="connsiteX8" fmla="*/ 2987 w 8275"/>
                <a:gd name="connsiteY8" fmla="*/ 1105 h 10000"/>
                <a:gd name="connsiteX9" fmla="*/ 2760 w 8275"/>
                <a:gd name="connsiteY9" fmla="*/ 560 h 10000"/>
                <a:gd name="connsiteX10" fmla="*/ 2987 w 8275"/>
                <a:gd name="connsiteY10" fmla="*/ 0 h 10000"/>
                <a:gd name="connsiteX11" fmla="*/ 4148 w 8275"/>
                <a:gd name="connsiteY11" fmla="*/ 0 h 10000"/>
                <a:gd name="connsiteX12" fmla="*/ 6672 w 8275"/>
                <a:gd name="connsiteY12" fmla="*/ 889 h 10000"/>
                <a:gd name="connsiteX13" fmla="*/ 8275 w 8275"/>
                <a:gd name="connsiteY13" fmla="*/ 6557 h 10000"/>
                <a:gd name="connsiteX14" fmla="*/ 3909 w 8275"/>
                <a:gd name="connsiteY14" fmla="*/ 10000 h 10000"/>
                <a:gd name="connsiteX15" fmla="*/ 0 w 8275"/>
                <a:gd name="connsiteY15" fmla="*/ 8671 h 10000"/>
                <a:gd name="connsiteX0" fmla="*/ 4724 w 10000"/>
                <a:gd name="connsiteY0" fmla="*/ 10000 h 10000"/>
                <a:gd name="connsiteX1" fmla="*/ 0 w 10000"/>
                <a:gd name="connsiteY1" fmla="*/ 3771 h 10000"/>
                <a:gd name="connsiteX2" fmla="*/ 1660 w 10000"/>
                <a:gd name="connsiteY2" fmla="*/ 3771 h 10000"/>
                <a:gd name="connsiteX3" fmla="*/ 2356 w 10000"/>
                <a:gd name="connsiteY3" fmla="*/ 2778 h 10000"/>
                <a:gd name="connsiteX4" fmla="*/ 3335 w 10000"/>
                <a:gd name="connsiteY4" fmla="*/ 2778 h 10000"/>
                <a:gd name="connsiteX5" fmla="*/ 4029 w 10000"/>
                <a:gd name="connsiteY5" fmla="*/ 2218 h 10000"/>
                <a:gd name="connsiteX6" fmla="*/ 4724 w 10000"/>
                <a:gd name="connsiteY6" fmla="*/ 1105 h 10000"/>
                <a:gd name="connsiteX7" fmla="*/ 4029 w 10000"/>
                <a:gd name="connsiteY7" fmla="*/ 560 h 10000"/>
                <a:gd name="connsiteX8" fmla="*/ 3610 w 10000"/>
                <a:gd name="connsiteY8" fmla="*/ 1105 h 10000"/>
                <a:gd name="connsiteX9" fmla="*/ 3335 w 10000"/>
                <a:gd name="connsiteY9" fmla="*/ 560 h 10000"/>
                <a:gd name="connsiteX10" fmla="*/ 3610 w 10000"/>
                <a:gd name="connsiteY10" fmla="*/ 0 h 10000"/>
                <a:gd name="connsiteX11" fmla="*/ 5013 w 10000"/>
                <a:gd name="connsiteY11" fmla="*/ 0 h 10000"/>
                <a:gd name="connsiteX12" fmla="*/ 8063 w 10000"/>
                <a:gd name="connsiteY12" fmla="*/ 889 h 10000"/>
                <a:gd name="connsiteX13" fmla="*/ 10000 w 10000"/>
                <a:gd name="connsiteY13" fmla="*/ 6557 h 10000"/>
                <a:gd name="connsiteX14" fmla="*/ 4724 w 10000"/>
                <a:gd name="connsiteY14" fmla="*/ 10000 h 10000"/>
                <a:gd name="connsiteX0" fmla="*/ 10000 w 10000"/>
                <a:gd name="connsiteY0" fmla="*/ 6557 h 6557"/>
                <a:gd name="connsiteX1" fmla="*/ 0 w 10000"/>
                <a:gd name="connsiteY1" fmla="*/ 3771 h 6557"/>
                <a:gd name="connsiteX2" fmla="*/ 1660 w 10000"/>
                <a:gd name="connsiteY2" fmla="*/ 3771 h 6557"/>
                <a:gd name="connsiteX3" fmla="*/ 2356 w 10000"/>
                <a:gd name="connsiteY3" fmla="*/ 2778 h 6557"/>
                <a:gd name="connsiteX4" fmla="*/ 3335 w 10000"/>
                <a:gd name="connsiteY4" fmla="*/ 2778 h 6557"/>
                <a:gd name="connsiteX5" fmla="*/ 4029 w 10000"/>
                <a:gd name="connsiteY5" fmla="*/ 2218 h 6557"/>
                <a:gd name="connsiteX6" fmla="*/ 4724 w 10000"/>
                <a:gd name="connsiteY6" fmla="*/ 1105 h 6557"/>
                <a:gd name="connsiteX7" fmla="*/ 4029 w 10000"/>
                <a:gd name="connsiteY7" fmla="*/ 560 h 6557"/>
                <a:gd name="connsiteX8" fmla="*/ 3610 w 10000"/>
                <a:gd name="connsiteY8" fmla="*/ 1105 h 6557"/>
                <a:gd name="connsiteX9" fmla="*/ 3335 w 10000"/>
                <a:gd name="connsiteY9" fmla="*/ 560 h 6557"/>
                <a:gd name="connsiteX10" fmla="*/ 3610 w 10000"/>
                <a:gd name="connsiteY10" fmla="*/ 0 h 6557"/>
                <a:gd name="connsiteX11" fmla="*/ 5013 w 10000"/>
                <a:gd name="connsiteY11" fmla="*/ 0 h 6557"/>
                <a:gd name="connsiteX12" fmla="*/ 8063 w 10000"/>
                <a:gd name="connsiteY12" fmla="*/ 889 h 6557"/>
                <a:gd name="connsiteX13" fmla="*/ 10000 w 10000"/>
                <a:gd name="connsiteY13" fmla="*/ 6557 h 6557"/>
                <a:gd name="connsiteX0" fmla="*/ 4476 w 8063"/>
                <a:gd name="connsiteY0" fmla="*/ 7579 h 7579"/>
                <a:gd name="connsiteX1" fmla="*/ 0 w 8063"/>
                <a:gd name="connsiteY1" fmla="*/ 5751 h 7579"/>
                <a:gd name="connsiteX2" fmla="*/ 1660 w 8063"/>
                <a:gd name="connsiteY2" fmla="*/ 5751 h 7579"/>
                <a:gd name="connsiteX3" fmla="*/ 2356 w 8063"/>
                <a:gd name="connsiteY3" fmla="*/ 4237 h 7579"/>
                <a:gd name="connsiteX4" fmla="*/ 3335 w 8063"/>
                <a:gd name="connsiteY4" fmla="*/ 4237 h 7579"/>
                <a:gd name="connsiteX5" fmla="*/ 4029 w 8063"/>
                <a:gd name="connsiteY5" fmla="*/ 3383 h 7579"/>
                <a:gd name="connsiteX6" fmla="*/ 4724 w 8063"/>
                <a:gd name="connsiteY6" fmla="*/ 1685 h 7579"/>
                <a:gd name="connsiteX7" fmla="*/ 4029 w 8063"/>
                <a:gd name="connsiteY7" fmla="*/ 854 h 7579"/>
                <a:gd name="connsiteX8" fmla="*/ 3610 w 8063"/>
                <a:gd name="connsiteY8" fmla="*/ 1685 h 7579"/>
                <a:gd name="connsiteX9" fmla="*/ 3335 w 8063"/>
                <a:gd name="connsiteY9" fmla="*/ 854 h 7579"/>
                <a:gd name="connsiteX10" fmla="*/ 3610 w 8063"/>
                <a:gd name="connsiteY10" fmla="*/ 0 h 7579"/>
                <a:gd name="connsiteX11" fmla="*/ 5013 w 8063"/>
                <a:gd name="connsiteY11" fmla="*/ 0 h 7579"/>
                <a:gd name="connsiteX12" fmla="*/ 8063 w 8063"/>
                <a:gd name="connsiteY12" fmla="*/ 1356 h 7579"/>
                <a:gd name="connsiteX13" fmla="*/ 4476 w 8063"/>
                <a:gd name="connsiteY13" fmla="*/ 7579 h 7579"/>
                <a:gd name="connsiteX0" fmla="*/ 6268 w 10717"/>
                <a:gd name="connsiteY0" fmla="*/ 10000 h 10000"/>
                <a:gd name="connsiteX1" fmla="*/ 0 w 10717"/>
                <a:gd name="connsiteY1" fmla="*/ 9766 h 10000"/>
                <a:gd name="connsiteX2" fmla="*/ 717 w 10717"/>
                <a:gd name="connsiteY2" fmla="*/ 7588 h 10000"/>
                <a:gd name="connsiteX3" fmla="*/ 2776 w 10717"/>
                <a:gd name="connsiteY3" fmla="*/ 7588 h 10000"/>
                <a:gd name="connsiteX4" fmla="*/ 3639 w 10717"/>
                <a:gd name="connsiteY4" fmla="*/ 5590 h 10000"/>
                <a:gd name="connsiteX5" fmla="*/ 4853 w 10717"/>
                <a:gd name="connsiteY5" fmla="*/ 5590 h 10000"/>
                <a:gd name="connsiteX6" fmla="*/ 5714 w 10717"/>
                <a:gd name="connsiteY6" fmla="*/ 4464 h 10000"/>
                <a:gd name="connsiteX7" fmla="*/ 6576 w 10717"/>
                <a:gd name="connsiteY7" fmla="*/ 2223 h 10000"/>
                <a:gd name="connsiteX8" fmla="*/ 5714 w 10717"/>
                <a:gd name="connsiteY8" fmla="*/ 1127 h 10000"/>
                <a:gd name="connsiteX9" fmla="*/ 5194 w 10717"/>
                <a:gd name="connsiteY9" fmla="*/ 2223 h 10000"/>
                <a:gd name="connsiteX10" fmla="*/ 4853 w 10717"/>
                <a:gd name="connsiteY10" fmla="*/ 1127 h 10000"/>
                <a:gd name="connsiteX11" fmla="*/ 5194 w 10717"/>
                <a:gd name="connsiteY11" fmla="*/ 0 h 10000"/>
                <a:gd name="connsiteX12" fmla="*/ 6934 w 10717"/>
                <a:gd name="connsiteY12" fmla="*/ 0 h 10000"/>
                <a:gd name="connsiteX13" fmla="*/ 10717 w 10717"/>
                <a:gd name="connsiteY13" fmla="*/ 1789 h 10000"/>
                <a:gd name="connsiteX14" fmla="*/ 6268 w 10717"/>
                <a:gd name="connsiteY14" fmla="*/ 10000 h 10000"/>
                <a:gd name="connsiteX0" fmla="*/ 6001 w 10450"/>
                <a:gd name="connsiteY0" fmla="*/ 10000 h 10000"/>
                <a:gd name="connsiteX1" fmla="*/ 0 w 10450"/>
                <a:gd name="connsiteY1" fmla="*/ 9766 h 10000"/>
                <a:gd name="connsiteX2" fmla="*/ 450 w 10450"/>
                <a:gd name="connsiteY2" fmla="*/ 7588 h 10000"/>
                <a:gd name="connsiteX3" fmla="*/ 2509 w 10450"/>
                <a:gd name="connsiteY3" fmla="*/ 7588 h 10000"/>
                <a:gd name="connsiteX4" fmla="*/ 3372 w 10450"/>
                <a:gd name="connsiteY4" fmla="*/ 5590 h 10000"/>
                <a:gd name="connsiteX5" fmla="*/ 4586 w 10450"/>
                <a:gd name="connsiteY5" fmla="*/ 5590 h 10000"/>
                <a:gd name="connsiteX6" fmla="*/ 5447 w 10450"/>
                <a:gd name="connsiteY6" fmla="*/ 4464 h 10000"/>
                <a:gd name="connsiteX7" fmla="*/ 6309 w 10450"/>
                <a:gd name="connsiteY7" fmla="*/ 2223 h 10000"/>
                <a:gd name="connsiteX8" fmla="*/ 5447 w 10450"/>
                <a:gd name="connsiteY8" fmla="*/ 1127 h 10000"/>
                <a:gd name="connsiteX9" fmla="*/ 4927 w 10450"/>
                <a:gd name="connsiteY9" fmla="*/ 2223 h 10000"/>
                <a:gd name="connsiteX10" fmla="*/ 4586 w 10450"/>
                <a:gd name="connsiteY10" fmla="*/ 1127 h 10000"/>
                <a:gd name="connsiteX11" fmla="*/ 4927 w 10450"/>
                <a:gd name="connsiteY11" fmla="*/ 0 h 10000"/>
                <a:gd name="connsiteX12" fmla="*/ 6667 w 10450"/>
                <a:gd name="connsiteY12" fmla="*/ 0 h 10000"/>
                <a:gd name="connsiteX13" fmla="*/ 10450 w 10450"/>
                <a:gd name="connsiteY13" fmla="*/ 1789 h 10000"/>
                <a:gd name="connsiteX14" fmla="*/ 6001 w 10450"/>
                <a:gd name="connsiteY14" fmla="*/ 10000 h 10000"/>
                <a:gd name="connsiteX0" fmla="*/ 10628 w 15077"/>
                <a:gd name="connsiteY0" fmla="*/ 10000 h 10000"/>
                <a:gd name="connsiteX1" fmla="*/ 0 w 15077"/>
                <a:gd name="connsiteY1" fmla="*/ 9572 h 10000"/>
                <a:gd name="connsiteX2" fmla="*/ 5077 w 15077"/>
                <a:gd name="connsiteY2" fmla="*/ 7588 h 10000"/>
                <a:gd name="connsiteX3" fmla="*/ 7136 w 15077"/>
                <a:gd name="connsiteY3" fmla="*/ 7588 h 10000"/>
                <a:gd name="connsiteX4" fmla="*/ 7999 w 15077"/>
                <a:gd name="connsiteY4" fmla="*/ 5590 h 10000"/>
                <a:gd name="connsiteX5" fmla="*/ 9213 w 15077"/>
                <a:gd name="connsiteY5" fmla="*/ 5590 h 10000"/>
                <a:gd name="connsiteX6" fmla="*/ 10074 w 15077"/>
                <a:gd name="connsiteY6" fmla="*/ 4464 h 10000"/>
                <a:gd name="connsiteX7" fmla="*/ 10936 w 15077"/>
                <a:gd name="connsiteY7" fmla="*/ 2223 h 10000"/>
                <a:gd name="connsiteX8" fmla="*/ 10074 w 15077"/>
                <a:gd name="connsiteY8" fmla="*/ 1127 h 10000"/>
                <a:gd name="connsiteX9" fmla="*/ 9554 w 15077"/>
                <a:gd name="connsiteY9" fmla="*/ 2223 h 10000"/>
                <a:gd name="connsiteX10" fmla="*/ 9213 w 15077"/>
                <a:gd name="connsiteY10" fmla="*/ 1127 h 10000"/>
                <a:gd name="connsiteX11" fmla="*/ 9554 w 15077"/>
                <a:gd name="connsiteY11" fmla="*/ 0 h 10000"/>
                <a:gd name="connsiteX12" fmla="*/ 11294 w 15077"/>
                <a:gd name="connsiteY12" fmla="*/ 0 h 10000"/>
                <a:gd name="connsiteX13" fmla="*/ 15077 w 15077"/>
                <a:gd name="connsiteY13" fmla="*/ 1789 h 10000"/>
                <a:gd name="connsiteX14" fmla="*/ 10628 w 15077"/>
                <a:gd name="connsiteY14" fmla="*/ 10000 h 10000"/>
                <a:gd name="connsiteX0" fmla="*/ 6446 w 10895"/>
                <a:gd name="connsiteY0" fmla="*/ 10000 h 10290"/>
                <a:gd name="connsiteX1" fmla="*/ 0 w 10895"/>
                <a:gd name="connsiteY1" fmla="*/ 10250 h 10290"/>
                <a:gd name="connsiteX2" fmla="*/ 895 w 10895"/>
                <a:gd name="connsiteY2" fmla="*/ 7588 h 10290"/>
                <a:gd name="connsiteX3" fmla="*/ 2954 w 10895"/>
                <a:gd name="connsiteY3" fmla="*/ 7588 h 10290"/>
                <a:gd name="connsiteX4" fmla="*/ 3817 w 10895"/>
                <a:gd name="connsiteY4" fmla="*/ 5590 h 10290"/>
                <a:gd name="connsiteX5" fmla="*/ 5031 w 10895"/>
                <a:gd name="connsiteY5" fmla="*/ 5590 h 10290"/>
                <a:gd name="connsiteX6" fmla="*/ 5892 w 10895"/>
                <a:gd name="connsiteY6" fmla="*/ 4464 h 10290"/>
                <a:gd name="connsiteX7" fmla="*/ 6754 w 10895"/>
                <a:gd name="connsiteY7" fmla="*/ 2223 h 10290"/>
                <a:gd name="connsiteX8" fmla="*/ 5892 w 10895"/>
                <a:gd name="connsiteY8" fmla="*/ 1127 h 10290"/>
                <a:gd name="connsiteX9" fmla="*/ 5372 w 10895"/>
                <a:gd name="connsiteY9" fmla="*/ 2223 h 10290"/>
                <a:gd name="connsiteX10" fmla="*/ 5031 w 10895"/>
                <a:gd name="connsiteY10" fmla="*/ 1127 h 10290"/>
                <a:gd name="connsiteX11" fmla="*/ 5372 w 10895"/>
                <a:gd name="connsiteY11" fmla="*/ 0 h 10290"/>
                <a:gd name="connsiteX12" fmla="*/ 7112 w 10895"/>
                <a:gd name="connsiteY12" fmla="*/ 0 h 10290"/>
                <a:gd name="connsiteX13" fmla="*/ 10895 w 10895"/>
                <a:gd name="connsiteY13" fmla="*/ 1789 h 10290"/>
                <a:gd name="connsiteX14" fmla="*/ 6446 w 10895"/>
                <a:gd name="connsiteY14" fmla="*/ 10000 h 10290"/>
                <a:gd name="connsiteX0" fmla="*/ 7158 w 11607"/>
                <a:gd name="connsiteY0" fmla="*/ 10000 h 13065"/>
                <a:gd name="connsiteX1" fmla="*/ 0 w 11607"/>
                <a:gd name="connsiteY1" fmla="*/ 13057 h 13065"/>
                <a:gd name="connsiteX2" fmla="*/ 1607 w 11607"/>
                <a:gd name="connsiteY2" fmla="*/ 7588 h 13065"/>
                <a:gd name="connsiteX3" fmla="*/ 3666 w 11607"/>
                <a:gd name="connsiteY3" fmla="*/ 7588 h 13065"/>
                <a:gd name="connsiteX4" fmla="*/ 4529 w 11607"/>
                <a:gd name="connsiteY4" fmla="*/ 5590 h 13065"/>
                <a:gd name="connsiteX5" fmla="*/ 5743 w 11607"/>
                <a:gd name="connsiteY5" fmla="*/ 5590 h 13065"/>
                <a:gd name="connsiteX6" fmla="*/ 6604 w 11607"/>
                <a:gd name="connsiteY6" fmla="*/ 4464 h 13065"/>
                <a:gd name="connsiteX7" fmla="*/ 7466 w 11607"/>
                <a:gd name="connsiteY7" fmla="*/ 2223 h 13065"/>
                <a:gd name="connsiteX8" fmla="*/ 6604 w 11607"/>
                <a:gd name="connsiteY8" fmla="*/ 1127 h 13065"/>
                <a:gd name="connsiteX9" fmla="*/ 6084 w 11607"/>
                <a:gd name="connsiteY9" fmla="*/ 2223 h 13065"/>
                <a:gd name="connsiteX10" fmla="*/ 5743 w 11607"/>
                <a:gd name="connsiteY10" fmla="*/ 1127 h 13065"/>
                <a:gd name="connsiteX11" fmla="*/ 6084 w 11607"/>
                <a:gd name="connsiteY11" fmla="*/ 0 h 13065"/>
                <a:gd name="connsiteX12" fmla="*/ 7824 w 11607"/>
                <a:gd name="connsiteY12" fmla="*/ 0 h 13065"/>
                <a:gd name="connsiteX13" fmla="*/ 11607 w 11607"/>
                <a:gd name="connsiteY13" fmla="*/ 1789 h 13065"/>
                <a:gd name="connsiteX14" fmla="*/ 7158 w 11607"/>
                <a:gd name="connsiteY14" fmla="*/ 10000 h 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07" h="13065">
                  <a:moveTo>
                    <a:pt x="7158" y="10000"/>
                  </a:moveTo>
                  <a:cubicBezTo>
                    <a:pt x="6759" y="9793"/>
                    <a:pt x="399" y="13264"/>
                    <a:pt x="0" y="13057"/>
                  </a:cubicBezTo>
                  <a:lnTo>
                    <a:pt x="1607" y="7588"/>
                  </a:lnTo>
                  <a:lnTo>
                    <a:pt x="3666" y="7588"/>
                  </a:lnTo>
                  <a:lnTo>
                    <a:pt x="4529" y="5590"/>
                  </a:lnTo>
                  <a:lnTo>
                    <a:pt x="5743" y="5590"/>
                  </a:lnTo>
                  <a:lnTo>
                    <a:pt x="6604" y="4464"/>
                  </a:lnTo>
                  <a:lnTo>
                    <a:pt x="7466" y="2223"/>
                  </a:lnTo>
                  <a:lnTo>
                    <a:pt x="6604" y="1127"/>
                  </a:lnTo>
                  <a:lnTo>
                    <a:pt x="6084" y="2223"/>
                  </a:lnTo>
                  <a:cubicBezTo>
                    <a:pt x="5971" y="1858"/>
                    <a:pt x="5857" y="1494"/>
                    <a:pt x="5743" y="1127"/>
                  </a:cubicBezTo>
                  <a:lnTo>
                    <a:pt x="6084" y="0"/>
                  </a:lnTo>
                  <a:lnTo>
                    <a:pt x="7824" y="0"/>
                  </a:lnTo>
                  <a:lnTo>
                    <a:pt x="11607" y="1789"/>
                  </a:lnTo>
                  <a:lnTo>
                    <a:pt x="7158" y="10000"/>
                  </a:lnTo>
                  <a:close/>
                </a:path>
              </a:pathLst>
            </a:custGeom>
            <a:solidFill>
              <a:srgbClr val="1AD2FF"/>
            </a:solidFill>
            <a:ln w="3175" cmpd="sng">
              <a:solidFill>
                <a:schemeClr val="tx1"/>
              </a:solidFill>
            </a:ln>
          </p:spPr>
          <p:txBody>
            <a:bodyPr/>
            <a:lstStyle/>
            <a:p>
              <a:endParaRPr lang="en-US">
                <a:solidFill>
                  <a:srgbClr val="BA0010"/>
                </a:solidFill>
              </a:endParaRPr>
            </a:p>
          </p:txBody>
        </p:sp>
        <p:sp>
          <p:nvSpPr>
            <p:cNvPr id="1244" name="Freeform 345"/>
            <p:cNvSpPr>
              <a:spLocks/>
            </p:cNvSpPr>
            <p:nvPr/>
          </p:nvSpPr>
          <p:spPr bwMode="auto">
            <a:xfrm>
              <a:off x="5457823" y="1664518"/>
              <a:ext cx="287167" cy="259844"/>
            </a:xfrm>
            <a:custGeom>
              <a:avLst/>
              <a:gdLst>
                <a:gd name="T0" fmla="*/ 0 w 1406"/>
                <a:gd name="T1" fmla="*/ 1013 h 1249"/>
                <a:gd name="T2" fmla="*/ 174 w 1406"/>
                <a:gd name="T3" fmla="*/ 471 h 1249"/>
                <a:gd name="T4" fmla="*/ 313 w 1406"/>
                <a:gd name="T5" fmla="*/ 471 h 1249"/>
                <a:gd name="T6" fmla="*/ 371 w 1406"/>
                <a:gd name="T7" fmla="*/ 347 h 1249"/>
                <a:gd name="T8" fmla="*/ 453 w 1406"/>
                <a:gd name="T9" fmla="*/ 347 h 1249"/>
                <a:gd name="T10" fmla="*/ 511 w 1406"/>
                <a:gd name="T11" fmla="*/ 277 h 1249"/>
                <a:gd name="T12" fmla="*/ 569 w 1406"/>
                <a:gd name="T13" fmla="*/ 138 h 1249"/>
                <a:gd name="T14" fmla="*/ 511 w 1406"/>
                <a:gd name="T15" fmla="*/ 70 h 1249"/>
                <a:gd name="T16" fmla="*/ 476 w 1406"/>
                <a:gd name="T17" fmla="*/ 138 h 1249"/>
                <a:gd name="T18" fmla="*/ 453 w 1406"/>
                <a:gd name="T19" fmla="*/ 70 h 1249"/>
                <a:gd name="T20" fmla="*/ 476 w 1406"/>
                <a:gd name="T21" fmla="*/ 0 h 1249"/>
                <a:gd name="T22" fmla="*/ 593 w 1406"/>
                <a:gd name="T23" fmla="*/ 0 h 1249"/>
                <a:gd name="T24" fmla="*/ 848 w 1406"/>
                <a:gd name="T25" fmla="*/ 111 h 1249"/>
                <a:gd name="T26" fmla="*/ 1069 w 1406"/>
                <a:gd name="T27" fmla="*/ 208 h 1249"/>
                <a:gd name="T28" fmla="*/ 1127 w 1406"/>
                <a:gd name="T29" fmla="*/ 305 h 1249"/>
                <a:gd name="T30" fmla="*/ 1208 w 1406"/>
                <a:gd name="T31" fmla="*/ 305 h 1249"/>
                <a:gd name="T32" fmla="*/ 1208 w 1406"/>
                <a:gd name="T33" fmla="*/ 374 h 1249"/>
                <a:gd name="T34" fmla="*/ 1348 w 1406"/>
                <a:gd name="T35" fmla="*/ 444 h 1249"/>
                <a:gd name="T36" fmla="*/ 1406 w 1406"/>
                <a:gd name="T37" fmla="*/ 583 h 1249"/>
                <a:gd name="T38" fmla="*/ 1010 w 1406"/>
                <a:gd name="T39" fmla="*/ 819 h 1249"/>
                <a:gd name="T40" fmla="*/ 569 w 1406"/>
                <a:gd name="T41" fmla="*/ 1249 h 1249"/>
                <a:gd name="T42" fmla="*/ 174 w 1406"/>
                <a:gd name="T43" fmla="*/ 1083 h 1249"/>
                <a:gd name="T44" fmla="*/ 0 w 1406"/>
                <a:gd name="T45" fmla="*/ 1013 h 1249"/>
                <a:gd name="connsiteX0" fmla="*/ 0 w 9587"/>
                <a:gd name="connsiteY0" fmla="*/ 8110 h 10000"/>
                <a:gd name="connsiteX1" fmla="*/ 1238 w 9587"/>
                <a:gd name="connsiteY1" fmla="*/ 3771 h 10000"/>
                <a:gd name="connsiteX2" fmla="*/ 2226 w 9587"/>
                <a:gd name="connsiteY2" fmla="*/ 3771 h 10000"/>
                <a:gd name="connsiteX3" fmla="*/ 2639 w 9587"/>
                <a:gd name="connsiteY3" fmla="*/ 2778 h 10000"/>
                <a:gd name="connsiteX4" fmla="*/ 3222 w 9587"/>
                <a:gd name="connsiteY4" fmla="*/ 2778 h 10000"/>
                <a:gd name="connsiteX5" fmla="*/ 3634 w 9587"/>
                <a:gd name="connsiteY5" fmla="*/ 2218 h 10000"/>
                <a:gd name="connsiteX6" fmla="*/ 4047 w 9587"/>
                <a:gd name="connsiteY6" fmla="*/ 1105 h 10000"/>
                <a:gd name="connsiteX7" fmla="*/ 3634 w 9587"/>
                <a:gd name="connsiteY7" fmla="*/ 560 h 10000"/>
                <a:gd name="connsiteX8" fmla="*/ 3385 w 9587"/>
                <a:gd name="connsiteY8" fmla="*/ 1105 h 10000"/>
                <a:gd name="connsiteX9" fmla="*/ 3222 w 9587"/>
                <a:gd name="connsiteY9" fmla="*/ 560 h 10000"/>
                <a:gd name="connsiteX10" fmla="*/ 3385 w 9587"/>
                <a:gd name="connsiteY10" fmla="*/ 0 h 10000"/>
                <a:gd name="connsiteX11" fmla="*/ 4218 w 9587"/>
                <a:gd name="connsiteY11" fmla="*/ 0 h 10000"/>
                <a:gd name="connsiteX12" fmla="*/ 6031 w 9587"/>
                <a:gd name="connsiteY12" fmla="*/ 889 h 10000"/>
                <a:gd name="connsiteX13" fmla="*/ 7603 w 9587"/>
                <a:gd name="connsiteY13" fmla="*/ 1665 h 10000"/>
                <a:gd name="connsiteX14" fmla="*/ 8016 w 9587"/>
                <a:gd name="connsiteY14" fmla="*/ 2442 h 10000"/>
                <a:gd name="connsiteX15" fmla="*/ 8592 w 9587"/>
                <a:gd name="connsiteY15" fmla="*/ 2442 h 10000"/>
                <a:gd name="connsiteX16" fmla="*/ 8592 w 9587"/>
                <a:gd name="connsiteY16" fmla="*/ 2994 h 10000"/>
                <a:gd name="connsiteX17" fmla="*/ 9587 w 9587"/>
                <a:gd name="connsiteY17" fmla="*/ 3555 h 10000"/>
                <a:gd name="connsiteX18" fmla="*/ 7183 w 9587"/>
                <a:gd name="connsiteY18" fmla="*/ 6557 h 10000"/>
                <a:gd name="connsiteX19" fmla="*/ 4047 w 9587"/>
                <a:gd name="connsiteY19" fmla="*/ 10000 h 10000"/>
                <a:gd name="connsiteX20" fmla="*/ 1238 w 9587"/>
                <a:gd name="connsiteY20" fmla="*/ 8671 h 10000"/>
                <a:gd name="connsiteX21" fmla="*/ 0 w 9587"/>
                <a:gd name="connsiteY21" fmla="*/ 8110 h 10000"/>
                <a:gd name="connsiteX0" fmla="*/ 0 w 8962"/>
                <a:gd name="connsiteY0" fmla="*/ 8110 h 10000"/>
                <a:gd name="connsiteX1" fmla="*/ 1291 w 8962"/>
                <a:gd name="connsiteY1" fmla="*/ 3771 h 10000"/>
                <a:gd name="connsiteX2" fmla="*/ 2322 w 8962"/>
                <a:gd name="connsiteY2" fmla="*/ 3771 h 10000"/>
                <a:gd name="connsiteX3" fmla="*/ 2753 w 8962"/>
                <a:gd name="connsiteY3" fmla="*/ 2778 h 10000"/>
                <a:gd name="connsiteX4" fmla="*/ 3361 w 8962"/>
                <a:gd name="connsiteY4" fmla="*/ 2778 h 10000"/>
                <a:gd name="connsiteX5" fmla="*/ 3791 w 8962"/>
                <a:gd name="connsiteY5" fmla="*/ 2218 h 10000"/>
                <a:gd name="connsiteX6" fmla="*/ 4221 w 8962"/>
                <a:gd name="connsiteY6" fmla="*/ 1105 h 10000"/>
                <a:gd name="connsiteX7" fmla="*/ 3791 w 8962"/>
                <a:gd name="connsiteY7" fmla="*/ 560 h 10000"/>
                <a:gd name="connsiteX8" fmla="*/ 3531 w 8962"/>
                <a:gd name="connsiteY8" fmla="*/ 1105 h 10000"/>
                <a:gd name="connsiteX9" fmla="*/ 3361 w 8962"/>
                <a:gd name="connsiteY9" fmla="*/ 560 h 10000"/>
                <a:gd name="connsiteX10" fmla="*/ 3531 w 8962"/>
                <a:gd name="connsiteY10" fmla="*/ 0 h 10000"/>
                <a:gd name="connsiteX11" fmla="*/ 4400 w 8962"/>
                <a:gd name="connsiteY11" fmla="*/ 0 h 10000"/>
                <a:gd name="connsiteX12" fmla="*/ 6291 w 8962"/>
                <a:gd name="connsiteY12" fmla="*/ 889 h 10000"/>
                <a:gd name="connsiteX13" fmla="*/ 7931 w 8962"/>
                <a:gd name="connsiteY13" fmla="*/ 1665 h 10000"/>
                <a:gd name="connsiteX14" fmla="*/ 8361 w 8962"/>
                <a:gd name="connsiteY14" fmla="*/ 2442 h 10000"/>
                <a:gd name="connsiteX15" fmla="*/ 8962 w 8962"/>
                <a:gd name="connsiteY15" fmla="*/ 2442 h 10000"/>
                <a:gd name="connsiteX16" fmla="*/ 8962 w 8962"/>
                <a:gd name="connsiteY16" fmla="*/ 2994 h 10000"/>
                <a:gd name="connsiteX17" fmla="*/ 7492 w 8962"/>
                <a:gd name="connsiteY17" fmla="*/ 6557 h 10000"/>
                <a:gd name="connsiteX18" fmla="*/ 4221 w 8962"/>
                <a:gd name="connsiteY18" fmla="*/ 10000 h 10000"/>
                <a:gd name="connsiteX19" fmla="*/ 1291 w 8962"/>
                <a:gd name="connsiteY19" fmla="*/ 8671 h 10000"/>
                <a:gd name="connsiteX20" fmla="*/ 0 w 8962"/>
                <a:gd name="connsiteY20" fmla="*/ 8110 h 10000"/>
                <a:gd name="connsiteX0" fmla="*/ 0 w 10000"/>
                <a:gd name="connsiteY0" fmla="*/ 8110 h 10000"/>
                <a:gd name="connsiteX1" fmla="*/ 1441 w 10000"/>
                <a:gd name="connsiteY1" fmla="*/ 3771 h 10000"/>
                <a:gd name="connsiteX2" fmla="*/ 2591 w 10000"/>
                <a:gd name="connsiteY2" fmla="*/ 3771 h 10000"/>
                <a:gd name="connsiteX3" fmla="*/ 3072 w 10000"/>
                <a:gd name="connsiteY3" fmla="*/ 2778 h 10000"/>
                <a:gd name="connsiteX4" fmla="*/ 3750 w 10000"/>
                <a:gd name="connsiteY4" fmla="*/ 2778 h 10000"/>
                <a:gd name="connsiteX5" fmla="*/ 4230 w 10000"/>
                <a:gd name="connsiteY5" fmla="*/ 2218 h 10000"/>
                <a:gd name="connsiteX6" fmla="*/ 4710 w 10000"/>
                <a:gd name="connsiteY6" fmla="*/ 1105 h 10000"/>
                <a:gd name="connsiteX7" fmla="*/ 4230 w 10000"/>
                <a:gd name="connsiteY7" fmla="*/ 560 h 10000"/>
                <a:gd name="connsiteX8" fmla="*/ 3940 w 10000"/>
                <a:gd name="connsiteY8" fmla="*/ 1105 h 10000"/>
                <a:gd name="connsiteX9" fmla="*/ 3750 w 10000"/>
                <a:gd name="connsiteY9" fmla="*/ 560 h 10000"/>
                <a:gd name="connsiteX10" fmla="*/ 3940 w 10000"/>
                <a:gd name="connsiteY10" fmla="*/ 0 h 10000"/>
                <a:gd name="connsiteX11" fmla="*/ 4910 w 10000"/>
                <a:gd name="connsiteY11" fmla="*/ 0 h 10000"/>
                <a:gd name="connsiteX12" fmla="*/ 7020 w 10000"/>
                <a:gd name="connsiteY12" fmla="*/ 889 h 10000"/>
                <a:gd name="connsiteX13" fmla="*/ 8850 w 10000"/>
                <a:gd name="connsiteY13" fmla="*/ 1665 h 10000"/>
                <a:gd name="connsiteX14" fmla="*/ 9329 w 10000"/>
                <a:gd name="connsiteY14" fmla="*/ 2442 h 10000"/>
                <a:gd name="connsiteX15" fmla="*/ 10000 w 10000"/>
                <a:gd name="connsiteY15" fmla="*/ 2442 h 10000"/>
                <a:gd name="connsiteX16" fmla="*/ 8360 w 10000"/>
                <a:gd name="connsiteY16" fmla="*/ 6557 h 10000"/>
                <a:gd name="connsiteX17" fmla="*/ 4710 w 10000"/>
                <a:gd name="connsiteY17" fmla="*/ 10000 h 10000"/>
                <a:gd name="connsiteX18" fmla="*/ 1441 w 10000"/>
                <a:gd name="connsiteY18" fmla="*/ 8671 h 10000"/>
                <a:gd name="connsiteX19" fmla="*/ 0 w 10000"/>
                <a:gd name="connsiteY19" fmla="*/ 8110 h 10000"/>
                <a:gd name="connsiteX0" fmla="*/ 0 w 9329"/>
                <a:gd name="connsiteY0" fmla="*/ 8110 h 10000"/>
                <a:gd name="connsiteX1" fmla="*/ 1441 w 9329"/>
                <a:gd name="connsiteY1" fmla="*/ 3771 h 10000"/>
                <a:gd name="connsiteX2" fmla="*/ 2591 w 9329"/>
                <a:gd name="connsiteY2" fmla="*/ 3771 h 10000"/>
                <a:gd name="connsiteX3" fmla="*/ 3072 w 9329"/>
                <a:gd name="connsiteY3" fmla="*/ 2778 h 10000"/>
                <a:gd name="connsiteX4" fmla="*/ 3750 w 9329"/>
                <a:gd name="connsiteY4" fmla="*/ 2778 h 10000"/>
                <a:gd name="connsiteX5" fmla="*/ 4230 w 9329"/>
                <a:gd name="connsiteY5" fmla="*/ 2218 h 10000"/>
                <a:gd name="connsiteX6" fmla="*/ 4710 w 9329"/>
                <a:gd name="connsiteY6" fmla="*/ 1105 h 10000"/>
                <a:gd name="connsiteX7" fmla="*/ 4230 w 9329"/>
                <a:gd name="connsiteY7" fmla="*/ 560 h 10000"/>
                <a:gd name="connsiteX8" fmla="*/ 3940 w 9329"/>
                <a:gd name="connsiteY8" fmla="*/ 1105 h 10000"/>
                <a:gd name="connsiteX9" fmla="*/ 3750 w 9329"/>
                <a:gd name="connsiteY9" fmla="*/ 560 h 10000"/>
                <a:gd name="connsiteX10" fmla="*/ 3940 w 9329"/>
                <a:gd name="connsiteY10" fmla="*/ 0 h 10000"/>
                <a:gd name="connsiteX11" fmla="*/ 4910 w 9329"/>
                <a:gd name="connsiteY11" fmla="*/ 0 h 10000"/>
                <a:gd name="connsiteX12" fmla="*/ 7020 w 9329"/>
                <a:gd name="connsiteY12" fmla="*/ 889 h 10000"/>
                <a:gd name="connsiteX13" fmla="*/ 8850 w 9329"/>
                <a:gd name="connsiteY13" fmla="*/ 1665 h 10000"/>
                <a:gd name="connsiteX14" fmla="*/ 9329 w 9329"/>
                <a:gd name="connsiteY14" fmla="*/ 2442 h 10000"/>
                <a:gd name="connsiteX15" fmla="*/ 8360 w 9329"/>
                <a:gd name="connsiteY15" fmla="*/ 6557 h 10000"/>
                <a:gd name="connsiteX16" fmla="*/ 4710 w 9329"/>
                <a:gd name="connsiteY16" fmla="*/ 10000 h 10000"/>
                <a:gd name="connsiteX17" fmla="*/ 1441 w 9329"/>
                <a:gd name="connsiteY17" fmla="*/ 8671 h 10000"/>
                <a:gd name="connsiteX18" fmla="*/ 0 w 9329"/>
                <a:gd name="connsiteY18" fmla="*/ 8110 h 10000"/>
                <a:gd name="connsiteX0" fmla="*/ 0 w 9487"/>
                <a:gd name="connsiteY0" fmla="*/ 8110 h 10000"/>
                <a:gd name="connsiteX1" fmla="*/ 1545 w 9487"/>
                <a:gd name="connsiteY1" fmla="*/ 3771 h 10000"/>
                <a:gd name="connsiteX2" fmla="*/ 2777 w 9487"/>
                <a:gd name="connsiteY2" fmla="*/ 3771 h 10000"/>
                <a:gd name="connsiteX3" fmla="*/ 3293 w 9487"/>
                <a:gd name="connsiteY3" fmla="*/ 2778 h 10000"/>
                <a:gd name="connsiteX4" fmla="*/ 4020 w 9487"/>
                <a:gd name="connsiteY4" fmla="*/ 2778 h 10000"/>
                <a:gd name="connsiteX5" fmla="*/ 4534 w 9487"/>
                <a:gd name="connsiteY5" fmla="*/ 2218 h 10000"/>
                <a:gd name="connsiteX6" fmla="*/ 5049 w 9487"/>
                <a:gd name="connsiteY6" fmla="*/ 1105 h 10000"/>
                <a:gd name="connsiteX7" fmla="*/ 4534 w 9487"/>
                <a:gd name="connsiteY7" fmla="*/ 560 h 10000"/>
                <a:gd name="connsiteX8" fmla="*/ 4223 w 9487"/>
                <a:gd name="connsiteY8" fmla="*/ 1105 h 10000"/>
                <a:gd name="connsiteX9" fmla="*/ 4020 w 9487"/>
                <a:gd name="connsiteY9" fmla="*/ 560 h 10000"/>
                <a:gd name="connsiteX10" fmla="*/ 4223 w 9487"/>
                <a:gd name="connsiteY10" fmla="*/ 0 h 10000"/>
                <a:gd name="connsiteX11" fmla="*/ 5263 w 9487"/>
                <a:gd name="connsiteY11" fmla="*/ 0 h 10000"/>
                <a:gd name="connsiteX12" fmla="*/ 7525 w 9487"/>
                <a:gd name="connsiteY12" fmla="*/ 889 h 10000"/>
                <a:gd name="connsiteX13" fmla="*/ 9487 w 9487"/>
                <a:gd name="connsiteY13" fmla="*/ 1665 h 10000"/>
                <a:gd name="connsiteX14" fmla="*/ 8961 w 9487"/>
                <a:gd name="connsiteY14" fmla="*/ 6557 h 10000"/>
                <a:gd name="connsiteX15" fmla="*/ 5049 w 9487"/>
                <a:gd name="connsiteY15" fmla="*/ 10000 h 10000"/>
                <a:gd name="connsiteX16" fmla="*/ 1545 w 9487"/>
                <a:gd name="connsiteY16" fmla="*/ 8671 h 10000"/>
                <a:gd name="connsiteX17" fmla="*/ 0 w 9487"/>
                <a:gd name="connsiteY17" fmla="*/ 8110 h 10000"/>
                <a:gd name="connsiteX0" fmla="*/ 0 w 9446"/>
                <a:gd name="connsiteY0" fmla="*/ 8110 h 10000"/>
                <a:gd name="connsiteX1" fmla="*/ 1629 w 9446"/>
                <a:gd name="connsiteY1" fmla="*/ 3771 h 10000"/>
                <a:gd name="connsiteX2" fmla="*/ 2927 w 9446"/>
                <a:gd name="connsiteY2" fmla="*/ 3771 h 10000"/>
                <a:gd name="connsiteX3" fmla="*/ 3471 w 9446"/>
                <a:gd name="connsiteY3" fmla="*/ 2778 h 10000"/>
                <a:gd name="connsiteX4" fmla="*/ 4237 w 9446"/>
                <a:gd name="connsiteY4" fmla="*/ 2778 h 10000"/>
                <a:gd name="connsiteX5" fmla="*/ 4779 w 9446"/>
                <a:gd name="connsiteY5" fmla="*/ 2218 h 10000"/>
                <a:gd name="connsiteX6" fmla="*/ 5322 w 9446"/>
                <a:gd name="connsiteY6" fmla="*/ 1105 h 10000"/>
                <a:gd name="connsiteX7" fmla="*/ 4779 w 9446"/>
                <a:gd name="connsiteY7" fmla="*/ 560 h 10000"/>
                <a:gd name="connsiteX8" fmla="*/ 4451 w 9446"/>
                <a:gd name="connsiteY8" fmla="*/ 1105 h 10000"/>
                <a:gd name="connsiteX9" fmla="*/ 4237 w 9446"/>
                <a:gd name="connsiteY9" fmla="*/ 560 h 10000"/>
                <a:gd name="connsiteX10" fmla="*/ 4451 w 9446"/>
                <a:gd name="connsiteY10" fmla="*/ 0 h 10000"/>
                <a:gd name="connsiteX11" fmla="*/ 5548 w 9446"/>
                <a:gd name="connsiteY11" fmla="*/ 0 h 10000"/>
                <a:gd name="connsiteX12" fmla="*/ 7932 w 9446"/>
                <a:gd name="connsiteY12" fmla="*/ 889 h 10000"/>
                <a:gd name="connsiteX13" fmla="*/ 9446 w 9446"/>
                <a:gd name="connsiteY13" fmla="*/ 6557 h 10000"/>
                <a:gd name="connsiteX14" fmla="*/ 5322 w 9446"/>
                <a:gd name="connsiteY14" fmla="*/ 10000 h 10000"/>
                <a:gd name="connsiteX15" fmla="*/ 1629 w 9446"/>
                <a:gd name="connsiteY15" fmla="*/ 8671 h 10000"/>
                <a:gd name="connsiteX16" fmla="*/ 0 w 9446"/>
                <a:gd name="connsiteY16" fmla="*/ 8110 h 10000"/>
                <a:gd name="connsiteX0" fmla="*/ 0 w 10000"/>
                <a:gd name="connsiteY0" fmla="*/ 8114 h 10004"/>
                <a:gd name="connsiteX1" fmla="*/ 1725 w 10000"/>
                <a:gd name="connsiteY1" fmla="*/ 3775 h 10004"/>
                <a:gd name="connsiteX2" fmla="*/ 3099 w 10000"/>
                <a:gd name="connsiteY2" fmla="*/ 3775 h 10004"/>
                <a:gd name="connsiteX3" fmla="*/ 3675 w 10000"/>
                <a:gd name="connsiteY3" fmla="*/ 2782 h 10004"/>
                <a:gd name="connsiteX4" fmla="*/ 4485 w 10000"/>
                <a:gd name="connsiteY4" fmla="*/ 2782 h 10004"/>
                <a:gd name="connsiteX5" fmla="*/ 5059 w 10000"/>
                <a:gd name="connsiteY5" fmla="*/ 2222 h 10004"/>
                <a:gd name="connsiteX6" fmla="*/ 5634 w 10000"/>
                <a:gd name="connsiteY6" fmla="*/ 1109 h 10004"/>
                <a:gd name="connsiteX7" fmla="*/ 5059 w 10000"/>
                <a:gd name="connsiteY7" fmla="*/ 564 h 10004"/>
                <a:gd name="connsiteX8" fmla="*/ 4712 w 10000"/>
                <a:gd name="connsiteY8" fmla="*/ 1109 h 10004"/>
                <a:gd name="connsiteX9" fmla="*/ 4485 w 10000"/>
                <a:gd name="connsiteY9" fmla="*/ 564 h 10004"/>
                <a:gd name="connsiteX10" fmla="*/ 5873 w 10000"/>
                <a:gd name="connsiteY10" fmla="*/ 4 h 10004"/>
                <a:gd name="connsiteX11" fmla="*/ 8397 w 10000"/>
                <a:gd name="connsiteY11" fmla="*/ 893 h 10004"/>
                <a:gd name="connsiteX12" fmla="*/ 10000 w 10000"/>
                <a:gd name="connsiteY12" fmla="*/ 6561 h 10004"/>
                <a:gd name="connsiteX13" fmla="*/ 5634 w 10000"/>
                <a:gd name="connsiteY13" fmla="*/ 10004 h 10004"/>
                <a:gd name="connsiteX14" fmla="*/ 1725 w 10000"/>
                <a:gd name="connsiteY14" fmla="*/ 8675 h 10004"/>
                <a:gd name="connsiteX15" fmla="*/ 0 w 10000"/>
                <a:gd name="connsiteY15" fmla="*/ 8114 h 10004"/>
                <a:gd name="connsiteX0" fmla="*/ 0 w 10000"/>
                <a:gd name="connsiteY0" fmla="*/ 7782 h 9672"/>
                <a:gd name="connsiteX1" fmla="*/ 1725 w 10000"/>
                <a:gd name="connsiteY1" fmla="*/ 3443 h 9672"/>
                <a:gd name="connsiteX2" fmla="*/ 3099 w 10000"/>
                <a:gd name="connsiteY2" fmla="*/ 3443 h 9672"/>
                <a:gd name="connsiteX3" fmla="*/ 3675 w 10000"/>
                <a:gd name="connsiteY3" fmla="*/ 2450 h 9672"/>
                <a:gd name="connsiteX4" fmla="*/ 4485 w 10000"/>
                <a:gd name="connsiteY4" fmla="*/ 2450 h 9672"/>
                <a:gd name="connsiteX5" fmla="*/ 5059 w 10000"/>
                <a:gd name="connsiteY5" fmla="*/ 1890 h 9672"/>
                <a:gd name="connsiteX6" fmla="*/ 5634 w 10000"/>
                <a:gd name="connsiteY6" fmla="*/ 777 h 9672"/>
                <a:gd name="connsiteX7" fmla="*/ 5059 w 10000"/>
                <a:gd name="connsiteY7" fmla="*/ 232 h 9672"/>
                <a:gd name="connsiteX8" fmla="*/ 4712 w 10000"/>
                <a:gd name="connsiteY8" fmla="*/ 777 h 9672"/>
                <a:gd name="connsiteX9" fmla="*/ 4485 w 10000"/>
                <a:gd name="connsiteY9" fmla="*/ 232 h 9672"/>
                <a:gd name="connsiteX10" fmla="*/ 8397 w 10000"/>
                <a:gd name="connsiteY10" fmla="*/ 561 h 9672"/>
                <a:gd name="connsiteX11" fmla="*/ 10000 w 10000"/>
                <a:gd name="connsiteY11" fmla="*/ 6229 h 9672"/>
                <a:gd name="connsiteX12" fmla="*/ 5634 w 10000"/>
                <a:gd name="connsiteY12" fmla="*/ 9672 h 9672"/>
                <a:gd name="connsiteX13" fmla="*/ 1725 w 10000"/>
                <a:gd name="connsiteY13" fmla="*/ 8343 h 9672"/>
                <a:gd name="connsiteX14" fmla="*/ 0 w 10000"/>
                <a:gd name="connsiteY14" fmla="*/ 7782 h 9672"/>
                <a:gd name="connsiteX0" fmla="*/ 0 w 10000"/>
                <a:gd name="connsiteY0" fmla="*/ 7806 h 9760"/>
                <a:gd name="connsiteX1" fmla="*/ 1725 w 10000"/>
                <a:gd name="connsiteY1" fmla="*/ 3320 h 9760"/>
                <a:gd name="connsiteX2" fmla="*/ 3099 w 10000"/>
                <a:gd name="connsiteY2" fmla="*/ 3320 h 9760"/>
                <a:gd name="connsiteX3" fmla="*/ 3675 w 10000"/>
                <a:gd name="connsiteY3" fmla="*/ 2293 h 9760"/>
                <a:gd name="connsiteX4" fmla="*/ 4485 w 10000"/>
                <a:gd name="connsiteY4" fmla="*/ 2293 h 9760"/>
                <a:gd name="connsiteX5" fmla="*/ 5059 w 10000"/>
                <a:gd name="connsiteY5" fmla="*/ 1714 h 9760"/>
                <a:gd name="connsiteX6" fmla="*/ 5634 w 10000"/>
                <a:gd name="connsiteY6" fmla="*/ 563 h 9760"/>
                <a:gd name="connsiteX7" fmla="*/ 5059 w 10000"/>
                <a:gd name="connsiteY7" fmla="*/ 0 h 9760"/>
                <a:gd name="connsiteX8" fmla="*/ 4712 w 10000"/>
                <a:gd name="connsiteY8" fmla="*/ 563 h 9760"/>
                <a:gd name="connsiteX9" fmla="*/ 4485 w 10000"/>
                <a:gd name="connsiteY9" fmla="*/ 0 h 9760"/>
                <a:gd name="connsiteX10" fmla="*/ 10000 w 10000"/>
                <a:gd name="connsiteY10" fmla="*/ 6200 h 9760"/>
                <a:gd name="connsiteX11" fmla="*/ 5634 w 10000"/>
                <a:gd name="connsiteY11" fmla="*/ 9760 h 9760"/>
                <a:gd name="connsiteX12" fmla="*/ 1725 w 10000"/>
                <a:gd name="connsiteY12" fmla="*/ 8386 h 9760"/>
                <a:gd name="connsiteX13" fmla="*/ 0 w 10000"/>
                <a:gd name="connsiteY13" fmla="*/ 7806 h 9760"/>
                <a:gd name="connsiteX0" fmla="*/ 0 w 10000"/>
                <a:gd name="connsiteY0" fmla="*/ 7998 h 10000"/>
                <a:gd name="connsiteX1" fmla="*/ 1725 w 10000"/>
                <a:gd name="connsiteY1" fmla="*/ 3402 h 10000"/>
                <a:gd name="connsiteX2" fmla="*/ 3099 w 10000"/>
                <a:gd name="connsiteY2" fmla="*/ 3402 h 10000"/>
                <a:gd name="connsiteX3" fmla="*/ 3675 w 10000"/>
                <a:gd name="connsiteY3" fmla="*/ 2349 h 10000"/>
                <a:gd name="connsiteX4" fmla="*/ 4485 w 10000"/>
                <a:gd name="connsiteY4" fmla="*/ 2349 h 10000"/>
                <a:gd name="connsiteX5" fmla="*/ 5059 w 10000"/>
                <a:gd name="connsiteY5" fmla="*/ 1756 h 10000"/>
                <a:gd name="connsiteX6" fmla="*/ 5059 w 10000"/>
                <a:gd name="connsiteY6" fmla="*/ 0 h 10000"/>
                <a:gd name="connsiteX7" fmla="*/ 4712 w 10000"/>
                <a:gd name="connsiteY7" fmla="*/ 577 h 10000"/>
                <a:gd name="connsiteX8" fmla="*/ 4485 w 10000"/>
                <a:gd name="connsiteY8" fmla="*/ 0 h 10000"/>
                <a:gd name="connsiteX9" fmla="*/ 10000 w 10000"/>
                <a:gd name="connsiteY9" fmla="*/ 6352 h 10000"/>
                <a:gd name="connsiteX10" fmla="*/ 5634 w 10000"/>
                <a:gd name="connsiteY10" fmla="*/ 10000 h 10000"/>
                <a:gd name="connsiteX11" fmla="*/ 1725 w 10000"/>
                <a:gd name="connsiteY11" fmla="*/ 8592 h 10000"/>
                <a:gd name="connsiteX12" fmla="*/ 0 w 10000"/>
                <a:gd name="connsiteY12" fmla="*/ 7998 h 10000"/>
                <a:gd name="connsiteX0" fmla="*/ 0 w 10000"/>
                <a:gd name="connsiteY0" fmla="*/ 7998 h 10000"/>
                <a:gd name="connsiteX1" fmla="*/ 1725 w 10000"/>
                <a:gd name="connsiteY1" fmla="*/ 3402 h 10000"/>
                <a:gd name="connsiteX2" fmla="*/ 3099 w 10000"/>
                <a:gd name="connsiteY2" fmla="*/ 3402 h 10000"/>
                <a:gd name="connsiteX3" fmla="*/ 3675 w 10000"/>
                <a:gd name="connsiteY3" fmla="*/ 2349 h 10000"/>
                <a:gd name="connsiteX4" fmla="*/ 4485 w 10000"/>
                <a:gd name="connsiteY4" fmla="*/ 2349 h 10000"/>
                <a:gd name="connsiteX5" fmla="*/ 5059 w 10000"/>
                <a:gd name="connsiteY5" fmla="*/ 1756 h 10000"/>
                <a:gd name="connsiteX6" fmla="*/ 4712 w 10000"/>
                <a:gd name="connsiteY6" fmla="*/ 577 h 10000"/>
                <a:gd name="connsiteX7" fmla="*/ 4485 w 10000"/>
                <a:gd name="connsiteY7" fmla="*/ 0 h 10000"/>
                <a:gd name="connsiteX8" fmla="*/ 10000 w 10000"/>
                <a:gd name="connsiteY8" fmla="*/ 6352 h 10000"/>
                <a:gd name="connsiteX9" fmla="*/ 5634 w 10000"/>
                <a:gd name="connsiteY9" fmla="*/ 10000 h 10000"/>
                <a:gd name="connsiteX10" fmla="*/ 1725 w 10000"/>
                <a:gd name="connsiteY10" fmla="*/ 8592 h 10000"/>
                <a:gd name="connsiteX11" fmla="*/ 0 w 10000"/>
                <a:gd name="connsiteY11" fmla="*/ 7998 h 10000"/>
                <a:gd name="connsiteX0" fmla="*/ 0 w 10000"/>
                <a:gd name="connsiteY0" fmla="*/ 7421 h 9423"/>
                <a:gd name="connsiteX1" fmla="*/ 1725 w 10000"/>
                <a:gd name="connsiteY1" fmla="*/ 2825 h 9423"/>
                <a:gd name="connsiteX2" fmla="*/ 3099 w 10000"/>
                <a:gd name="connsiteY2" fmla="*/ 2825 h 9423"/>
                <a:gd name="connsiteX3" fmla="*/ 3675 w 10000"/>
                <a:gd name="connsiteY3" fmla="*/ 1772 h 9423"/>
                <a:gd name="connsiteX4" fmla="*/ 4485 w 10000"/>
                <a:gd name="connsiteY4" fmla="*/ 1772 h 9423"/>
                <a:gd name="connsiteX5" fmla="*/ 5059 w 10000"/>
                <a:gd name="connsiteY5" fmla="*/ 1179 h 9423"/>
                <a:gd name="connsiteX6" fmla="*/ 4712 w 10000"/>
                <a:gd name="connsiteY6" fmla="*/ 0 h 9423"/>
                <a:gd name="connsiteX7" fmla="*/ 10000 w 10000"/>
                <a:gd name="connsiteY7" fmla="*/ 5775 h 9423"/>
                <a:gd name="connsiteX8" fmla="*/ 5634 w 10000"/>
                <a:gd name="connsiteY8" fmla="*/ 9423 h 9423"/>
                <a:gd name="connsiteX9" fmla="*/ 1725 w 10000"/>
                <a:gd name="connsiteY9" fmla="*/ 8015 h 9423"/>
                <a:gd name="connsiteX10" fmla="*/ 0 w 10000"/>
                <a:gd name="connsiteY10" fmla="*/ 7421 h 9423"/>
                <a:gd name="connsiteX0" fmla="*/ 0 w 10000"/>
                <a:gd name="connsiteY0" fmla="*/ 6624 h 8749"/>
                <a:gd name="connsiteX1" fmla="*/ 1725 w 10000"/>
                <a:gd name="connsiteY1" fmla="*/ 1747 h 8749"/>
                <a:gd name="connsiteX2" fmla="*/ 3099 w 10000"/>
                <a:gd name="connsiteY2" fmla="*/ 1747 h 8749"/>
                <a:gd name="connsiteX3" fmla="*/ 3675 w 10000"/>
                <a:gd name="connsiteY3" fmla="*/ 630 h 8749"/>
                <a:gd name="connsiteX4" fmla="*/ 4485 w 10000"/>
                <a:gd name="connsiteY4" fmla="*/ 630 h 8749"/>
                <a:gd name="connsiteX5" fmla="*/ 5059 w 10000"/>
                <a:gd name="connsiteY5" fmla="*/ 0 h 8749"/>
                <a:gd name="connsiteX6" fmla="*/ 10000 w 10000"/>
                <a:gd name="connsiteY6" fmla="*/ 4878 h 8749"/>
                <a:gd name="connsiteX7" fmla="*/ 5634 w 10000"/>
                <a:gd name="connsiteY7" fmla="*/ 8749 h 8749"/>
                <a:gd name="connsiteX8" fmla="*/ 1725 w 10000"/>
                <a:gd name="connsiteY8" fmla="*/ 7255 h 8749"/>
                <a:gd name="connsiteX9" fmla="*/ 0 w 10000"/>
                <a:gd name="connsiteY9" fmla="*/ 6624 h 8749"/>
                <a:gd name="connsiteX0" fmla="*/ 0 w 10000"/>
                <a:gd name="connsiteY0" fmla="*/ 6851 h 9280"/>
                <a:gd name="connsiteX1" fmla="*/ 1725 w 10000"/>
                <a:gd name="connsiteY1" fmla="*/ 1277 h 9280"/>
                <a:gd name="connsiteX2" fmla="*/ 3099 w 10000"/>
                <a:gd name="connsiteY2" fmla="*/ 1277 h 9280"/>
                <a:gd name="connsiteX3" fmla="*/ 3675 w 10000"/>
                <a:gd name="connsiteY3" fmla="*/ 0 h 9280"/>
                <a:gd name="connsiteX4" fmla="*/ 4485 w 10000"/>
                <a:gd name="connsiteY4" fmla="*/ 0 h 9280"/>
                <a:gd name="connsiteX5" fmla="*/ 10000 w 10000"/>
                <a:gd name="connsiteY5" fmla="*/ 4855 h 9280"/>
                <a:gd name="connsiteX6" fmla="*/ 5634 w 10000"/>
                <a:gd name="connsiteY6" fmla="*/ 9280 h 9280"/>
                <a:gd name="connsiteX7" fmla="*/ 1725 w 10000"/>
                <a:gd name="connsiteY7" fmla="*/ 7572 h 9280"/>
                <a:gd name="connsiteX8" fmla="*/ 0 w 10000"/>
                <a:gd name="connsiteY8" fmla="*/ 6851 h 9280"/>
                <a:gd name="connsiteX0" fmla="*/ 0 w 10000"/>
                <a:gd name="connsiteY0" fmla="*/ 7383 h 10000"/>
                <a:gd name="connsiteX1" fmla="*/ 1725 w 10000"/>
                <a:gd name="connsiteY1" fmla="*/ 1376 h 10000"/>
                <a:gd name="connsiteX2" fmla="*/ 3099 w 10000"/>
                <a:gd name="connsiteY2" fmla="*/ 1376 h 10000"/>
                <a:gd name="connsiteX3" fmla="*/ 3675 w 10000"/>
                <a:gd name="connsiteY3" fmla="*/ 0 h 10000"/>
                <a:gd name="connsiteX4" fmla="*/ 10000 w 10000"/>
                <a:gd name="connsiteY4" fmla="*/ 5232 h 10000"/>
                <a:gd name="connsiteX5" fmla="*/ 5634 w 10000"/>
                <a:gd name="connsiteY5" fmla="*/ 10000 h 10000"/>
                <a:gd name="connsiteX6" fmla="*/ 1725 w 10000"/>
                <a:gd name="connsiteY6" fmla="*/ 8159 h 10000"/>
                <a:gd name="connsiteX7" fmla="*/ 0 w 10000"/>
                <a:gd name="connsiteY7" fmla="*/ 7383 h 10000"/>
                <a:gd name="connsiteX0" fmla="*/ 0 w 10000"/>
                <a:gd name="connsiteY0" fmla="*/ 6007 h 8624"/>
                <a:gd name="connsiteX1" fmla="*/ 1725 w 10000"/>
                <a:gd name="connsiteY1" fmla="*/ 0 h 8624"/>
                <a:gd name="connsiteX2" fmla="*/ 3099 w 10000"/>
                <a:gd name="connsiteY2" fmla="*/ 0 h 8624"/>
                <a:gd name="connsiteX3" fmla="*/ 10000 w 10000"/>
                <a:gd name="connsiteY3" fmla="*/ 3856 h 8624"/>
                <a:gd name="connsiteX4" fmla="*/ 5634 w 10000"/>
                <a:gd name="connsiteY4" fmla="*/ 8624 h 8624"/>
                <a:gd name="connsiteX5" fmla="*/ 1725 w 10000"/>
                <a:gd name="connsiteY5" fmla="*/ 6783 h 8624"/>
                <a:gd name="connsiteX6" fmla="*/ 0 w 10000"/>
                <a:gd name="connsiteY6" fmla="*/ 6007 h 8624"/>
                <a:gd name="connsiteX0" fmla="*/ 0 w 10000"/>
                <a:gd name="connsiteY0" fmla="*/ 6965 h 7865"/>
                <a:gd name="connsiteX1" fmla="*/ 1725 w 10000"/>
                <a:gd name="connsiteY1" fmla="*/ 0 h 7865"/>
                <a:gd name="connsiteX2" fmla="*/ 3099 w 10000"/>
                <a:gd name="connsiteY2" fmla="*/ 0 h 7865"/>
                <a:gd name="connsiteX3" fmla="*/ 10000 w 10000"/>
                <a:gd name="connsiteY3" fmla="*/ 4471 h 7865"/>
                <a:gd name="connsiteX4" fmla="*/ 1725 w 10000"/>
                <a:gd name="connsiteY4" fmla="*/ 7865 h 7865"/>
                <a:gd name="connsiteX5" fmla="*/ 0 w 10000"/>
                <a:gd name="connsiteY5" fmla="*/ 6965 h 7865"/>
                <a:gd name="connsiteX0" fmla="*/ 0 w 4954"/>
                <a:gd name="connsiteY0" fmla="*/ 8856 h 10000"/>
                <a:gd name="connsiteX1" fmla="*/ 1725 w 4954"/>
                <a:gd name="connsiteY1" fmla="*/ 0 h 10000"/>
                <a:gd name="connsiteX2" fmla="*/ 3099 w 4954"/>
                <a:gd name="connsiteY2" fmla="*/ 0 h 10000"/>
                <a:gd name="connsiteX3" fmla="*/ 4954 w 4954"/>
                <a:gd name="connsiteY3" fmla="*/ 3819 h 10000"/>
                <a:gd name="connsiteX4" fmla="*/ 1725 w 4954"/>
                <a:gd name="connsiteY4" fmla="*/ 10000 h 10000"/>
                <a:gd name="connsiteX5" fmla="*/ 0 w 4954"/>
                <a:gd name="connsiteY5" fmla="*/ 8856 h 10000"/>
                <a:gd name="connsiteX0" fmla="*/ 0 w 10719"/>
                <a:gd name="connsiteY0" fmla="*/ 8856 h 10000"/>
                <a:gd name="connsiteX1" fmla="*/ 3482 w 10719"/>
                <a:gd name="connsiteY1" fmla="*/ 0 h 10000"/>
                <a:gd name="connsiteX2" fmla="*/ 6256 w 10719"/>
                <a:gd name="connsiteY2" fmla="*/ 0 h 10000"/>
                <a:gd name="connsiteX3" fmla="*/ 10719 w 10719"/>
                <a:gd name="connsiteY3" fmla="*/ 2641 h 10000"/>
                <a:gd name="connsiteX4" fmla="*/ 3482 w 10719"/>
                <a:gd name="connsiteY4" fmla="*/ 10000 h 10000"/>
                <a:gd name="connsiteX5" fmla="*/ 0 w 10719"/>
                <a:gd name="connsiteY5" fmla="*/ 8856 h 10000"/>
                <a:gd name="connsiteX0" fmla="*/ 0 w 10719"/>
                <a:gd name="connsiteY0" fmla="*/ 8856 h 10000"/>
                <a:gd name="connsiteX1" fmla="*/ 2403 w 10719"/>
                <a:gd name="connsiteY1" fmla="*/ 2553 h 10000"/>
                <a:gd name="connsiteX2" fmla="*/ 6256 w 10719"/>
                <a:gd name="connsiteY2" fmla="*/ 0 h 10000"/>
                <a:gd name="connsiteX3" fmla="*/ 10719 w 10719"/>
                <a:gd name="connsiteY3" fmla="*/ 2641 h 10000"/>
                <a:gd name="connsiteX4" fmla="*/ 3482 w 10719"/>
                <a:gd name="connsiteY4" fmla="*/ 10000 h 10000"/>
                <a:gd name="connsiteX5" fmla="*/ 0 w 10719"/>
                <a:gd name="connsiteY5" fmla="*/ 8856 h 10000"/>
                <a:gd name="connsiteX0" fmla="*/ 0 w 10719"/>
                <a:gd name="connsiteY0" fmla="*/ 6303 h 7447"/>
                <a:gd name="connsiteX1" fmla="*/ 2403 w 10719"/>
                <a:gd name="connsiteY1" fmla="*/ 0 h 7447"/>
                <a:gd name="connsiteX2" fmla="*/ 10719 w 10719"/>
                <a:gd name="connsiteY2" fmla="*/ 88 h 7447"/>
                <a:gd name="connsiteX3" fmla="*/ 3482 w 10719"/>
                <a:gd name="connsiteY3" fmla="*/ 7447 h 7447"/>
                <a:gd name="connsiteX4" fmla="*/ 0 w 10719"/>
                <a:gd name="connsiteY4" fmla="*/ 6303 h 7447"/>
                <a:gd name="connsiteX0" fmla="*/ 0 w 10112"/>
                <a:gd name="connsiteY0" fmla="*/ 8742 h 10278"/>
                <a:gd name="connsiteX1" fmla="*/ 2242 w 10112"/>
                <a:gd name="connsiteY1" fmla="*/ 278 h 10278"/>
                <a:gd name="connsiteX2" fmla="*/ 10112 w 10112"/>
                <a:gd name="connsiteY2" fmla="*/ 0 h 10278"/>
                <a:gd name="connsiteX3" fmla="*/ 3248 w 10112"/>
                <a:gd name="connsiteY3" fmla="*/ 10278 h 10278"/>
                <a:gd name="connsiteX4" fmla="*/ 0 w 10112"/>
                <a:gd name="connsiteY4" fmla="*/ 8742 h 10278"/>
                <a:gd name="connsiteX0" fmla="*/ 0 w 10112"/>
                <a:gd name="connsiteY0" fmla="*/ 9255 h 10791"/>
                <a:gd name="connsiteX1" fmla="*/ 2466 w 10112"/>
                <a:gd name="connsiteY1" fmla="*/ 0 h 10791"/>
                <a:gd name="connsiteX2" fmla="*/ 10112 w 10112"/>
                <a:gd name="connsiteY2" fmla="*/ 513 h 10791"/>
                <a:gd name="connsiteX3" fmla="*/ 3248 w 10112"/>
                <a:gd name="connsiteY3" fmla="*/ 10791 h 10791"/>
                <a:gd name="connsiteX4" fmla="*/ 0 w 10112"/>
                <a:gd name="connsiteY4" fmla="*/ 9255 h 10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2" h="10791">
                  <a:moveTo>
                    <a:pt x="0" y="9255"/>
                  </a:moveTo>
                  <a:lnTo>
                    <a:pt x="2466" y="0"/>
                  </a:lnTo>
                  <a:lnTo>
                    <a:pt x="10112" y="513"/>
                  </a:lnTo>
                  <a:lnTo>
                    <a:pt x="3248" y="10791"/>
                  </a:lnTo>
                  <a:lnTo>
                    <a:pt x="0" y="9255"/>
                  </a:lnTo>
                  <a:close/>
                </a:path>
              </a:pathLst>
            </a:custGeom>
            <a:solidFill>
              <a:srgbClr val="1000C3"/>
            </a:solidFill>
            <a:ln w="3175" cmpd="sng">
              <a:solidFill>
                <a:schemeClr val="tx1"/>
              </a:solidFill>
            </a:ln>
          </p:spPr>
          <p:txBody>
            <a:bodyPr/>
            <a:lstStyle/>
            <a:p>
              <a:endParaRPr lang="en-US">
                <a:solidFill>
                  <a:srgbClr val="BA0010"/>
                </a:solidFill>
              </a:endParaRPr>
            </a:p>
          </p:txBody>
        </p:sp>
        <p:sp>
          <p:nvSpPr>
            <p:cNvPr id="1245" name="Rectangle 355"/>
            <p:cNvSpPr>
              <a:spLocks noChangeArrowheads="1"/>
            </p:cNvSpPr>
            <p:nvPr/>
          </p:nvSpPr>
          <p:spPr bwMode="auto">
            <a:xfrm>
              <a:off x="5725319" y="1640173"/>
              <a:ext cx="185497" cy="14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dirty="0">
                  <a:solidFill>
                    <a:srgbClr val="1F1A17"/>
                  </a:solidFill>
                  <a:latin typeface="Arial Narrow" charset="0"/>
                </a:rPr>
                <a:t>Wake</a:t>
              </a:r>
              <a:endParaRPr lang="en-US" dirty="0"/>
            </a:p>
          </p:txBody>
        </p:sp>
        <p:pic>
          <p:nvPicPr>
            <p:cNvPr id="1246" name="Picture 1245"/>
            <p:cNvPicPr>
              <a:picLocks noChangeAspect="1"/>
            </p:cNvPicPr>
            <p:nvPr/>
          </p:nvPicPr>
          <p:blipFill>
            <a:blip r:embed="rId3"/>
            <a:stretch>
              <a:fillRect/>
            </a:stretch>
          </p:blipFill>
          <p:spPr>
            <a:xfrm>
              <a:off x="5474988" y="1165408"/>
              <a:ext cx="329184" cy="329184"/>
            </a:xfrm>
            <a:prstGeom prst="rect">
              <a:avLst/>
            </a:prstGeom>
            <a:effectLst>
              <a:outerShdw blurRad="50800" dist="38100" dir="2700000" algn="tl" rotWithShape="0">
                <a:prstClr val="black">
                  <a:alpha val="40000"/>
                </a:prstClr>
              </a:outerShdw>
            </a:effectLst>
          </p:spPr>
        </p:pic>
        <p:pic>
          <p:nvPicPr>
            <p:cNvPr id="1247" name="Picture 1246"/>
            <p:cNvPicPr>
              <a:picLocks noChangeAspect="1"/>
            </p:cNvPicPr>
            <p:nvPr/>
          </p:nvPicPr>
          <p:blipFill>
            <a:blip r:embed="rId3"/>
            <a:stretch>
              <a:fillRect/>
            </a:stretch>
          </p:blipFill>
          <p:spPr>
            <a:xfrm>
              <a:off x="5351219" y="1307665"/>
              <a:ext cx="329184" cy="329184"/>
            </a:xfrm>
            <a:prstGeom prst="rect">
              <a:avLst/>
            </a:prstGeom>
            <a:effectLst>
              <a:outerShdw blurRad="50800" dist="38100" dir="2700000" algn="tl" rotWithShape="0">
                <a:prstClr val="black">
                  <a:alpha val="40000"/>
                </a:prstClr>
              </a:outerShdw>
            </a:effectLst>
          </p:spPr>
        </p:pic>
        <p:pic>
          <p:nvPicPr>
            <p:cNvPr id="1248" name="Picture 1247"/>
            <p:cNvPicPr>
              <a:picLocks noChangeAspect="1"/>
            </p:cNvPicPr>
            <p:nvPr/>
          </p:nvPicPr>
          <p:blipFill>
            <a:blip r:embed="rId4">
              <a:alphaModFix/>
            </a:blip>
            <a:stretch>
              <a:fillRect/>
            </a:stretch>
          </p:blipFill>
          <p:spPr>
            <a:xfrm>
              <a:off x="1856180" y="1988135"/>
              <a:ext cx="341811" cy="341811"/>
            </a:xfrm>
            <a:prstGeom prst="rect">
              <a:avLst/>
            </a:prstGeom>
            <a:effectLst>
              <a:outerShdw blurRad="50800" dist="38100" dir="5400000" algn="t" rotWithShape="0">
                <a:prstClr val="black">
                  <a:alpha val="40000"/>
                </a:prstClr>
              </a:outerShdw>
            </a:effectLst>
          </p:spPr>
        </p:pic>
        <p:pic>
          <p:nvPicPr>
            <p:cNvPr id="1249" name="Picture 1248"/>
            <p:cNvPicPr>
              <a:picLocks noChangeAspect="1"/>
            </p:cNvPicPr>
            <p:nvPr/>
          </p:nvPicPr>
          <p:blipFill>
            <a:blip r:embed="rId4">
              <a:alphaModFix/>
            </a:blip>
            <a:stretch>
              <a:fillRect/>
            </a:stretch>
          </p:blipFill>
          <p:spPr>
            <a:xfrm>
              <a:off x="7011961" y="1755737"/>
              <a:ext cx="341811" cy="341811"/>
            </a:xfrm>
            <a:prstGeom prst="rect">
              <a:avLst/>
            </a:prstGeom>
            <a:effectLst>
              <a:outerShdw blurRad="50800" dist="38100" dir="5400000" algn="t" rotWithShape="0">
                <a:prstClr val="black">
                  <a:alpha val="40000"/>
                </a:prstClr>
              </a:outerShdw>
            </a:effectLst>
          </p:spPr>
        </p:pic>
        <p:pic>
          <p:nvPicPr>
            <p:cNvPr id="1250" name="Picture 1249"/>
            <p:cNvPicPr>
              <a:picLocks noChangeAspect="1"/>
            </p:cNvPicPr>
            <p:nvPr/>
          </p:nvPicPr>
          <p:blipFill>
            <a:blip r:embed="rId4">
              <a:alphaModFix/>
            </a:blip>
            <a:stretch>
              <a:fillRect/>
            </a:stretch>
          </p:blipFill>
          <p:spPr>
            <a:xfrm>
              <a:off x="5510947" y="2435549"/>
              <a:ext cx="341811" cy="341811"/>
            </a:xfrm>
            <a:prstGeom prst="rect">
              <a:avLst/>
            </a:prstGeom>
            <a:effectLst>
              <a:outerShdw blurRad="50800" dist="38100" dir="5400000" algn="t" rotWithShape="0">
                <a:prstClr val="black">
                  <a:alpha val="40000"/>
                </a:prstClr>
              </a:outerShdw>
            </a:effectLst>
          </p:spPr>
        </p:pic>
        <p:pic>
          <p:nvPicPr>
            <p:cNvPr id="1251" name="Picture 1250"/>
            <p:cNvPicPr>
              <a:picLocks noChangeAspect="1"/>
            </p:cNvPicPr>
            <p:nvPr/>
          </p:nvPicPr>
          <p:blipFill>
            <a:blip r:embed="rId4">
              <a:alphaModFix/>
            </a:blip>
            <a:stretch>
              <a:fillRect/>
            </a:stretch>
          </p:blipFill>
          <p:spPr>
            <a:xfrm>
              <a:off x="3907299" y="1242667"/>
              <a:ext cx="341811" cy="341811"/>
            </a:xfrm>
            <a:prstGeom prst="rect">
              <a:avLst/>
            </a:prstGeom>
            <a:effectLst>
              <a:outerShdw blurRad="50800" dist="38100" dir="5400000" algn="t" rotWithShape="0">
                <a:prstClr val="black">
                  <a:alpha val="40000"/>
                </a:prstClr>
              </a:outerShdw>
            </a:effectLst>
          </p:spPr>
        </p:pic>
        <p:pic>
          <p:nvPicPr>
            <p:cNvPr id="1252" name="Picture 1251"/>
            <p:cNvPicPr>
              <a:picLocks noChangeAspect="1"/>
            </p:cNvPicPr>
            <p:nvPr/>
          </p:nvPicPr>
          <p:blipFill>
            <a:blip r:embed="rId3"/>
            <a:stretch>
              <a:fillRect/>
            </a:stretch>
          </p:blipFill>
          <p:spPr>
            <a:xfrm>
              <a:off x="3649423" y="1351887"/>
              <a:ext cx="329184" cy="329184"/>
            </a:xfrm>
            <a:prstGeom prst="rect">
              <a:avLst/>
            </a:prstGeom>
            <a:effectLst>
              <a:outerShdw blurRad="50800" dist="38100" dir="2700000" algn="tl" rotWithShape="0">
                <a:prstClr val="black">
                  <a:alpha val="40000"/>
                </a:prstClr>
              </a:outerShdw>
            </a:effectLst>
          </p:spPr>
        </p:pic>
        <p:pic>
          <p:nvPicPr>
            <p:cNvPr id="1253" name="Picture 1252"/>
            <p:cNvPicPr>
              <a:picLocks noChangeAspect="1"/>
            </p:cNvPicPr>
            <p:nvPr/>
          </p:nvPicPr>
          <p:blipFill rotWithShape="1">
            <a:blip r:embed="rId5">
              <a:alphaModFix/>
              <a:extLst>
                <a:ext uri="{BEBA8EAE-BF5A-486C-A8C5-ECC9F3942E4B}">
                  <a14:imgProps xmlns:a14="http://schemas.microsoft.com/office/drawing/2010/main">
                    <a14:imgLayer r:embed="rId6">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5484993" y="1508549"/>
              <a:ext cx="345440" cy="247771"/>
            </a:xfrm>
            <a:prstGeom prst="rect">
              <a:avLst/>
            </a:prstGeom>
            <a:effectLst>
              <a:outerShdw blurRad="50800" dist="38100" dir="5400000" algn="t" rotWithShape="0">
                <a:prstClr val="black">
                  <a:alpha val="40000"/>
                </a:prstClr>
              </a:outerShdw>
            </a:effectLst>
          </p:spPr>
        </p:pic>
        <p:pic>
          <p:nvPicPr>
            <p:cNvPr id="1254" name="Picture 1253"/>
            <p:cNvPicPr>
              <a:picLocks noChangeAspect="1"/>
            </p:cNvPicPr>
            <p:nvPr/>
          </p:nvPicPr>
          <p:blipFill rotWithShape="1">
            <a:blip r:embed="rId5">
              <a:alphaModFix/>
              <a:extLst>
                <a:ext uri="{BEBA8EAE-BF5A-486C-A8C5-ECC9F3942E4B}">
                  <a14:imgProps xmlns:a14="http://schemas.microsoft.com/office/drawing/2010/main">
                    <a14:imgLayer r:embed="rId7">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6705600" y="1691330"/>
              <a:ext cx="345440" cy="247771"/>
            </a:xfrm>
            <a:prstGeom prst="rect">
              <a:avLst/>
            </a:prstGeom>
            <a:effectLst>
              <a:outerShdw blurRad="50800" dist="38100" dir="5400000" algn="t" rotWithShape="0">
                <a:prstClr val="black">
                  <a:alpha val="40000"/>
                </a:prstClr>
              </a:outerShdw>
            </a:effectLst>
          </p:spPr>
        </p:pic>
        <p:pic>
          <p:nvPicPr>
            <p:cNvPr id="1255" name="Picture 1254"/>
            <p:cNvPicPr>
              <a:picLocks noChangeAspect="1"/>
            </p:cNvPicPr>
            <p:nvPr/>
          </p:nvPicPr>
          <p:blipFill rotWithShape="1">
            <a:blip r:embed="rId5">
              <a:alphaModFix/>
              <a:extLst>
                <a:ext uri="{BEBA8EAE-BF5A-486C-A8C5-ECC9F3942E4B}">
                  <a14:imgProps xmlns:a14="http://schemas.microsoft.com/office/drawing/2010/main">
                    <a14:imgLayer r:embed="rId7">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6281848" y="3202683"/>
              <a:ext cx="345440" cy="247771"/>
            </a:xfrm>
            <a:prstGeom prst="rect">
              <a:avLst/>
            </a:prstGeom>
            <a:effectLst>
              <a:outerShdw blurRad="50800" dist="38100" dir="5400000" algn="t" rotWithShape="0">
                <a:prstClr val="black">
                  <a:alpha val="40000"/>
                </a:prstClr>
              </a:outerShdw>
            </a:effectLst>
          </p:spPr>
        </p:pic>
        <p:pic>
          <p:nvPicPr>
            <p:cNvPr id="1256" name="Picture 1255"/>
            <p:cNvPicPr>
              <a:picLocks noChangeAspect="1"/>
            </p:cNvPicPr>
            <p:nvPr/>
          </p:nvPicPr>
          <p:blipFill rotWithShape="1">
            <a:blip r:embed="rId5">
              <a:alphaModFix/>
              <a:extLst>
                <a:ext uri="{BEBA8EAE-BF5A-486C-A8C5-ECC9F3942E4B}">
                  <a14:imgProps xmlns:a14="http://schemas.microsoft.com/office/drawing/2010/main">
                    <a14:imgLayer r:embed="rId6">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6096699" y="3552800"/>
              <a:ext cx="345440" cy="247771"/>
            </a:xfrm>
            <a:prstGeom prst="rect">
              <a:avLst/>
            </a:prstGeom>
            <a:effectLst>
              <a:outerShdw blurRad="50800" dist="38100" dir="5400000" algn="t" rotWithShape="0">
                <a:prstClr val="black">
                  <a:alpha val="40000"/>
                </a:prstClr>
              </a:outerShdw>
            </a:effectLst>
          </p:spPr>
        </p:pic>
        <p:pic>
          <p:nvPicPr>
            <p:cNvPr id="1257" name="Picture 1256"/>
            <p:cNvPicPr>
              <a:picLocks noChangeAspect="1"/>
            </p:cNvPicPr>
            <p:nvPr/>
          </p:nvPicPr>
          <p:blipFill rotWithShape="1">
            <a:blip r:embed="rId5">
              <a:alphaModFix/>
              <a:extLst>
                <a:ext uri="{BEBA8EAE-BF5A-486C-A8C5-ECC9F3942E4B}">
                  <a14:imgProps xmlns:a14="http://schemas.microsoft.com/office/drawing/2010/main">
                    <a14:imgLayer r:embed="rId8">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7265728" y="2707330"/>
              <a:ext cx="345440" cy="247771"/>
            </a:xfrm>
            <a:prstGeom prst="rect">
              <a:avLst/>
            </a:prstGeom>
            <a:effectLst>
              <a:outerShdw blurRad="50800" dist="38100" dir="5400000" algn="t" rotWithShape="0">
                <a:prstClr val="black">
                  <a:alpha val="40000"/>
                </a:prstClr>
              </a:outerShdw>
            </a:effectLst>
          </p:spPr>
        </p:pic>
        <p:pic>
          <p:nvPicPr>
            <p:cNvPr id="1258" name="Picture 1257"/>
            <p:cNvPicPr>
              <a:picLocks noChangeAspect="1"/>
            </p:cNvPicPr>
            <p:nvPr/>
          </p:nvPicPr>
          <p:blipFill rotWithShape="1">
            <a:blip r:embed="rId5">
              <a:alphaModFix/>
              <a:extLst>
                <a:ext uri="{BEBA8EAE-BF5A-486C-A8C5-ECC9F3942E4B}">
                  <a14:imgProps xmlns:a14="http://schemas.microsoft.com/office/drawing/2010/main">
                    <a14:imgLayer r:embed="rId9">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8185852" y="781311"/>
              <a:ext cx="345440" cy="247771"/>
            </a:xfrm>
            <a:prstGeom prst="rect">
              <a:avLst/>
            </a:prstGeom>
            <a:effectLst>
              <a:outerShdw blurRad="50800" dist="38100" dir="5400000" algn="t" rotWithShape="0">
                <a:prstClr val="black">
                  <a:alpha val="40000"/>
                </a:prstClr>
              </a:outerShdw>
            </a:effectLst>
          </p:spPr>
        </p:pic>
        <p:pic>
          <p:nvPicPr>
            <p:cNvPr id="1259" name="Picture 1258"/>
            <p:cNvPicPr>
              <a:picLocks noChangeAspect="1"/>
            </p:cNvPicPr>
            <p:nvPr/>
          </p:nvPicPr>
          <p:blipFill rotWithShape="1">
            <a:blip r:embed="rId5">
              <a:alphaModFix/>
              <a:extLst>
                <a:ext uri="{BEBA8EAE-BF5A-486C-A8C5-ECC9F3942E4B}">
                  <a14:imgProps xmlns:a14="http://schemas.microsoft.com/office/drawing/2010/main">
                    <a14:imgLayer r:embed="rId10">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1590837" y="1829071"/>
              <a:ext cx="345440" cy="247771"/>
            </a:xfrm>
            <a:prstGeom prst="rect">
              <a:avLst/>
            </a:prstGeom>
            <a:effectLst>
              <a:outerShdw blurRad="50800" dist="38100" dir="5400000" algn="t" rotWithShape="0">
                <a:prstClr val="black">
                  <a:alpha val="40000"/>
                </a:prstClr>
              </a:outerShdw>
            </a:effectLst>
          </p:spPr>
        </p:pic>
        <p:pic>
          <p:nvPicPr>
            <p:cNvPr id="1260" name="Picture 1259"/>
            <p:cNvPicPr>
              <a:picLocks noChangeAspect="1"/>
            </p:cNvPicPr>
            <p:nvPr/>
          </p:nvPicPr>
          <p:blipFill rotWithShape="1">
            <a:blip r:embed="rId5">
              <a:alphaModFix/>
              <a:extLst>
                <a:ext uri="{BEBA8EAE-BF5A-486C-A8C5-ECC9F3942E4B}">
                  <a14:imgProps xmlns:a14="http://schemas.microsoft.com/office/drawing/2010/main">
                    <a14:imgLayer r:embed="rId7">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flipH="1">
              <a:off x="3601225" y="2310873"/>
              <a:ext cx="355254" cy="247771"/>
            </a:xfrm>
            <a:prstGeom prst="rect">
              <a:avLst/>
            </a:prstGeom>
            <a:effectLst>
              <a:outerShdw blurRad="50800" dist="38100" dir="5400000" algn="t" rotWithShape="0">
                <a:prstClr val="black">
                  <a:alpha val="40000"/>
                </a:prstClr>
              </a:outerShdw>
            </a:effectLst>
          </p:spPr>
        </p:pic>
        <p:pic>
          <p:nvPicPr>
            <p:cNvPr id="1261" name="Picture 1260"/>
            <p:cNvPicPr>
              <a:picLocks noChangeAspect="1"/>
            </p:cNvPicPr>
            <p:nvPr/>
          </p:nvPicPr>
          <p:blipFill rotWithShape="1">
            <a:blip r:embed="rId5">
              <a:alphaModFix/>
              <a:extLst>
                <a:ext uri="{BEBA8EAE-BF5A-486C-A8C5-ECC9F3942E4B}">
                  <a14:imgProps xmlns:a14="http://schemas.microsoft.com/office/drawing/2010/main">
                    <a14:imgLayer r:embed="rId8">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3096736" y="2150515"/>
              <a:ext cx="345440" cy="247771"/>
            </a:xfrm>
            <a:prstGeom prst="rect">
              <a:avLst/>
            </a:prstGeom>
            <a:effectLst>
              <a:outerShdw blurRad="50800" dist="38100" dir="5400000" algn="t" rotWithShape="0">
                <a:prstClr val="black">
                  <a:alpha val="40000"/>
                </a:prstClr>
              </a:outerShdw>
            </a:effectLst>
          </p:spPr>
        </p:pic>
        <p:pic>
          <p:nvPicPr>
            <p:cNvPr id="1262" name="Picture 1261"/>
            <p:cNvPicPr>
              <a:picLocks noChangeAspect="1"/>
            </p:cNvPicPr>
            <p:nvPr/>
          </p:nvPicPr>
          <p:blipFill rotWithShape="1">
            <a:blip r:embed="rId5">
              <a:alphaModFix/>
              <a:extLst>
                <a:ext uri="{BEBA8EAE-BF5A-486C-A8C5-ECC9F3942E4B}">
                  <a14:imgProps xmlns:a14="http://schemas.microsoft.com/office/drawing/2010/main">
                    <a14:imgLayer r:embed="rId11">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3956214" y="1105119"/>
              <a:ext cx="345440" cy="247771"/>
            </a:xfrm>
            <a:prstGeom prst="rect">
              <a:avLst/>
            </a:prstGeom>
            <a:effectLst>
              <a:outerShdw blurRad="50800" dist="38100" dir="5400000" algn="t" rotWithShape="0">
                <a:prstClr val="black">
                  <a:alpha val="40000"/>
                </a:prstClr>
              </a:outerShdw>
            </a:effectLst>
          </p:spPr>
        </p:pic>
        <p:pic>
          <p:nvPicPr>
            <p:cNvPr id="1263" name="Picture 1262"/>
            <p:cNvPicPr>
              <a:picLocks noChangeAspect="1"/>
            </p:cNvPicPr>
            <p:nvPr/>
          </p:nvPicPr>
          <p:blipFill rotWithShape="1">
            <a:blip r:embed="rId5">
              <a:alphaModFix/>
              <a:extLst>
                <a:ext uri="{BEBA8EAE-BF5A-486C-A8C5-ECC9F3942E4B}">
                  <a14:imgProps xmlns:a14="http://schemas.microsoft.com/office/drawing/2010/main">
                    <a14:imgLayer r:embed="rId7">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aturation sat="400000"/>
                      </a14:imgEffect>
                    </a14:imgLayer>
                  </a14:imgProps>
                </a:ext>
              </a:extLst>
            </a:blip>
            <a:srcRect l="28769" t="6254" r="19539" b="27491"/>
            <a:stretch/>
          </p:blipFill>
          <p:spPr>
            <a:xfrm>
              <a:off x="4420504" y="1192536"/>
              <a:ext cx="345440" cy="247771"/>
            </a:xfrm>
            <a:prstGeom prst="rect">
              <a:avLst/>
            </a:prstGeom>
            <a:effectLst>
              <a:outerShdw blurRad="50800" dist="38100" dir="5400000" algn="t" rotWithShape="0">
                <a:prstClr val="black">
                  <a:alpha val="40000"/>
                </a:prstClr>
              </a:outerShdw>
            </a:effectLst>
          </p:spPr>
        </p:pic>
        <p:pic>
          <p:nvPicPr>
            <p:cNvPr id="1264" name="Picture 1263"/>
            <p:cNvPicPr>
              <a:picLocks noChangeAspect="1"/>
            </p:cNvPicPr>
            <p:nvPr/>
          </p:nvPicPr>
          <p:blipFill>
            <a:blip r:embed="rId3"/>
            <a:stretch>
              <a:fillRect/>
            </a:stretch>
          </p:blipFill>
          <p:spPr>
            <a:xfrm>
              <a:off x="6818896" y="1716029"/>
              <a:ext cx="329184" cy="329184"/>
            </a:xfrm>
            <a:prstGeom prst="rect">
              <a:avLst/>
            </a:prstGeom>
            <a:effectLst>
              <a:outerShdw blurRad="50800" dist="38100" dir="2700000" algn="tl" rotWithShape="0">
                <a:prstClr val="black">
                  <a:alpha val="40000"/>
                </a:prstClr>
              </a:outerShdw>
            </a:effectLst>
          </p:spPr>
        </p:pic>
        <p:pic>
          <p:nvPicPr>
            <p:cNvPr id="1265" name="Picture 1264"/>
            <p:cNvPicPr>
              <a:picLocks noChangeAspect="1"/>
            </p:cNvPicPr>
            <p:nvPr/>
          </p:nvPicPr>
          <p:blipFill>
            <a:blip r:embed="rId4">
              <a:alphaModFix/>
            </a:blip>
            <a:stretch>
              <a:fillRect/>
            </a:stretch>
          </p:blipFill>
          <p:spPr>
            <a:xfrm>
              <a:off x="5767530" y="1460720"/>
              <a:ext cx="341811" cy="341811"/>
            </a:xfrm>
            <a:prstGeom prst="rect">
              <a:avLst/>
            </a:prstGeom>
            <a:effectLst>
              <a:outerShdw blurRad="50800" dist="38100" dir="5400000" algn="t" rotWithShape="0">
                <a:prstClr val="black">
                  <a:alpha val="40000"/>
                </a:prstClr>
              </a:outerShdw>
            </a:effectLst>
          </p:spPr>
        </p:pic>
        <p:pic>
          <p:nvPicPr>
            <p:cNvPr id="1266" name="Picture 1265"/>
            <p:cNvPicPr>
              <a:picLocks noChangeAspect="1"/>
            </p:cNvPicPr>
            <p:nvPr/>
          </p:nvPicPr>
          <p:blipFill>
            <a:blip r:embed="rId3"/>
            <a:stretch>
              <a:fillRect/>
            </a:stretch>
          </p:blipFill>
          <p:spPr>
            <a:xfrm>
              <a:off x="5548039" y="1667878"/>
              <a:ext cx="329184" cy="329184"/>
            </a:xfrm>
            <a:prstGeom prst="rect">
              <a:avLst/>
            </a:prstGeom>
            <a:effectLst>
              <a:outerShdw blurRad="50800" dist="38100" dir="2700000" algn="tl" rotWithShape="0">
                <a:prstClr val="black">
                  <a:alpha val="40000"/>
                </a:prstClr>
              </a:outerShdw>
            </a:effectLst>
          </p:spPr>
        </p:pic>
        <p:pic>
          <p:nvPicPr>
            <p:cNvPr id="1267" name="Picture 1266"/>
            <p:cNvPicPr>
              <a:picLocks noChangeAspect="1"/>
            </p:cNvPicPr>
            <p:nvPr/>
          </p:nvPicPr>
          <p:blipFill>
            <a:blip r:embed="rId4">
              <a:alphaModFix/>
            </a:blip>
            <a:stretch>
              <a:fillRect/>
            </a:stretch>
          </p:blipFill>
          <p:spPr>
            <a:xfrm>
              <a:off x="6267869" y="3282109"/>
              <a:ext cx="341811" cy="341811"/>
            </a:xfrm>
            <a:prstGeom prst="rect">
              <a:avLst/>
            </a:prstGeom>
            <a:effectLst>
              <a:outerShdw blurRad="50800" dist="38100" dir="5400000" algn="t" rotWithShape="0">
                <a:prstClr val="black">
                  <a:alpha val="40000"/>
                </a:prstClr>
              </a:outerShdw>
            </a:effectLst>
          </p:spPr>
        </p:pic>
        <p:pic>
          <p:nvPicPr>
            <p:cNvPr id="1268" name="Picture 1267"/>
            <p:cNvPicPr>
              <a:picLocks noChangeAspect="1"/>
            </p:cNvPicPr>
            <p:nvPr/>
          </p:nvPicPr>
          <p:blipFill>
            <a:blip r:embed="rId3"/>
            <a:stretch>
              <a:fillRect/>
            </a:stretch>
          </p:blipFill>
          <p:spPr>
            <a:xfrm>
              <a:off x="6425150" y="3425549"/>
              <a:ext cx="329184" cy="329184"/>
            </a:xfrm>
            <a:prstGeom prst="rect">
              <a:avLst/>
            </a:prstGeom>
            <a:effectLst>
              <a:outerShdw blurRad="50800" dist="38100" dir="2700000" algn="tl" rotWithShape="0">
                <a:prstClr val="black">
                  <a:alpha val="40000"/>
                </a:prstClr>
              </a:outerShdw>
            </a:effectLst>
          </p:spPr>
        </p:pic>
        <p:pic>
          <p:nvPicPr>
            <p:cNvPr id="1269" name="Picture 1268"/>
            <p:cNvPicPr>
              <a:picLocks noChangeAspect="1"/>
            </p:cNvPicPr>
            <p:nvPr/>
          </p:nvPicPr>
          <p:blipFill>
            <a:blip r:embed="rId4">
              <a:alphaModFix/>
            </a:blip>
            <a:stretch>
              <a:fillRect/>
            </a:stretch>
          </p:blipFill>
          <p:spPr>
            <a:xfrm>
              <a:off x="3381302" y="2050748"/>
              <a:ext cx="341811" cy="341811"/>
            </a:xfrm>
            <a:prstGeom prst="rect">
              <a:avLst/>
            </a:prstGeom>
            <a:effectLst>
              <a:outerShdw blurRad="50800" dist="38100" dir="5400000" algn="t" rotWithShape="0">
                <a:prstClr val="black">
                  <a:alpha val="40000"/>
                </a:prstClr>
              </a:outerShdw>
            </a:effectLst>
          </p:spPr>
        </p:pic>
        <p:pic>
          <p:nvPicPr>
            <p:cNvPr id="1270" name="Picture 1269"/>
            <p:cNvPicPr>
              <a:picLocks noChangeAspect="1"/>
            </p:cNvPicPr>
            <p:nvPr/>
          </p:nvPicPr>
          <p:blipFill>
            <a:blip r:embed="rId3"/>
            <a:stretch>
              <a:fillRect/>
            </a:stretch>
          </p:blipFill>
          <p:spPr>
            <a:xfrm>
              <a:off x="3339587" y="2302208"/>
              <a:ext cx="329184" cy="329184"/>
            </a:xfrm>
            <a:prstGeom prst="rect">
              <a:avLst/>
            </a:prstGeom>
            <a:effectLst>
              <a:outerShdw blurRad="50800" dist="38100" dir="2700000" algn="tl" rotWithShape="0">
                <a:prstClr val="black">
                  <a:alpha val="40000"/>
                </a:prstClr>
              </a:outerShdw>
            </a:effectLst>
          </p:spPr>
        </p:pic>
        <p:pic>
          <p:nvPicPr>
            <p:cNvPr id="1271" name="Picture 1270"/>
            <p:cNvPicPr>
              <a:picLocks noChangeAspect="1"/>
            </p:cNvPicPr>
            <p:nvPr/>
          </p:nvPicPr>
          <p:blipFill>
            <a:blip r:embed="rId3"/>
            <a:stretch>
              <a:fillRect/>
            </a:stretch>
          </p:blipFill>
          <p:spPr>
            <a:xfrm>
              <a:off x="1943859" y="2158690"/>
              <a:ext cx="329184" cy="329184"/>
            </a:xfrm>
            <a:prstGeom prst="rect">
              <a:avLst/>
            </a:prstGeom>
            <a:effectLst>
              <a:outerShdw blurRad="50800" dist="38100" dir="2700000" algn="tl" rotWithShape="0">
                <a:prstClr val="black">
                  <a:alpha val="40000"/>
                </a:prstClr>
              </a:outerShdw>
            </a:effectLst>
          </p:spPr>
        </p:pic>
        <p:sp>
          <p:nvSpPr>
            <p:cNvPr id="1272" name="5-Point Star 1271"/>
            <p:cNvSpPr/>
            <p:nvPr/>
          </p:nvSpPr>
          <p:spPr>
            <a:xfrm>
              <a:off x="188007" y="2367161"/>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3" name="5-Point Star 1272"/>
            <p:cNvSpPr/>
            <p:nvPr/>
          </p:nvSpPr>
          <p:spPr>
            <a:xfrm>
              <a:off x="1108248" y="1908949"/>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4" name="5-Point Star 1273"/>
            <p:cNvSpPr/>
            <p:nvPr/>
          </p:nvSpPr>
          <p:spPr>
            <a:xfrm>
              <a:off x="1807738" y="1738650"/>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5" name="5-Point Star 1274"/>
            <p:cNvSpPr/>
            <p:nvPr/>
          </p:nvSpPr>
          <p:spPr>
            <a:xfrm>
              <a:off x="2374076" y="1687162"/>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6" name="5-Point Star 1275"/>
            <p:cNvSpPr/>
            <p:nvPr/>
          </p:nvSpPr>
          <p:spPr>
            <a:xfrm>
              <a:off x="2708730" y="1618510"/>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7" name="5-Point Star 1276"/>
            <p:cNvSpPr/>
            <p:nvPr/>
          </p:nvSpPr>
          <p:spPr>
            <a:xfrm>
              <a:off x="2674406" y="1034972"/>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8" name="5-Point Star 1277"/>
            <p:cNvSpPr/>
            <p:nvPr/>
          </p:nvSpPr>
          <p:spPr>
            <a:xfrm>
              <a:off x="3755597" y="708878"/>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9" name="5-Point Star 1278"/>
            <p:cNvSpPr/>
            <p:nvPr/>
          </p:nvSpPr>
          <p:spPr>
            <a:xfrm>
              <a:off x="2794539" y="2210629"/>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5-Point Star 1279"/>
            <p:cNvSpPr/>
            <p:nvPr/>
          </p:nvSpPr>
          <p:spPr>
            <a:xfrm>
              <a:off x="3180678" y="2184885"/>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1" name="5-Point Star 1280"/>
            <p:cNvSpPr/>
            <p:nvPr/>
          </p:nvSpPr>
          <p:spPr>
            <a:xfrm>
              <a:off x="4115995" y="1515533"/>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2" name="5-Point Star 1281"/>
            <p:cNvSpPr/>
            <p:nvPr/>
          </p:nvSpPr>
          <p:spPr>
            <a:xfrm>
              <a:off x="3661208" y="2176303"/>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3" name="5-Point Star 1282"/>
            <p:cNvSpPr/>
            <p:nvPr/>
          </p:nvSpPr>
          <p:spPr>
            <a:xfrm>
              <a:off x="3747016" y="1901698"/>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4" name="5-Point Star 1283"/>
            <p:cNvSpPr/>
            <p:nvPr/>
          </p:nvSpPr>
          <p:spPr>
            <a:xfrm>
              <a:off x="4167480" y="2030419"/>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5" name="5-Point Star 1284"/>
            <p:cNvSpPr/>
            <p:nvPr/>
          </p:nvSpPr>
          <p:spPr>
            <a:xfrm>
              <a:off x="5471773" y="2382258"/>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6" name="5-Point Star 1285"/>
            <p:cNvSpPr/>
            <p:nvPr/>
          </p:nvSpPr>
          <p:spPr>
            <a:xfrm>
              <a:off x="4545038" y="1687161"/>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7" name="5-Point Star 1286"/>
            <p:cNvSpPr/>
            <p:nvPr/>
          </p:nvSpPr>
          <p:spPr>
            <a:xfrm>
              <a:off x="6698839" y="2202048"/>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8" name="5-Point Star 1287"/>
            <p:cNvSpPr/>
            <p:nvPr/>
          </p:nvSpPr>
          <p:spPr>
            <a:xfrm>
              <a:off x="6183986" y="3635148"/>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9" name="5-Point Star 1288"/>
            <p:cNvSpPr/>
            <p:nvPr/>
          </p:nvSpPr>
          <p:spPr>
            <a:xfrm>
              <a:off x="6449994" y="3523590"/>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0" name="5-Point Star 1289"/>
            <p:cNvSpPr/>
            <p:nvPr/>
          </p:nvSpPr>
          <p:spPr>
            <a:xfrm>
              <a:off x="6655935" y="3240402"/>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1" name="5-Point Star 1290"/>
            <p:cNvSpPr/>
            <p:nvPr/>
          </p:nvSpPr>
          <p:spPr>
            <a:xfrm>
              <a:off x="5368803" y="829018"/>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5-Point Star 1291"/>
            <p:cNvSpPr/>
            <p:nvPr/>
          </p:nvSpPr>
          <p:spPr>
            <a:xfrm>
              <a:off x="6389927" y="1446881"/>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3" name="5-Point Star 1292"/>
            <p:cNvSpPr/>
            <p:nvPr/>
          </p:nvSpPr>
          <p:spPr>
            <a:xfrm>
              <a:off x="6407089" y="1627091"/>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4" name="5-Point Star 1293"/>
            <p:cNvSpPr/>
            <p:nvPr/>
          </p:nvSpPr>
          <p:spPr>
            <a:xfrm>
              <a:off x="6664516" y="863344"/>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5" name="5-Point Star 1294"/>
            <p:cNvSpPr/>
            <p:nvPr/>
          </p:nvSpPr>
          <p:spPr>
            <a:xfrm>
              <a:off x="6947685" y="2751259"/>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6" name="5-Point Star 1295"/>
            <p:cNvSpPr/>
            <p:nvPr/>
          </p:nvSpPr>
          <p:spPr>
            <a:xfrm>
              <a:off x="7616993" y="1515532"/>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7" name="5-Point Star 1296"/>
            <p:cNvSpPr/>
            <p:nvPr/>
          </p:nvSpPr>
          <p:spPr>
            <a:xfrm>
              <a:off x="8097523" y="923413"/>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8" name="5-Point Star 1297"/>
            <p:cNvSpPr/>
            <p:nvPr/>
          </p:nvSpPr>
          <p:spPr>
            <a:xfrm>
              <a:off x="1910708" y="2133397"/>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9" name="5-Point Star 1298"/>
            <p:cNvSpPr/>
            <p:nvPr/>
          </p:nvSpPr>
          <p:spPr>
            <a:xfrm>
              <a:off x="5527033" y="1994590"/>
              <a:ext cx="182880" cy="182880"/>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00" name="Content Placeholder 2"/>
          <p:cNvSpPr>
            <a:spLocks noGrp="1"/>
          </p:cNvSpPr>
          <p:nvPr>
            <p:ph sz="half" idx="1"/>
          </p:nvPr>
        </p:nvSpPr>
        <p:spPr>
          <a:xfrm>
            <a:off x="1571831" y="3586005"/>
            <a:ext cx="2530269" cy="1507364"/>
          </a:xfrm>
        </p:spPr>
        <p:txBody>
          <a:bodyPr>
            <a:normAutofit fontScale="92500" lnSpcReduction="10000"/>
          </a:bodyPr>
          <a:lstStyle/>
          <a:p>
            <a:pPr marL="182880" indent="0" algn="r">
              <a:spcAft>
                <a:spcPts val="1200"/>
              </a:spcAft>
              <a:buNone/>
            </a:pPr>
            <a:r>
              <a:rPr lang="en-US" sz="1800" dirty="0" smtClean="0"/>
              <a:t>SMAT II</a:t>
            </a:r>
          </a:p>
          <a:p>
            <a:pPr marL="182880" indent="0" algn="r">
              <a:spcAft>
                <a:spcPts val="1200"/>
              </a:spcAft>
              <a:buNone/>
            </a:pPr>
            <a:r>
              <a:rPr lang="en-US" sz="1800" dirty="0" smtClean="0"/>
              <a:t>SMAT III</a:t>
            </a:r>
          </a:p>
          <a:p>
            <a:pPr marL="182880" indent="0" algn="r">
              <a:spcAft>
                <a:spcPts val="1200"/>
              </a:spcAft>
              <a:buNone/>
            </a:pPr>
            <a:r>
              <a:rPr lang="en-US" sz="1800" dirty="0" smtClean="0"/>
              <a:t>AST</a:t>
            </a:r>
          </a:p>
          <a:p>
            <a:pPr marL="182880" indent="0" algn="r">
              <a:spcAft>
                <a:spcPts val="1200"/>
              </a:spcAft>
              <a:buNone/>
            </a:pPr>
            <a:r>
              <a:rPr lang="en-US" sz="1800" dirty="0" smtClean="0"/>
              <a:t>AMBULANCE BUS</a:t>
            </a:r>
            <a:endParaRPr lang="en-US" sz="1800" dirty="0"/>
          </a:p>
        </p:txBody>
      </p:sp>
      <p:pic>
        <p:nvPicPr>
          <p:cNvPr id="1301" name="Picture 1300"/>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Lst>
          </a:blip>
          <a:stretch>
            <a:fillRect/>
          </a:stretch>
        </p:blipFill>
        <p:spPr>
          <a:xfrm>
            <a:off x="4071950" y="3468740"/>
            <a:ext cx="403805" cy="403805"/>
          </a:xfrm>
          <a:prstGeom prst="rect">
            <a:avLst/>
          </a:prstGeom>
          <a:effectLst>
            <a:outerShdw blurRad="50800" dist="38100" dir="2700000" algn="tl" rotWithShape="0">
              <a:prstClr val="black">
                <a:alpha val="40000"/>
              </a:prstClr>
            </a:outerShdw>
          </a:effectLst>
        </p:spPr>
      </p:pic>
      <p:sp>
        <p:nvSpPr>
          <p:cNvPr id="1302" name="5-Point Star 1301"/>
          <p:cNvSpPr/>
          <p:nvPr/>
        </p:nvSpPr>
        <p:spPr>
          <a:xfrm>
            <a:off x="4092327" y="3921528"/>
            <a:ext cx="361203" cy="335148"/>
          </a:xfrm>
          <a:prstGeom prst="star5">
            <a:avLst/>
          </a:prstGeom>
          <a:solidFill>
            <a:srgbClr val="54FF0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03" name="Picture 1302"/>
          <p:cNvPicPr>
            <a:picLocks noChangeAspect="1"/>
          </p:cNvPicPr>
          <p:nvPr/>
        </p:nvPicPr>
        <p:blipFill>
          <a:blip r:embed="rId14">
            <a:alphaModFix/>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058230" y="4224777"/>
            <a:ext cx="484088" cy="484088"/>
          </a:xfrm>
          <a:prstGeom prst="rect">
            <a:avLst/>
          </a:prstGeom>
          <a:effectLst>
            <a:outerShdw blurRad="50800" dist="38100" dir="5400000" algn="t" rotWithShape="0">
              <a:prstClr val="black">
                <a:alpha val="40000"/>
              </a:prstClr>
            </a:outerShdw>
          </a:effectLst>
        </p:spPr>
      </p:pic>
      <p:pic>
        <p:nvPicPr>
          <p:cNvPr id="1304" name="Picture 1303"/>
          <p:cNvPicPr>
            <a:picLocks noChangeAspect="1"/>
          </p:cNvPicPr>
          <p:nvPr/>
        </p:nvPicPr>
        <p:blipFill rotWithShape="1">
          <a:blip r:embed="rId16">
            <a:alphaModFix/>
            <a:extLst>
              <a:ext uri="{BEBA8EAE-BF5A-486C-A8C5-ECC9F3942E4B}">
                <a14:imgProps xmlns:a14="http://schemas.microsoft.com/office/drawing/2010/main">
                  <a14:imgLayer r:embed="rId17">
                    <a14:imgEffect>
                      <a14:backgroundRemoval t="2921" b="72165" l="27404" r="82308">
                        <a14:foregroundMark x1="30962" y1="40378" x2="30962" y2="40378"/>
                        <a14:foregroundMark x1="30769" y1="43127" x2="30769" y2="43127"/>
                        <a14:foregroundMark x1="31346" y1="48110" x2="31346" y2="48110"/>
                        <a14:foregroundMark x1="70000" y1="24055" x2="70000" y2="24055"/>
                        <a14:foregroundMark x1="76923" y1="47766" x2="76923" y2="47766"/>
                        <a14:foregroundMark x1="77692" y1="57732" x2="77692" y2="57732"/>
                        <a14:foregroundMark x1="78942" y1="58763" x2="78942" y2="58763"/>
                        <a14:foregroundMark x1="78269" y1="61856" x2="78269" y2="61856"/>
                        <a14:foregroundMark x1="76731" y1="62543" x2="76731" y2="62543"/>
                        <a14:foregroundMark x1="75192" y1="63402" x2="75192" y2="63402"/>
                        <a14:foregroundMark x1="74135" y1="64261" x2="74135" y2="64261"/>
                      </a14:backgroundRemoval>
                    </a14:imgEffect>
                    <a14:imgEffect>
                      <a14:sharpenSoften amount="50000"/>
                    </a14:imgEffect>
                    <a14:imgEffect>
                      <a14:saturation sat="400000"/>
                    </a14:imgEffect>
                  </a14:imgLayer>
                </a14:imgProps>
              </a:ext>
            </a:extLst>
          </a:blip>
          <a:srcRect l="28769" t="6254" r="19539" b="27491"/>
          <a:stretch/>
        </p:blipFill>
        <p:spPr>
          <a:xfrm>
            <a:off x="4080301" y="4708865"/>
            <a:ext cx="463702" cy="33259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3785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23</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sp>
        <p:nvSpPr>
          <p:cNvPr id="5" name="Content Placeholder 2"/>
          <p:cNvSpPr>
            <a:spLocks noGrp="1"/>
          </p:cNvSpPr>
          <p:nvPr>
            <p:ph idx="1"/>
          </p:nvPr>
        </p:nvSpPr>
        <p:spPr>
          <a:xfrm>
            <a:off x="704334" y="709252"/>
            <a:ext cx="10958277" cy="5221992"/>
          </a:xfrm>
        </p:spPr>
        <p:txBody>
          <a:bodyPr/>
          <a:lstStyle/>
          <a:p>
            <a:pPr>
              <a:spcAft>
                <a:spcPts val="0"/>
              </a:spcAft>
            </a:pPr>
            <a:r>
              <a:rPr lang="en-US" dirty="0"/>
              <a:t>Primary SMRS/Regional </a:t>
            </a:r>
            <a:r>
              <a:rPr lang="en-US" dirty="0" smtClean="0"/>
              <a:t>Operational </a:t>
            </a:r>
            <a:r>
              <a:rPr lang="en-US" dirty="0"/>
              <a:t>Missions:</a:t>
            </a:r>
          </a:p>
          <a:p>
            <a:pPr marL="914400" lvl="1" indent="-457200">
              <a:buFont typeface="+mj-lt"/>
              <a:buAutoNum type="arabicPeriod"/>
            </a:pPr>
            <a:r>
              <a:rPr lang="en-US" dirty="0"/>
              <a:t>Medical Sheltering</a:t>
            </a:r>
          </a:p>
          <a:p>
            <a:pPr marL="914400" lvl="1" indent="-457200">
              <a:buFont typeface="+mj-lt"/>
              <a:buAutoNum type="arabicPeriod"/>
            </a:pPr>
            <a:r>
              <a:rPr lang="en-US" dirty="0"/>
              <a:t>Field Medical Care</a:t>
            </a:r>
          </a:p>
          <a:p>
            <a:pPr marL="914400" lvl="1" indent="-457200">
              <a:buFont typeface="+mj-lt"/>
              <a:buAutoNum type="arabicPeriod"/>
            </a:pPr>
            <a:r>
              <a:rPr lang="en-US" dirty="0"/>
              <a:t>Alternate Care Facility</a:t>
            </a:r>
          </a:p>
          <a:p>
            <a:pPr marL="914400" lvl="1" indent="-457200">
              <a:spcAft>
                <a:spcPts val="1200"/>
              </a:spcAft>
              <a:buFont typeface="+mj-lt"/>
              <a:buAutoNum type="arabicPeriod"/>
            </a:pPr>
            <a:r>
              <a:rPr lang="en-US" dirty="0"/>
              <a:t>Logistical/resource </a:t>
            </a:r>
            <a:r>
              <a:rPr lang="en-US" dirty="0" smtClean="0"/>
              <a:t>support</a:t>
            </a:r>
          </a:p>
          <a:p>
            <a:pPr marL="457200" lvl="1" indent="0">
              <a:spcAft>
                <a:spcPts val="1200"/>
              </a:spcAft>
              <a:buNone/>
            </a:pPr>
            <a:endParaRPr lang="en-US" dirty="0"/>
          </a:p>
          <a:p>
            <a:pPr>
              <a:spcAft>
                <a:spcPts val="0"/>
              </a:spcAft>
            </a:pPr>
            <a:r>
              <a:rPr lang="en-US" dirty="0"/>
              <a:t>Secondary SMRS/Regional </a:t>
            </a:r>
            <a:r>
              <a:rPr lang="en-US" dirty="0" smtClean="0"/>
              <a:t>Operational </a:t>
            </a:r>
            <a:r>
              <a:rPr lang="en-US" dirty="0"/>
              <a:t>Missions:</a:t>
            </a:r>
          </a:p>
          <a:p>
            <a:pPr marL="914400" lvl="1" indent="-457200">
              <a:buFont typeface="+mj-lt"/>
              <a:buAutoNum type="arabicPeriod"/>
            </a:pPr>
            <a:r>
              <a:rPr lang="en-US" dirty="0"/>
              <a:t>First-receiver decontamination operations</a:t>
            </a:r>
          </a:p>
          <a:p>
            <a:pPr marL="914400" lvl="1" indent="-457200">
              <a:buFont typeface="+mj-lt"/>
              <a:buAutoNum type="arabicPeriod"/>
            </a:pPr>
            <a:r>
              <a:rPr lang="en-US" dirty="0"/>
              <a:t>POD operational support</a:t>
            </a:r>
          </a:p>
          <a:p>
            <a:pPr marL="914400" lvl="1" indent="-457200">
              <a:buFont typeface="+mj-lt"/>
              <a:buAutoNum type="arabicPeriod"/>
            </a:pPr>
            <a:r>
              <a:rPr lang="en-US" dirty="0"/>
              <a:t>Isolation/quarantine </a:t>
            </a:r>
            <a:r>
              <a:rPr lang="en-US" dirty="0" smtClean="0"/>
              <a:t>support</a:t>
            </a:r>
          </a:p>
          <a:p>
            <a:pPr marL="914400" lvl="1" indent="-457200">
              <a:buFont typeface="+mj-lt"/>
              <a:buAutoNum type="arabicPeriod"/>
            </a:pPr>
            <a:r>
              <a:rPr lang="en-US" dirty="0" smtClean="0"/>
              <a:t>Incident Management support</a:t>
            </a:r>
            <a:endParaRPr lang="en-US" dirty="0"/>
          </a:p>
          <a:p>
            <a:endParaRPr lang="en-US" dirty="0"/>
          </a:p>
        </p:txBody>
      </p:sp>
    </p:spTree>
    <p:extLst>
      <p:ext uri="{BB962C8B-B14F-4D97-AF65-F5344CB8AC3E}">
        <p14:creationId xmlns:p14="http://schemas.microsoft.com/office/powerpoint/2010/main" val="40377705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4834353" y="1022918"/>
            <a:ext cx="7357647" cy="5518235"/>
          </a:xfrm>
          <a:prstGeom prst="rect">
            <a:avLst/>
          </a:prstGeom>
        </p:spPr>
      </p:pic>
      <p:sp>
        <p:nvSpPr>
          <p:cNvPr id="4" name="Date Placeholder 3"/>
          <p:cNvSpPr>
            <a:spLocks noGrp="1"/>
          </p:cNvSpPr>
          <p:nvPr>
            <p:ph type="dt" sz="half" idx="10"/>
          </p:nvPr>
        </p:nvSpPr>
        <p:spPr/>
        <p:txBody>
          <a:bodyPr/>
          <a:lstStyle/>
          <a:p>
            <a:fld id="{02005B2A-04EA-4264-BDA1-DE7D8B1557CA}" type="datetime1">
              <a:rPr lang="en-US" smtClean="0"/>
              <a:t>2/6/2019</a:t>
            </a:fld>
            <a:endParaRPr lang="en-US" dirty="0"/>
          </a:p>
        </p:txBody>
      </p:sp>
      <p:sp>
        <p:nvSpPr>
          <p:cNvPr id="5" name="Footer Placeholder 4"/>
          <p:cNvSpPr>
            <a:spLocks noGrp="1"/>
          </p:cNvSpPr>
          <p:nvPr>
            <p:ph type="ftr" sz="quarter" idx="11"/>
          </p:nvPr>
        </p:nvSpPr>
        <p:spPr/>
        <p:txBody>
          <a:bodyPr/>
          <a:lstStyle/>
          <a:p>
            <a:r>
              <a:rPr lang="en-US" smtClean="0"/>
              <a:t>NCOEMS Chief 101 - HPP</a:t>
            </a:r>
            <a:endParaRPr lang="en-US" dirty="0"/>
          </a:p>
        </p:txBody>
      </p:sp>
      <p:sp>
        <p:nvSpPr>
          <p:cNvPr id="6" name="Slide Number Placeholder 5"/>
          <p:cNvSpPr>
            <a:spLocks noGrp="1"/>
          </p:cNvSpPr>
          <p:nvPr>
            <p:ph type="sldNum" sz="quarter" idx="12"/>
          </p:nvPr>
        </p:nvSpPr>
        <p:spPr/>
        <p:txBody>
          <a:bodyPr/>
          <a:lstStyle/>
          <a:p>
            <a:fld id="{F5C8C2DD-E724-46D2-8787-1F619DDCBC7B}" type="slidenum">
              <a:rPr lang="en-US" smtClean="0"/>
              <a:t>24</a:t>
            </a:fld>
            <a:endParaRPr lang="en-US" dirty="0"/>
          </a:p>
        </p:txBody>
      </p:sp>
      <p:pic>
        <p:nvPicPr>
          <p:cNvPr id="8" name="Picture 7"/>
          <p:cNvPicPr>
            <a:picLocks noChangeAspect="1"/>
          </p:cNvPicPr>
          <p:nvPr/>
        </p:nvPicPr>
        <p:blipFill>
          <a:blip r:embed="rId3"/>
          <a:stretch>
            <a:fillRect/>
          </a:stretch>
        </p:blipFill>
        <p:spPr>
          <a:xfrm>
            <a:off x="0" y="0"/>
            <a:ext cx="4856205" cy="6474940"/>
          </a:xfrm>
          <a:prstGeom prst="rect">
            <a:avLst/>
          </a:prstGeom>
        </p:spPr>
      </p:pic>
    </p:spTree>
    <p:extLst>
      <p:ext uri="{BB962C8B-B14F-4D97-AF65-F5344CB8AC3E}">
        <p14:creationId xmlns:p14="http://schemas.microsoft.com/office/powerpoint/2010/main" val="2789851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6153665" y="1107479"/>
            <a:ext cx="6038335" cy="4528751"/>
          </a:xfrm>
          <a:prstGeom prst="rect">
            <a:avLst/>
          </a:prstGeom>
        </p:spPr>
      </p:pic>
      <p:sp>
        <p:nvSpPr>
          <p:cNvPr id="4" name="Date Placeholder 3"/>
          <p:cNvSpPr>
            <a:spLocks noGrp="1"/>
          </p:cNvSpPr>
          <p:nvPr>
            <p:ph type="dt" sz="half" idx="10"/>
          </p:nvPr>
        </p:nvSpPr>
        <p:spPr/>
        <p:txBody>
          <a:bodyPr/>
          <a:lstStyle/>
          <a:p>
            <a:fld id="{02005B2A-04EA-4264-BDA1-DE7D8B1557CA}" type="datetime1">
              <a:rPr lang="en-US" smtClean="0"/>
              <a:t>2/6/2019</a:t>
            </a:fld>
            <a:endParaRPr lang="en-US" dirty="0"/>
          </a:p>
        </p:txBody>
      </p:sp>
      <p:sp>
        <p:nvSpPr>
          <p:cNvPr id="5" name="Footer Placeholder 4"/>
          <p:cNvSpPr>
            <a:spLocks noGrp="1"/>
          </p:cNvSpPr>
          <p:nvPr>
            <p:ph type="ftr" sz="quarter" idx="11"/>
          </p:nvPr>
        </p:nvSpPr>
        <p:spPr/>
        <p:txBody>
          <a:bodyPr/>
          <a:lstStyle/>
          <a:p>
            <a:r>
              <a:rPr lang="en-US" smtClean="0"/>
              <a:t>NCOEMS Chief 101 - HPP</a:t>
            </a:r>
            <a:endParaRPr lang="en-US" dirty="0"/>
          </a:p>
        </p:txBody>
      </p:sp>
      <p:sp>
        <p:nvSpPr>
          <p:cNvPr id="6" name="Slide Number Placeholder 5"/>
          <p:cNvSpPr>
            <a:spLocks noGrp="1"/>
          </p:cNvSpPr>
          <p:nvPr>
            <p:ph type="sldNum" sz="quarter" idx="12"/>
          </p:nvPr>
        </p:nvSpPr>
        <p:spPr/>
        <p:txBody>
          <a:bodyPr/>
          <a:lstStyle/>
          <a:p>
            <a:fld id="{F5C8C2DD-E724-46D2-8787-1F619DDCBC7B}" type="slidenum">
              <a:rPr lang="en-US" smtClean="0"/>
              <a:t>25</a:t>
            </a:fld>
            <a:endParaRPr lang="en-US" dirty="0"/>
          </a:p>
        </p:txBody>
      </p:sp>
      <p:pic>
        <p:nvPicPr>
          <p:cNvPr id="8" name="Picture 7"/>
          <p:cNvPicPr>
            <a:picLocks noChangeAspect="1"/>
          </p:cNvPicPr>
          <p:nvPr/>
        </p:nvPicPr>
        <p:blipFill>
          <a:blip r:embed="rId3"/>
          <a:stretch>
            <a:fillRect/>
          </a:stretch>
        </p:blipFill>
        <p:spPr>
          <a:xfrm>
            <a:off x="0" y="1016755"/>
            <a:ext cx="6159300" cy="4619475"/>
          </a:xfrm>
          <a:prstGeom prst="rect">
            <a:avLst/>
          </a:prstGeom>
        </p:spPr>
      </p:pic>
    </p:spTree>
    <p:extLst>
      <p:ext uri="{BB962C8B-B14F-4D97-AF65-F5344CB8AC3E}">
        <p14:creationId xmlns:p14="http://schemas.microsoft.com/office/powerpoint/2010/main" val="781016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6128951" y="1138371"/>
            <a:ext cx="6063049" cy="4350947"/>
          </a:xfrm>
          <a:prstGeom prst="rect">
            <a:avLst/>
          </a:prstGeom>
        </p:spPr>
      </p:pic>
      <p:sp>
        <p:nvSpPr>
          <p:cNvPr id="4" name="Date Placeholder 3"/>
          <p:cNvSpPr>
            <a:spLocks noGrp="1"/>
          </p:cNvSpPr>
          <p:nvPr>
            <p:ph type="dt" sz="half" idx="10"/>
          </p:nvPr>
        </p:nvSpPr>
        <p:spPr/>
        <p:txBody>
          <a:bodyPr/>
          <a:lstStyle/>
          <a:p>
            <a:fld id="{02005B2A-04EA-4264-BDA1-DE7D8B1557CA}" type="datetime1">
              <a:rPr lang="en-US" smtClean="0"/>
              <a:t>2/6/2019</a:t>
            </a:fld>
            <a:endParaRPr lang="en-US" dirty="0"/>
          </a:p>
        </p:txBody>
      </p:sp>
      <p:sp>
        <p:nvSpPr>
          <p:cNvPr id="5" name="Footer Placeholder 4"/>
          <p:cNvSpPr>
            <a:spLocks noGrp="1"/>
          </p:cNvSpPr>
          <p:nvPr>
            <p:ph type="ftr" sz="quarter" idx="11"/>
          </p:nvPr>
        </p:nvSpPr>
        <p:spPr/>
        <p:txBody>
          <a:bodyPr/>
          <a:lstStyle/>
          <a:p>
            <a:r>
              <a:rPr lang="en-US" smtClean="0"/>
              <a:t>NCOEMS Chief 101 - HPP</a:t>
            </a:r>
            <a:endParaRPr lang="en-US" dirty="0"/>
          </a:p>
        </p:txBody>
      </p:sp>
      <p:sp>
        <p:nvSpPr>
          <p:cNvPr id="6" name="Slide Number Placeholder 5"/>
          <p:cNvSpPr>
            <a:spLocks noGrp="1"/>
          </p:cNvSpPr>
          <p:nvPr>
            <p:ph type="sldNum" sz="quarter" idx="12"/>
          </p:nvPr>
        </p:nvSpPr>
        <p:spPr/>
        <p:txBody>
          <a:bodyPr/>
          <a:lstStyle/>
          <a:p>
            <a:fld id="{F5C8C2DD-E724-46D2-8787-1F619DDCBC7B}" type="slidenum">
              <a:rPr lang="en-US" smtClean="0"/>
              <a:t>26</a:t>
            </a:fld>
            <a:endParaRPr lang="en-US" dirty="0"/>
          </a:p>
        </p:txBody>
      </p:sp>
      <p:pic>
        <p:nvPicPr>
          <p:cNvPr id="8" name="Picture 7"/>
          <p:cNvPicPr>
            <a:picLocks noChangeAspect="1"/>
          </p:cNvPicPr>
          <p:nvPr/>
        </p:nvPicPr>
        <p:blipFill>
          <a:blip r:embed="rId3"/>
          <a:stretch>
            <a:fillRect/>
          </a:stretch>
        </p:blipFill>
        <p:spPr>
          <a:xfrm>
            <a:off x="1371600" y="88233"/>
            <a:ext cx="4757351" cy="6782112"/>
          </a:xfrm>
          <a:prstGeom prst="rect">
            <a:avLst/>
          </a:prstGeom>
        </p:spPr>
      </p:pic>
    </p:spTree>
    <p:extLst>
      <p:ext uri="{BB962C8B-B14F-4D97-AF65-F5344CB8AC3E}">
        <p14:creationId xmlns:p14="http://schemas.microsoft.com/office/powerpoint/2010/main" val="68408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27</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pic>
        <p:nvPicPr>
          <p:cNvPr id="5"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00940" y="842211"/>
            <a:ext cx="8950016" cy="4929978"/>
          </a:xfrm>
        </p:spPr>
      </p:pic>
    </p:spTree>
    <p:extLst>
      <p:ext uri="{BB962C8B-B14F-4D97-AF65-F5344CB8AC3E}">
        <p14:creationId xmlns:p14="http://schemas.microsoft.com/office/powerpoint/2010/main" val="3624463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28</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pic>
        <p:nvPicPr>
          <p:cNvPr id="5" name="Picture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8451" y="1089714"/>
            <a:ext cx="9612776" cy="454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816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29</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pic>
        <p:nvPicPr>
          <p:cNvPr id="5" name="Picture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1167" y="704407"/>
            <a:ext cx="7929562"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374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3</a:t>
            </a:fld>
            <a:endParaRPr lang="en-US" dirty="0"/>
          </a:p>
        </p:txBody>
      </p:sp>
      <p:sp>
        <p:nvSpPr>
          <p:cNvPr id="3" name="Title 2"/>
          <p:cNvSpPr>
            <a:spLocks noGrp="1"/>
          </p:cNvSpPr>
          <p:nvPr>
            <p:ph type="title"/>
          </p:nvPr>
        </p:nvSpPr>
        <p:spPr/>
        <p:txBody>
          <a:bodyPr/>
          <a:lstStyle/>
          <a:p>
            <a:r>
              <a:rPr lang="en-US" dirty="0" smtClean="0"/>
              <a:t>Emergency Management Overview</a:t>
            </a:r>
            <a:endParaRPr lang="en-US" dirty="0"/>
          </a:p>
        </p:txBody>
      </p:sp>
      <p:sp>
        <p:nvSpPr>
          <p:cNvPr id="2" name="Rectangle 1"/>
          <p:cNvSpPr/>
          <p:nvPr/>
        </p:nvSpPr>
        <p:spPr>
          <a:xfrm>
            <a:off x="1558012" y="1363597"/>
            <a:ext cx="8912401" cy="1384995"/>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“An increased commitment to prepare for emergencies has historically never materialized until after the occurrence of a disaster.”</a:t>
            </a:r>
          </a:p>
        </p:txBody>
      </p:sp>
      <p:pic>
        <p:nvPicPr>
          <p:cNvPr id="8" name="Picture 7" descr="531"/>
          <p:cNvPicPr>
            <a:picLocks noChangeAspect="1" noChangeArrowheads="1"/>
          </p:cNvPicPr>
          <p:nvPr/>
        </p:nvPicPr>
        <p:blipFill>
          <a:blip r:embed="rId3" cstate="print"/>
          <a:srcRect/>
          <a:stretch>
            <a:fillRect/>
          </a:stretch>
        </p:blipFill>
        <p:spPr bwMode="auto">
          <a:xfrm>
            <a:off x="1558013" y="2808314"/>
            <a:ext cx="3891064" cy="3048000"/>
          </a:xfrm>
          <a:prstGeom prst="rect">
            <a:avLst/>
          </a:prstGeom>
          <a:noFill/>
        </p:spPr>
      </p:pic>
      <p:pic>
        <p:nvPicPr>
          <p:cNvPr id="9" name="Picture 2"/>
          <p:cNvPicPr>
            <a:picLocks noChangeAspect="1" noChangeArrowheads="1"/>
          </p:cNvPicPr>
          <p:nvPr/>
        </p:nvPicPr>
        <p:blipFill>
          <a:blip r:embed="rId4" cstate="print"/>
          <a:srcRect/>
          <a:stretch>
            <a:fillRect/>
          </a:stretch>
        </p:blipFill>
        <p:spPr bwMode="auto">
          <a:xfrm>
            <a:off x="6226629" y="2808314"/>
            <a:ext cx="4243785"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206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0886"/>
            <a:ext cx="9144000" cy="685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056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C:\Users\cdrobert\AppData\Local\Microsoft\Windows\Temporary Internet Files\Content.Outlook\73U3924X\IMG_17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886"/>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32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eskarote\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0"/>
            <a:ext cx="9148482"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83741" y="424649"/>
            <a:ext cx="3429000" cy="707886"/>
          </a:xfrm>
          <a:prstGeom prst="rect">
            <a:avLst/>
          </a:prstGeom>
          <a:noFill/>
        </p:spPr>
        <p:txBody>
          <a:bodyPr wrap="square" rtlCol="0">
            <a:spAutoFit/>
          </a:bodyPr>
          <a:lstStyle/>
          <a:p>
            <a:pPr algn="ctr"/>
            <a:r>
              <a:rPr lang="en-US" sz="4000" dirty="0">
                <a:solidFill>
                  <a:srgbClr val="FF0000"/>
                </a:solidFill>
                <a:latin typeface="Arial Rounded MT Bold" panose="020F0704030504030204" pitchFamily="34" charset="0"/>
              </a:rPr>
              <a:t>Recovery</a:t>
            </a:r>
            <a:endParaRPr lang="en-US" dirty="0">
              <a:solidFill>
                <a:srgbClr val="FF0000"/>
              </a:solidFill>
              <a:latin typeface="Arial Rounded MT Bold" panose="020F0704030504030204" pitchFamily="34" charset="0"/>
            </a:endParaRPr>
          </a:p>
        </p:txBody>
      </p:sp>
      <p:sp>
        <p:nvSpPr>
          <p:cNvPr id="3" name="TextBox 2"/>
          <p:cNvSpPr txBox="1"/>
          <p:nvPr/>
        </p:nvSpPr>
        <p:spPr>
          <a:xfrm>
            <a:off x="2059641" y="1538797"/>
            <a:ext cx="80772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Rounded MT Bold" panose="020F0704030504030204" pitchFamily="34" charset="0"/>
              </a:rPr>
              <a:t>Supplement damaged infrastructure</a:t>
            </a:r>
          </a:p>
          <a:p>
            <a:endParaRPr lang="en-US" sz="1200" dirty="0">
              <a:latin typeface="Arial Rounded MT Bold" panose="020F0704030504030204" pitchFamily="34" charset="0"/>
            </a:endParaRP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Generator power</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Water purification</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Transportation Support</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Mobile shelters and facilities</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HVAC emergency support</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Outside lighting</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Morgue and Mass Fatality support</a:t>
            </a:r>
            <a:br>
              <a:rPr lang="en-US" sz="2400" dirty="0">
                <a:latin typeface="Arial" panose="020B0604020202020204" pitchFamily="34" charset="0"/>
                <a:cs typeface="Arial" panose="020B0604020202020204" pitchFamily="34" charset="0"/>
              </a:rPr>
            </a:br>
            <a:endParaRPr lang="en-US" sz="1200" dirty="0">
              <a:latin typeface="Arial Rounded MT Bold" panose="020F0704030504030204" pitchFamily="34" charset="0"/>
            </a:endParaRPr>
          </a:p>
          <a:p>
            <a:pPr marL="457200" indent="-457200">
              <a:buFont typeface="Arial" panose="020B0604020202020204" pitchFamily="34" charset="0"/>
              <a:buChar char="•"/>
            </a:pPr>
            <a:r>
              <a:rPr lang="en-US" sz="3200" dirty="0">
                <a:latin typeface="Arial Rounded MT Bold" panose="020F0704030504030204" pitchFamily="34" charset="0"/>
              </a:rPr>
              <a:t>Assets are frequently used for minor regional emergencies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772" y="21771"/>
            <a:ext cx="2188029" cy="141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935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90007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Tree>
    <p:extLst>
      <p:ext uri="{BB962C8B-B14F-4D97-AF65-F5344CB8AC3E}">
        <p14:creationId xmlns:p14="http://schemas.microsoft.com/office/powerpoint/2010/main" val="1581788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0"/>
            <a:ext cx="914400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9929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86080" y="0"/>
            <a:ext cx="8148646" cy="6001305"/>
          </a:xfrm>
        </p:spPr>
      </p:pic>
      <p:sp>
        <p:nvSpPr>
          <p:cNvPr id="4" name="Date Placeholder 3"/>
          <p:cNvSpPr>
            <a:spLocks noGrp="1"/>
          </p:cNvSpPr>
          <p:nvPr>
            <p:ph type="dt" sz="half" idx="10"/>
          </p:nvPr>
        </p:nvSpPr>
        <p:spPr/>
        <p:txBody>
          <a:bodyPr/>
          <a:lstStyle/>
          <a:p>
            <a:fld id="{02005B2A-04EA-4264-BDA1-DE7D8B1557CA}" type="datetime1">
              <a:rPr lang="en-US" smtClean="0"/>
              <a:t>2/6/2019</a:t>
            </a:fld>
            <a:endParaRPr lang="en-US" dirty="0"/>
          </a:p>
        </p:txBody>
      </p:sp>
      <p:sp>
        <p:nvSpPr>
          <p:cNvPr id="5" name="Footer Placeholder 4"/>
          <p:cNvSpPr>
            <a:spLocks noGrp="1"/>
          </p:cNvSpPr>
          <p:nvPr>
            <p:ph type="ftr" sz="quarter" idx="11"/>
          </p:nvPr>
        </p:nvSpPr>
        <p:spPr/>
        <p:txBody>
          <a:bodyPr/>
          <a:lstStyle/>
          <a:p>
            <a:r>
              <a:rPr lang="en-US" smtClean="0"/>
              <a:t>NCOEMS Chief 101 - HPP</a:t>
            </a:r>
            <a:endParaRPr lang="en-US" dirty="0"/>
          </a:p>
        </p:txBody>
      </p:sp>
      <p:sp>
        <p:nvSpPr>
          <p:cNvPr id="6" name="Slide Number Placeholder 5"/>
          <p:cNvSpPr>
            <a:spLocks noGrp="1"/>
          </p:cNvSpPr>
          <p:nvPr>
            <p:ph type="sldNum" sz="quarter" idx="12"/>
          </p:nvPr>
        </p:nvSpPr>
        <p:spPr/>
        <p:txBody>
          <a:bodyPr/>
          <a:lstStyle/>
          <a:p>
            <a:fld id="{F5C8C2DD-E724-46D2-8787-1F619DDCBC7B}" type="slidenum">
              <a:rPr lang="en-US" smtClean="0"/>
              <a:t>36</a:t>
            </a:fld>
            <a:endParaRPr lang="en-US" dirty="0"/>
          </a:p>
        </p:txBody>
      </p:sp>
    </p:spTree>
    <p:extLst>
      <p:ext uri="{BB962C8B-B14F-4D97-AF65-F5344CB8AC3E}">
        <p14:creationId xmlns:p14="http://schemas.microsoft.com/office/powerpoint/2010/main" val="2098979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88233"/>
            <a:ext cx="9152877" cy="5663953"/>
          </a:xfrm>
        </p:spPr>
      </p:pic>
      <p:sp>
        <p:nvSpPr>
          <p:cNvPr id="4" name="Date Placeholder 3"/>
          <p:cNvSpPr>
            <a:spLocks noGrp="1"/>
          </p:cNvSpPr>
          <p:nvPr>
            <p:ph type="dt" sz="half" idx="10"/>
          </p:nvPr>
        </p:nvSpPr>
        <p:spPr/>
        <p:txBody>
          <a:bodyPr/>
          <a:lstStyle/>
          <a:p>
            <a:fld id="{02005B2A-04EA-4264-BDA1-DE7D8B1557CA}" type="datetime1">
              <a:rPr lang="en-US" smtClean="0"/>
              <a:t>2/6/2019</a:t>
            </a:fld>
            <a:endParaRPr lang="en-US" dirty="0"/>
          </a:p>
        </p:txBody>
      </p:sp>
      <p:sp>
        <p:nvSpPr>
          <p:cNvPr id="5" name="Footer Placeholder 4"/>
          <p:cNvSpPr>
            <a:spLocks noGrp="1"/>
          </p:cNvSpPr>
          <p:nvPr>
            <p:ph type="ftr" sz="quarter" idx="11"/>
          </p:nvPr>
        </p:nvSpPr>
        <p:spPr/>
        <p:txBody>
          <a:bodyPr/>
          <a:lstStyle/>
          <a:p>
            <a:r>
              <a:rPr lang="en-US" smtClean="0"/>
              <a:t>NCOEMS Chief 101 - HPP</a:t>
            </a:r>
            <a:endParaRPr lang="en-US" dirty="0"/>
          </a:p>
        </p:txBody>
      </p:sp>
      <p:sp>
        <p:nvSpPr>
          <p:cNvPr id="6" name="Slide Number Placeholder 5"/>
          <p:cNvSpPr>
            <a:spLocks noGrp="1"/>
          </p:cNvSpPr>
          <p:nvPr>
            <p:ph type="sldNum" sz="quarter" idx="12"/>
          </p:nvPr>
        </p:nvSpPr>
        <p:spPr/>
        <p:txBody>
          <a:bodyPr/>
          <a:lstStyle/>
          <a:p>
            <a:fld id="{F5C8C2DD-E724-46D2-8787-1F619DDCBC7B}" type="slidenum">
              <a:rPr lang="en-US" smtClean="0"/>
              <a:t>37</a:t>
            </a:fld>
            <a:endParaRPr lang="en-US" dirty="0"/>
          </a:p>
        </p:txBody>
      </p:sp>
    </p:spTree>
    <p:extLst>
      <p:ext uri="{BB962C8B-B14F-4D97-AF65-F5344CB8AC3E}">
        <p14:creationId xmlns:p14="http://schemas.microsoft.com/office/powerpoint/2010/main" val="901510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cdrobert\AppData\Local\Microsoft\Windows\Temporary Internet Files\Content.Outlook\73U3924X\IMG_18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4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descr="C:\Users\cdrobert\AppData\Local\Microsoft\Windows\Temporary Internet Files\Content.Outlook\73U3924X\IMG_18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105400" y="1295400"/>
            <a:ext cx="68580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cdrobert\AppData\Local\Microsoft\Windows\Temporary Internet Files\Content.Outlook\73U3924X\IMG_18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1772"/>
            <a:ext cx="4876800" cy="363582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cdrobert\AppData\Local\Microsoft\Windows\Temporary Internet Files\Content.Outlook\73U3924X\IMG_18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657600"/>
            <a:ext cx="48768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49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4</a:t>
            </a:fld>
            <a:endParaRPr lang="en-US" dirty="0"/>
          </a:p>
        </p:txBody>
      </p:sp>
      <p:sp>
        <p:nvSpPr>
          <p:cNvPr id="3" name="Title 2"/>
          <p:cNvSpPr>
            <a:spLocks noGrp="1"/>
          </p:cNvSpPr>
          <p:nvPr>
            <p:ph type="title"/>
          </p:nvPr>
        </p:nvSpPr>
        <p:spPr/>
        <p:txBody>
          <a:bodyPr/>
          <a:lstStyle/>
          <a:p>
            <a:r>
              <a:rPr lang="en-US" dirty="0" smtClean="0"/>
              <a:t>Emergency Management Overview</a:t>
            </a:r>
            <a:endParaRPr lang="en-US" dirty="0"/>
          </a:p>
        </p:txBody>
      </p:sp>
      <p:sp>
        <p:nvSpPr>
          <p:cNvPr id="7" name="Content Placeholder 6"/>
          <p:cNvSpPr>
            <a:spLocks noGrp="1"/>
          </p:cNvSpPr>
          <p:nvPr>
            <p:ph idx="1"/>
          </p:nvPr>
        </p:nvSpPr>
        <p:spPr>
          <a:xfrm>
            <a:off x="489284" y="842211"/>
            <a:ext cx="11173328" cy="5287027"/>
          </a:xfrm>
        </p:spPr>
        <p:txBody>
          <a:bodyPr>
            <a:normAutofit/>
          </a:bodyPr>
          <a:lstStyle/>
          <a:p>
            <a:pPr marL="182880" indent="0">
              <a:buNone/>
            </a:pPr>
            <a:r>
              <a:rPr lang="en-US" sz="2700" i="1" dirty="0" smtClean="0"/>
              <a:t>Emergency </a:t>
            </a:r>
            <a:r>
              <a:rPr lang="en-US" sz="2700" i="1" dirty="0"/>
              <a:t>Management </a:t>
            </a:r>
            <a:r>
              <a:rPr lang="en-US" sz="2700" b="0" dirty="0"/>
              <a:t>is: </a:t>
            </a:r>
          </a:p>
          <a:p>
            <a:pPr marL="697230" indent="-514350">
              <a:buFont typeface="+mj-lt"/>
              <a:buAutoNum type="arabicPeriod"/>
            </a:pPr>
            <a:r>
              <a:rPr lang="en-US" sz="2700" b="0" dirty="0"/>
              <a:t>Managerial function that creates the framework for organization to reduce hazards vulnerability and to cope with disasters </a:t>
            </a:r>
          </a:p>
          <a:p>
            <a:pPr marL="697230" indent="-514350">
              <a:buFont typeface="+mj-lt"/>
              <a:buAutoNum type="arabicPeriod"/>
            </a:pPr>
            <a:r>
              <a:rPr lang="en-US" sz="2700" b="0" dirty="0"/>
              <a:t>An integrated, </a:t>
            </a:r>
            <a:r>
              <a:rPr lang="en-US" sz="2700" b="0" i="1" dirty="0"/>
              <a:t>all-hazards </a:t>
            </a:r>
            <a:r>
              <a:rPr lang="en-US" sz="2700" b="0" dirty="0"/>
              <a:t>approach to manage emergencies utilizing response programs and activities </a:t>
            </a:r>
          </a:p>
          <a:p>
            <a:pPr marL="182880" indent="0">
              <a:buNone/>
            </a:pPr>
            <a:r>
              <a:rPr lang="en-US" sz="2700" b="0" dirty="0"/>
              <a:t>“</a:t>
            </a:r>
            <a:r>
              <a:rPr lang="en-US" sz="2700" dirty="0"/>
              <a:t>How you prepare for one disaster or emergency situation is the same for any other disaster</a:t>
            </a:r>
            <a:r>
              <a:rPr lang="en-US" sz="2700" b="0" dirty="0"/>
              <a:t>. Whether you represent a business or nonprofit organization, work for a state or local government, or want to prepare your family for disaster, preparedness can be </a:t>
            </a:r>
            <a:r>
              <a:rPr lang="en-US" sz="2700" dirty="0"/>
              <a:t>achieved through thoughtful planning before a disaster</a:t>
            </a:r>
            <a:r>
              <a:rPr lang="en-US" sz="2700" b="0" dirty="0"/>
              <a:t>.”</a:t>
            </a:r>
            <a:endParaRPr lang="en-US" sz="2700" dirty="0"/>
          </a:p>
          <a:p>
            <a:pPr marL="182880" indent="0">
              <a:buNone/>
            </a:pPr>
            <a:endParaRPr lang="en-US" b="0" dirty="0"/>
          </a:p>
          <a:p>
            <a:pPr marL="182880" lvl="0" indent="0">
              <a:buNone/>
            </a:pPr>
            <a:endParaRPr lang="en-US" dirty="0"/>
          </a:p>
        </p:txBody>
      </p:sp>
    </p:spTree>
    <p:extLst>
      <p:ext uri="{BB962C8B-B14F-4D97-AF65-F5344CB8AC3E}">
        <p14:creationId xmlns:p14="http://schemas.microsoft.com/office/powerpoint/2010/main" val="2157905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40</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sp>
        <p:nvSpPr>
          <p:cNvPr id="5" name="Content Placeholder 2"/>
          <p:cNvSpPr>
            <a:spLocks noGrp="1"/>
          </p:cNvSpPr>
          <p:nvPr>
            <p:ph idx="1"/>
          </p:nvPr>
        </p:nvSpPr>
        <p:spPr>
          <a:xfrm>
            <a:off x="489284" y="993457"/>
            <a:ext cx="11173328" cy="5287027"/>
          </a:xfrm>
        </p:spPr>
        <p:txBody>
          <a:bodyPr>
            <a:normAutofit fontScale="92500" lnSpcReduction="10000"/>
          </a:bodyPr>
          <a:lstStyle/>
          <a:p>
            <a:r>
              <a:rPr lang="en-US" dirty="0"/>
              <a:t>Mobile Disaster Hospital:</a:t>
            </a:r>
          </a:p>
          <a:p>
            <a:pPr lvl="1">
              <a:lnSpc>
                <a:spcPct val="120000"/>
              </a:lnSpc>
            </a:pPr>
            <a:r>
              <a:rPr lang="en-US" sz="2600" i="1" dirty="0"/>
              <a:t>Mission</a:t>
            </a:r>
            <a:r>
              <a:rPr lang="en-US" sz="2600" dirty="0"/>
              <a:t>: The Mobile Disaster Hospital (MDH), located in North Carolina under the auspices of the North Carolina Office of Emergency Medical Services (NCOEMS), is a medical continuity of operations asset to aid in the recovery of healthcare infrastructure and support community resiliency in times of a disaster.</a:t>
            </a:r>
          </a:p>
          <a:p>
            <a:pPr lvl="1">
              <a:lnSpc>
                <a:spcPct val="120000"/>
              </a:lnSpc>
            </a:pPr>
            <a:r>
              <a:rPr lang="en-US" sz="2600" i="1" dirty="0"/>
              <a:t>Operational Capabilities</a:t>
            </a:r>
            <a:r>
              <a:rPr lang="en-US" sz="2600" dirty="0"/>
              <a:t>: </a:t>
            </a:r>
          </a:p>
          <a:p>
            <a:pPr marL="1371600" lvl="2" indent="-457200">
              <a:lnSpc>
                <a:spcPct val="120000"/>
              </a:lnSpc>
              <a:buFont typeface="+mj-lt"/>
              <a:buAutoNum type="arabicPeriod"/>
            </a:pPr>
            <a:r>
              <a:rPr lang="en-US" sz="2200" dirty="0"/>
              <a:t>Two (2) 5-bed Mobile ED (Hard Structure)</a:t>
            </a:r>
          </a:p>
          <a:p>
            <a:pPr marL="1371600" lvl="2" indent="-457200">
              <a:lnSpc>
                <a:spcPct val="120000"/>
              </a:lnSpc>
              <a:buFont typeface="+mj-lt"/>
              <a:buAutoNum type="arabicPeriod"/>
            </a:pPr>
            <a:r>
              <a:rPr lang="en-US" sz="2200" dirty="0"/>
              <a:t>21-bed Emergency Department (Soft Structure) w/ x-ray unit, clinical lab, pharmacy, and medical supply (Hard Structures)  and logistical support (Soft Structures)</a:t>
            </a:r>
          </a:p>
          <a:p>
            <a:pPr marL="1371600" lvl="2" indent="-457200">
              <a:lnSpc>
                <a:spcPct val="120000"/>
              </a:lnSpc>
              <a:buFont typeface="+mj-lt"/>
              <a:buAutoNum type="arabicPeriod"/>
            </a:pPr>
            <a:r>
              <a:rPr lang="en-US" sz="2200" dirty="0"/>
              <a:t>12-bed ICU w/ medical supply and logistical support unit (Hard Structures)</a:t>
            </a:r>
          </a:p>
          <a:p>
            <a:pPr marL="1371600" lvl="2" indent="-457200">
              <a:lnSpc>
                <a:spcPct val="120000"/>
              </a:lnSpc>
              <a:buFont typeface="+mj-lt"/>
              <a:buAutoNum type="arabicPeriod"/>
            </a:pPr>
            <a:r>
              <a:rPr lang="en-US" sz="2200" dirty="0"/>
              <a:t>One (1) Operating Room including C-Arm and Operating Microscope w/ surgical processing, medical supply, and logistical support (Hard Structures)</a:t>
            </a:r>
          </a:p>
          <a:p>
            <a:endParaRPr lang="en-US" dirty="0"/>
          </a:p>
        </p:txBody>
      </p:sp>
    </p:spTree>
    <p:extLst>
      <p:ext uri="{BB962C8B-B14F-4D97-AF65-F5344CB8AC3E}">
        <p14:creationId xmlns:p14="http://schemas.microsoft.com/office/powerpoint/2010/main" val="19521716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41</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pic>
        <p:nvPicPr>
          <p:cNvPr id="4"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9841" y="760653"/>
            <a:ext cx="6852213" cy="5139160"/>
          </a:xfrm>
          <a:prstGeom prst="rect">
            <a:avLst/>
          </a:prstGeom>
        </p:spPr>
      </p:pic>
    </p:spTree>
    <p:extLst>
      <p:ext uri="{BB962C8B-B14F-4D97-AF65-F5344CB8AC3E}">
        <p14:creationId xmlns:p14="http://schemas.microsoft.com/office/powerpoint/2010/main" val="415682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42</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pic>
        <p:nvPicPr>
          <p:cNvPr id="4"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3200" y="842211"/>
            <a:ext cx="6846636" cy="5136139"/>
          </a:xfrm>
          <a:prstGeom prst="rect">
            <a:avLst/>
          </a:prstGeom>
        </p:spPr>
      </p:pic>
    </p:spTree>
    <p:extLst>
      <p:ext uri="{BB962C8B-B14F-4D97-AF65-F5344CB8AC3E}">
        <p14:creationId xmlns:p14="http://schemas.microsoft.com/office/powerpoint/2010/main" val="1010316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43</a:t>
            </a:fld>
            <a:endParaRPr lang="en-US" dirty="0"/>
          </a:p>
        </p:txBody>
      </p:sp>
      <p:sp>
        <p:nvSpPr>
          <p:cNvPr id="3" name="Title 2"/>
          <p:cNvSpPr>
            <a:spLocks noGrp="1"/>
          </p:cNvSpPr>
          <p:nvPr>
            <p:ph type="title"/>
          </p:nvPr>
        </p:nvSpPr>
        <p:spPr/>
        <p:txBody>
          <a:bodyPr/>
          <a:lstStyle/>
          <a:p>
            <a:r>
              <a:rPr lang="en-US" dirty="0" smtClean="0"/>
              <a:t>Program Overview </a:t>
            </a:r>
            <a:endParaRPr lang="en-US" dirty="0"/>
          </a:p>
        </p:txBody>
      </p:sp>
      <p:pic>
        <p:nvPicPr>
          <p:cNvPr id="4"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7906" y="739132"/>
            <a:ext cx="8356083" cy="5286375"/>
          </a:xfrm>
        </p:spPr>
      </p:pic>
    </p:spTree>
    <p:extLst>
      <p:ext uri="{BB962C8B-B14F-4D97-AF65-F5344CB8AC3E}">
        <p14:creationId xmlns:p14="http://schemas.microsoft.com/office/powerpoint/2010/main" val="3946079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4876800" cy="3657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3210485"/>
            <a:ext cx="4863353" cy="36475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
            <a:ext cx="4280647" cy="32104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3210484"/>
            <a:ext cx="4285129" cy="3657600"/>
          </a:xfrm>
          <a:prstGeom prst="rect">
            <a:avLst/>
          </a:prstGeom>
        </p:spPr>
      </p:pic>
    </p:spTree>
    <p:extLst>
      <p:ext uri="{BB962C8B-B14F-4D97-AF65-F5344CB8AC3E}">
        <p14:creationId xmlns:p14="http://schemas.microsoft.com/office/powerpoint/2010/main" val="2125831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45</a:t>
            </a:fld>
            <a:endParaRPr lang="en-US" dirty="0"/>
          </a:p>
        </p:txBody>
      </p:sp>
      <p:sp>
        <p:nvSpPr>
          <p:cNvPr id="3" name="Title 2"/>
          <p:cNvSpPr>
            <a:spLocks noGrp="1"/>
          </p:cNvSpPr>
          <p:nvPr>
            <p:ph type="title"/>
          </p:nvPr>
        </p:nvSpPr>
        <p:spPr/>
        <p:txBody>
          <a:bodyPr/>
          <a:lstStyle/>
          <a:p>
            <a:r>
              <a:rPr lang="en-US" dirty="0" smtClean="0"/>
              <a:t>Contact Information</a:t>
            </a:r>
            <a:endParaRPr lang="en-US" dirty="0"/>
          </a:p>
        </p:txBody>
      </p:sp>
      <p:sp>
        <p:nvSpPr>
          <p:cNvPr id="2" name="Content Placeholder 1"/>
          <p:cNvSpPr>
            <a:spLocks noGrp="1"/>
          </p:cNvSpPr>
          <p:nvPr>
            <p:ph idx="1"/>
          </p:nvPr>
        </p:nvSpPr>
        <p:spPr>
          <a:xfrm>
            <a:off x="489284" y="1205846"/>
            <a:ext cx="11173328" cy="5287027"/>
          </a:xfrm>
        </p:spPr>
        <p:txBody>
          <a:bodyPr>
            <a:normAutofit/>
          </a:bodyPr>
          <a:lstStyle/>
          <a:p>
            <a:pPr marL="182880" indent="0" algn="ctr">
              <a:spcAft>
                <a:spcPts val="0"/>
              </a:spcAft>
              <a:buNone/>
              <a:defRPr/>
            </a:pPr>
            <a:endParaRPr lang="en-US" sz="3200" dirty="0" smtClean="0"/>
          </a:p>
          <a:p>
            <a:pPr marL="182880" indent="0" algn="ctr">
              <a:spcAft>
                <a:spcPts val="0"/>
              </a:spcAft>
              <a:buNone/>
              <a:defRPr/>
            </a:pPr>
            <a:r>
              <a:rPr lang="en-US" sz="3200" i="1" dirty="0" smtClean="0"/>
              <a:t>Triad Healthcare Preparedness Coalition</a:t>
            </a:r>
          </a:p>
          <a:p>
            <a:pPr marL="182880" indent="0" algn="ctr">
              <a:spcAft>
                <a:spcPts val="0"/>
              </a:spcAft>
              <a:buNone/>
              <a:defRPr/>
            </a:pPr>
            <a:r>
              <a:rPr lang="en-US" sz="3200" i="1" dirty="0" smtClean="0"/>
              <a:t>Corey D. Roberts Healthcare Preparedness Planner</a:t>
            </a:r>
          </a:p>
          <a:p>
            <a:pPr marL="182880" indent="0" algn="ctr">
              <a:spcAft>
                <a:spcPts val="0"/>
              </a:spcAft>
              <a:buNone/>
              <a:defRPr/>
            </a:pPr>
            <a:r>
              <a:rPr lang="en-US" sz="3200" i="1" dirty="0" smtClean="0">
                <a:hlinkClick r:id="rId3"/>
              </a:rPr>
              <a:t>Cdrobert@wakehealth.edu</a:t>
            </a:r>
            <a:endParaRPr lang="en-US" sz="3200" i="1" dirty="0" smtClean="0"/>
          </a:p>
          <a:p>
            <a:pPr marL="182880" indent="0" algn="ctr">
              <a:spcAft>
                <a:spcPts val="0"/>
              </a:spcAft>
              <a:buNone/>
              <a:defRPr/>
            </a:pPr>
            <a:r>
              <a:rPr lang="en-US" sz="3200" i="1" dirty="0" smtClean="0"/>
              <a:t>1-336-701-6080 Emergency Support</a:t>
            </a:r>
          </a:p>
          <a:p>
            <a:pPr marL="182880" indent="0" algn="ctr">
              <a:spcAft>
                <a:spcPts val="0"/>
              </a:spcAft>
              <a:buNone/>
              <a:defRPr/>
            </a:pPr>
            <a:r>
              <a:rPr lang="en-US" sz="3200" i="1" dirty="0" smtClean="0"/>
              <a:t>1-336-702-1901 Office</a:t>
            </a:r>
          </a:p>
          <a:p>
            <a:pPr marL="182880" indent="0" algn="ctr">
              <a:spcAft>
                <a:spcPts val="0"/>
              </a:spcAft>
              <a:buNone/>
              <a:defRPr/>
            </a:pPr>
            <a:r>
              <a:rPr lang="en-US" sz="3200" i="1" dirty="0" smtClean="0"/>
              <a:t>315 Bethel Church Rd. </a:t>
            </a:r>
          </a:p>
          <a:p>
            <a:pPr marL="182880" indent="0" algn="ctr">
              <a:spcAft>
                <a:spcPts val="0"/>
              </a:spcAft>
              <a:buNone/>
              <a:defRPr/>
            </a:pPr>
            <a:r>
              <a:rPr lang="en-US" sz="3200" i="1" dirty="0" smtClean="0"/>
              <a:t>Mocksville, NC 27028</a:t>
            </a:r>
            <a:endParaRPr lang="en-US" sz="3200" i="1" dirty="0"/>
          </a:p>
        </p:txBody>
      </p:sp>
    </p:spTree>
    <p:extLst>
      <p:ext uri="{BB962C8B-B14F-4D97-AF65-F5344CB8AC3E}">
        <p14:creationId xmlns:p14="http://schemas.microsoft.com/office/powerpoint/2010/main" val="25569192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46</a:t>
            </a:fld>
            <a:endParaRPr lang="en-US" dirty="0"/>
          </a:p>
        </p:txBody>
      </p:sp>
      <p:sp>
        <p:nvSpPr>
          <p:cNvPr id="3" name="Title 2"/>
          <p:cNvSpPr>
            <a:spLocks noGrp="1"/>
          </p:cNvSpPr>
          <p:nvPr>
            <p:ph type="title"/>
          </p:nvPr>
        </p:nvSpPr>
        <p:spPr/>
        <p:txBody>
          <a:bodyPr/>
          <a:lstStyle/>
          <a:p>
            <a:r>
              <a:rPr lang="en-US" dirty="0" smtClean="0"/>
              <a:t>Questions</a:t>
            </a:r>
            <a:endParaRPr lang="en-US" dirty="0"/>
          </a:p>
        </p:txBody>
      </p:sp>
      <p:pic>
        <p:nvPicPr>
          <p:cNvPr id="8" name="Picture 2" descr="http://ak3.picdn.net/shutterstock/videos/1867507/preview/stock-footage-flag-of-north-carolina-in-the-shape-of-north-carolina-state-with-the-usa-flag-in-the-background.jpg"/>
          <p:cNvPicPr>
            <a:picLocks noChangeAspect="1" noChangeArrowheads="1"/>
          </p:cNvPicPr>
          <p:nvPr/>
        </p:nvPicPr>
        <p:blipFill>
          <a:blip r:embed="rId3" cstate="print"/>
          <a:srcRect/>
          <a:stretch>
            <a:fillRect/>
          </a:stretch>
        </p:blipFill>
        <p:spPr bwMode="auto">
          <a:xfrm>
            <a:off x="3027948" y="1641922"/>
            <a:ext cx="6096000" cy="3413762"/>
          </a:xfrm>
          <a:prstGeom prst="rect">
            <a:avLst/>
          </a:prstGeom>
          <a:noFill/>
        </p:spPr>
      </p:pic>
    </p:spTree>
    <p:extLst>
      <p:ext uri="{BB962C8B-B14F-4D97-AF65-F5344CB8AC3E}">
        <p14:creationId xmlns:p14="http://schemas.microsoft.com/office/powerpoint/2010/main" val="1149180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5</a:t>
            </a:fld>
            <a:endParaRPr lang="en-US" dirty="0"/>
          </a:p>
        </p:txBody>
      </p:sp>
      <p:sp>
        <p:nvSpPr>
          <p:cNvPr id="3" name="Title 2"/>
          <p:cNvSpPr>
            <a:spLocks noGrp="1"/>
          </p:cNvSpPr>
          <p:nvPr>
            <p:ph type="title"/>
          </p:nvPr>
        </p:nvSpPr>
        <p:spPr/>
        <p:txBody>
          <a:bodyPr/>
          <a:lstStyle/>
          <a:p>
            <a:r>
              <a:rPr lang="en-US" dirty="0" smtClean="0"/>
              <a:t>Emergency Management Overview</a:t>
            </a:r>
            <a:endParaRPr lang="en-US" dirty="0"/>
          </a:p>
        </p:txBody>
      </p:sp>
      <p:pic>
        <p:nvPicPr>
          <p:cNvPr id="1026" name="Picture 2" descr="https://www.tucsonaz.gov/files/em/four_phases_of_E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460" y="1033801"/>
            <a:ext cx="6470976" cy="4853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61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C8C2DD-E724-46D2-8787-1F619DDCBC7B}" type="slidenum">
              <a:rPr lang="en-US" smtClean="0"/>
              <a:t>6</a:t>
            </a:fld>
            <a:endParaRPr lang="en-US" dirty="0"/>
          </a:p>
        </p:txBody>
      </p:sp>
      <p:sp>
        <p:nvSpPr>
          <p:cNvPr id="3" name="Title 2"/>
          <p:cNvSpPr>
            <a:spLocks noGrp="1"/>
          </p:cNvSpPr>
          <p:nvPr>
            <p:ph type="title"/>
          </p:nvPr>
        </p:nvSpPr>
        <p:spPr/>
        <p:txBody>
          <a:bodyPr/>
          <a:lstStyle/>
          <a:p>
            <a:r>
              <a:rPr lang="en-US" dirty="0" smtClean="0"/>
              <a:t>CMS EP Rule Update</a:t>
            </a:r>
            <a:endParaRPr lang="en-US" dirty="0"/>
          </a:p>
        </p:txBody>
      </p:sp>
      <p:sp>
        <p:nvSpPr>
          <p:cNvPr id="7" name="Content Placeholder 6"/>
          <p:cNvSpPr>
            <a:spLocks noGrp="1"/>
          </p:cNvSpPr>
          <p:nvPr>
            <p:ph idx="1"/>
          </p:nvPr>
        </p:nvSpPr>
        <p:spPr/>
        <p:txBody>
          <a:bodyPr>
            <a:normAutofit/>
          </a:bodyPr>
          <a:lstStyle/>
          <a:p>
            <a:r>
              <a:rPr lang="en-US" b="0" dirty="0" smtClean="0">
                <a:hlinkClick r:id="rId3"/>
              </a:rPr>
              <a:t>Rule Overview</a:t>
            </a:r>
            <a:r>
              <a:rPr lang="en-US" b="0" dirty="0" smtClean="0"/>
              <a:t>:</a:t>
            </a:r>
          </a:p>
          <a:p>
            <a:pPr marL="971550" lvl="1" indent="-514350">
              <a:buFont typeface="+mj-lt"/>
              <a:buAutoNum type="arabicPeriod"/>
            </a:pPr>
            <a:r>
              <a:rPr lang="en-US" dirty="0" smtClean="0"/>
              <a:t>Final rule published 16September16</a:t>
            </a:r>
          </a:p>
          <a:p>
            <a:pPr marL="971550" lvl="1" indent="-514350">
              <a:buFont typeface="+mj-lt"/>
              <a:buAutoNum type="arabicPeriod"/>
            </a:pPr>
            <a:r>
              <a:rPr lang="en-US" b="0" dirty="0" smtClean="0"/>
              <a:t>Effective 15November16</a:t>
            </a:r>
          </a:p>
          <a:p>
            <a:pPr marL="971550" lvl="1" indent="-514350">
              <a:buFont typeface="+mj-lt"/>
              <a:buAutoNum type="arabicPeriod"/>
            </a:pPr>
            <a:r>
              <a:rPr lang="en-US" dirty="0" smtClean="0"/>
              <a:t>Implemented 15November17</a:t>
            </a:r>
          </a:p>
          <a:p>
            <a:r>
              <a:rPr lang="en-US" b="0" dirty="0" smtClean="0"/>
              <a:t>Focus on four major areas:</a:t>
            </a:r>
          </a:p>
          <a:p>
            <a:pPr marL="971550" lvl="1" indent="-514350">
              <a:buFont typeface="+mj-lt"/>
              <a:buAutoNum type="arabicPeriod"/>
            </a:pPr>
            <a:r>
              <a:rPr lang="en-US" dirty="0" smtClean="0"/>
              <a:t>Emergency plan based on risk and hazard</a:t>
            </a:r>
          </a:p>
          <a:p>
            <a:pPr marL="971550" lvl="1" indent="-514350">
              <a:buFont typeface="+mj-lt"/>
              <a:buAutoNum type="arabicPeriod"/>
            </a:pPr>
            <a:r>
              <a:rPr lang="en-US" b="0" dirty="0" smtClean="0"/>
              <a:t>Internal policies and procedures that specifically address subsistence needs, evacuation/shelter in place decision making</a:t>
            </a:r>
          </a:p>
          <a:p>
            <a:pPr marL="971550" lvl="1" indent="-514350">
              <a:buFont typeface="+mj-lt"/>
              <a:buAutoNum type="arabicPeriod"/>
            </a:pPr>
            <a:r>
              <a:rPr lang="en-US" dirty="0" smtClean="0"/>
              <a:t>Communications plan</a:t>
            </a:r>
          </a:p>
          <a:p>
            <a:pPr marL="971550" lvl="1" indent="-514350">
              <a:buFont typeface="+mj-lt"/>
              <a:buAutoNum type="arabicPeriod"/>
            </a:pPr>
            <a:r>
              <a:rPr lang="en-US" b="0" dirty="0" smtClean="0"/>
              <a:t>Training and testing program </a:t>
            </a:r>
          </a:p>
          <a:p>
            <a:pPr lvl="1"/>
            <a:endParaRPr lang="en-US" b="0" dirty="0" smtClean="0"/>
          </a:p>
        </p:txBody>
      </p:sp>
      <p:pic>
        <p:nvPicPr>
          <p:cNvPr id="2" name="Picture 1"/>
          <p:cNvPicPr>
            <a:picLocks noChangeAspect="1"/>
          </p:cNvPicPr>
          <p:nvPr/>
        </p:nvPicPr>
        <p:blipFill>
          <a:blip r:embed="rId4"/>
          <a:stretch>
            <a:fillRect/>
          </a:stretch>
        </p:blipFill>
        <p:spPr>
          <a:xfrm>
            <a:off x="7754112" y="1054600"/>
            <a:ext cx="3811032" cy="2426297"/>
          </a:xfrm>
          <a:prstGeom prst="rect">
            <a:avLst/>
          </a:prstGeom>
        </p:spPr>
      </p:pic>
    </p:spTree>
    <p:extLst>
      <p:ext uri="{BB962C8B-B14F-4D97-AF65-F5344CB8AC3E}">
        <p14:creationId xmlns:p14="http://schemas.microsoft.com/office/powerpoint/2010/main" val="3016498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017" y="138609"/>
            <a:ext cx="8918713" cy="585292"/>
          </a:xfrm>
        </p:spPr>
        <p:txBody>
          <a:bodyPr/>
          <a:lstStyle/>
          <a:p>
            <a:r>
              <a:rPr lang="en-US" dirty="0" smtClean="0">
                <a:latin typeface="Arial" panose="020B0604020202020204" pitchFamily="34" charset="0"/>
                <a:cs typeface="Arial" panose="020B0604020202020204" pitchFamily="34" charset="0"/>
              </a:rPr>
              <a:t>Emergency Plan</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a:xfrm>
            <a:off x="469901" y="905523"/>
            <a:ext cx="11290300" cy="5115844"/>
          </a:xfrm>
        </p:spPr>
        <p:txBody>
          <a:bodyPr>
            <a:normAutofit fontScale="70000" lnSpcReduction="20000"/>
          </a:bodyPr>
          <a:lstStyle/>
          <a:p>
            <a:r>
              <a:rPr lang="en-US" dirty="0">
                <a:latin typeface="Arial" panose="020B0604020202020204" pitchFamily="34" charset="0"/>
                <a:cs typeface="Arial" panose="020B0604020202020204" pitchFamily="34" charset="0"/>
              </a:rPr>
              <a:t>Develop an emergency plan based on </a:t>
            </a:r>
            <a:r>
              <a:rPr lang="en-US" dirty="0" smtClean="0"/>
              <a:t>a community and facility </a:t>
            </a:r>
            <a:r>
              <a:rPr lang="en-US" dirty="0"/>
              <a:t>a</a:t>
            </a:r>
            <a:r>
              <a:rPr lang="en-US" dirty="0" smtClean="0"/>
              <a:t>ll </a:t>
            </a:r>
            <a:r>
              <a:rPr lang="en-US" dirty="0"/>
              <a:t>h</a:t>
            </a:r>
            <a:r>
              <a:rPr lang="en-US" dirty="0" smtClean="0"/>
              <a:t>azards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risk assessment. </a:t>
            </a:r>
            <a:endParaRPr lang="en-US" dirty="0" smtClean="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Perform and include documented risk assessments </a:t>
            </a:r>
            <a:r>
              <a:rPr lang="en-US" dirty="0">
                <a:latin typeface="Arial" panose="020B0604020202020204" pitchFamily="34" charset="0"/>
                <a:cs typeface="Arial" panose="020B0604020202020204" pitchFamily="34" charset="0"/>
              </a:rPr>
              <a:t>using an “all-hazards” approach, focusing on capacities and capabilities</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Update emergency plan at least annually.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t>Include strategies for addressing emergency events.</a:t>
            </a:r>
          </a:p>
          <a:p>
            <a:endParaRPr lang="en-US" dirty="0" smtClean="0"/>
          </a:p>
          <a:p>
            <a:r>
              <a:rPr lang="en-US" dirty="0" smtClean="0">
                <a:latin typeface="Arial" panose="020B0604020202020204" pitchFamily="34" charset="0"/>
                <a:cs typeface="Arial" panose="020B0604020202020204" pitchFamily="34" charset="0"/>
              </a:rPr>
              <a:t>Address patient population.</a:t>
            </a:r>
          </a:p>
          <a:p>
            <a:endParaRPr lang="en-US" dirty="0" smtClean="0">
              <a:latin typeface="Arial" panose="020B0604020202020204" pitchFamily="34" charset="0"/>
              <a:cs typeface="Arial" panose="020B0604020202020204" pitchFamily="34" charset="0"/>
            </a:endParaRPr>
          </a:p>
          <a:p>
            <a:r>
              <a:rPr lang="en-US" dirty="0" smtClean="0"/>
              <a:t>Address Continuity of Operations (COOP)</a:t>
            </a:r>
          </a:p>
          <a:p>
            <a:endParaRPr lang="en-US" dirty="0" smtClean="0"/>
          </a:p>
          <a:p>
            <a:r>
              <a:rPr lang="en-US" dirty="0" smtClean="0">
                <a:latin typeface="Arial" panose="020B0604020202020204" pitchFamily="34" charset="0"/>
                <a:cs typeface="Arial" panose="020B0604020202020204" pitchFamily="34" charset="0"/>
              </a:rPr>
              <a:t>Include a process for Cooperation and Collaboration with community partners in order to maintain an integrated response during a disaster or emergency.</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309555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All-Hazards Approach:</a:t>
            </a:r>
            <a:endParaRPr lang="en-US" dirty="0"/>
          </a:p>
        </p:txBody>
      </p:sp>
      <p:sp>
        <p:nvSpPr>
          <p:cNvPr id="3" name="Text Placeholder 2"/>
          <p:cNvSpPr>
            <a:spLocks noGrp="1"/>
          </p:cNvSpPr>
          <p:nvPr>
            <p:ph type="body" sz="quarter" idx="10"/>
          </p:nvPr>
        </p:nvSpPr>
        <p:spPr/>
        <p:txBody>
          <a:bodyPr>
            <a:noAutofit/>
          </a:bodyPr>
          <a:lstStyle/>
          <a:p>
            <a:r>
              <a:rPr lang="en-US" sz="2300" dirty="0"/>
              <a:t>An all-hazards approach is an integrated approach to emergency preparedness planning that focuses on capacities and capabilities that are critical to preparedness for a full spectrum of emergencies or disasters, including internal emergencies and a man-made emergency (or both) or natural disaster. This approach is specific to the location of the provider or supplier and considers the particular type of hazards most likely to occur in their areas. These may include, but are not limited to, care-related emergencies, equipment and power failures, interruptions in communications, including cyber-attacks, loss of a portion or all of a facility, and interruptions in the normal supply of essentials such as water and food. </a:t>
            </a:r>
          </a:p>
        </p:txBody>
      </p:sp>
      <p:sp>
        <p:nvSpPr>
          <p:cNvPr id="4"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4255841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017" y="138609"/>
            <a:ext cx="8918713" cy="528142"/>
          </a:xfrm>
        </p:spPr>
        <p:txBody>
          <a:bodyPr/>
          <a:lstStyle/>
          <a:p>
            <a:r>
              <a:rPr lang="en-US" dirty="0">
                <a:latin typeface="Arial" panose="020B0604020202020204" pitchFamily="34" charset="0"/>
                <a:cs typeface="Arial" panose="020B0604020202020204" pitchFamily="34" charset="0"/>
              </a:rPr>
              <a:t>Policies and Procedures</a:t>
            </a:r>
          </a:p>
        </p:txBody>
      </p:sp>
      <p:sp>
        <p:nvSpPr>
          <p:cNvPr id="3" name="Text Placeholder 2"/>
          <p:cNvSpPr>
            <a:spLocks noGrp="1"/>
          </p:cNvSpPr>
          <p:nvPr>
            <p:ph type="body" sz="quarter" idx="10"/>
          </p:nvPr>
        </p:nvSpPr>
        <p:spPr>
          <a:xfrm>
            <a:off x="1876426" y="1028701"/>
            <a:ext cx="8467725" cy="4992665"/>
          </a:xfrm>
        </p:spPr>
        <p:txBody>
          <a:bodyPr>
            <a:normAutofit fontScale="92500" lnSpcReduction="20000"/>
          </a:bodyPr>
          <a:lstStyle/>
          <a:p>
            <a:pPr lvl="0"/>
            <a:r>
              <a:rPr lang="en-US" dirty="0">
                <a:latin typeface="Arial" panose="020B0604020202020204" pitchFamily="34" charset="0"/>
                <a:cs typeface="Arial" panose="020B0604020202020204" pitchFamily="34" charset="0"/>
              </a:rPr>
              <a:t>Develop and implement policies and procedures based on the emergency plan and risk assessment. </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Policies and procedures must address a range of issues including </a:t>
            </a:r>
            <a:r>
              <a:rPr lang="en-US" dirty="0" smtClean="0">
                <a:latin typeface="Arial" panose="020B0604020202020204" pitchFamily="34" charset="0"/>
                <a:cs typeface="Arial" panose="020B0604020202020204" pitchFamily="34" charset="0"/>
              </a:rPr>
              <a:t>care and treatment of </a:t>
            </a:r>
            <a:r>
              <a:rPr lang="en-US" dirty="0" smtClean="0"/>
              <a:t>patients, </a:t>
            </a:r>
            <a:r>
              <a:rPr lang="en-US" dirty="0" smtClean="0">
                <a:latin typeface="Arial" panose="020B0604020202020204" pitchFamily="34" charset="0"/>
                <a:cs typeface="Arial" panose="020B0604020202020204" pitchFamily="34" charset="0"/>
              </a:rPr>
              <a:t>subsistence </a:t>
            </a:r>
            <a:r>
              <a:rPr lang="en-US" dirty="0">
                <a:latin typeface="Arial" panose="020B0604020202020204" pitchFamily="34" charset="0"/>
                <a:cs typeface="Arial" panose="020B0604020202020204" pitchFamily="34" charset="0"/>
              </a:rPr>
              <a:t>needs, evacuation plans</a:t>
            </a:r>
            <a:r>
              <a:rPr lang="en-US" dirty="0" smtClean="0">
                <a:latin typeface="Arial" panose="020B0604020202020204" pitchFamily="34" charset="0"/>
                <a:cs typeface="Arial" panose="020B0604020202020204" pitchFamily="34" charset="0"/>
              </a:rPr>
              <a:t>, evacuation location, </a:t>
            </a:r>
            <a:r>
              <a:rPr lang="en-US" dirty="0">
                <a:latin typeface="Arial" panose="020B0604020202020204" pitchFamily="34" charset="0"/>
                <a:cs typeface="Arial" panose="020B0604020202020204" pitchFamily="34" charset="0"/>
              </a:rPr>
              <a:t>procedures for sheltering in place</a:t>
            </a:r>
            <a:r>
              <a:rPr lang="en-US" dirty="0" smtClean="0">
                <a:latin typeface="Arial" panose="020B0604020202020204" pitchFamily="34" charset="0"/>
                <a:cs typeface="Arial" panose="020B0604020202020204" pitchFamily="34" charset="0"/>
              </a:rPr>
              <a:t>, </a:t>
            </a:r>
            <a:r>
              <a:rPr lang="en-US" dirty="0" smtClean="0"/>
              <a:t>primary and secondary communications, </a:t>
            </a:r>
            <a:r>
              <a:rPr lang="en-US" dirty="0" smtClean="0">
                <a:latin typeface="Arial" panose="020B0604020202020204" pitchFamily="34" charset="0"/>
                <a:cs typeface="Arial" panose="020B0604020202020204" pitchFamily="34" charset="0"/>
              </a:rPr>
              <a:t>Staff responsibilities, locating and tracking patients and staff/</a:t>
            </a:r>
            <a:r>
              <a:rPr lang="en-US" dirty="0" smtClean="0"/>
              <a:t>volunteers </a:t>
            </a:r>
            <a:r>
              <a:rPr lang="en-US" dirty="0" smtClean="0">
                <a:latin typeface="Arial" panose="020B0604020202020204" pitchFamily="34" charset="0"/>
                <a:cs typeface="Arial" panose="020B0604020202020204" pitchFamily="34" charset="0"/>
              </a:rPr>
              <a:t>during </a:t>
            </a:r>
            <a:r>
              <a:rPr lang="en-US" dirty="0">
                <a:latin typeface="Arial" panose="020B0604020202020204" pitchFamily="34" charset="0"/>
                <a:cs typeface="Arial" panose="020B0604020202020204" pitchFamily="34" charset="0"/>
              </a:rPr>
              <a:t>an emergency.</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Review and update policies and procedures at least annually.</a:t>
            </a:r>
          </a:p>
          <a:p>
            <a:endParaRPr lang="en-US" dirty="0"/>
          </a:p>
        </p:txBody>
      </p:sp>
      <p:sp>
        <p:nvSpPr>
          <p:cNvPr id="5" name="Slide Number Placeholder 3" descr="Slide number 5" title="Slide number 5"/>
          <p:cNvSpPr txBox="1">
            <a:spLocks/>
          </p:cNvSpPr>
          <p:nvPr/>
        </p:nvSpPr>
        <p:spPr>
          <a:xfrm>
            <a:off x="8342240" y="63961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663322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Template</Template>
  <TotalTime>4191</TotalTime>
  <Words>3045</Words>
  <Application>Microsoft Office PowerPoint</Application>
  <PresentationFormat>Widescreen</PresentationFormat>
  <Paragraphs>605</Paragraphs>
  <Slides>46</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Arial Narrow</vt:lpstr>
      <vt:lpstr>Arial Rounded MT Bold</vt:lpstr>
      <vt:lpstr>Calibri</vt:lpstr>
      <vt:lpstr>Courier New</vt:lpstr>
      <vt:lpstr>Wingdings</vt:lpstr>
      <vt:lpstr>Office Theme</vt:lpstr>
      <vt:lpstr>Healthcare Preparedness:</vt:lpstr>
      <vt:lpstr>Agenda</vt:lpstr>
      <vt:lpstr>Emergency Management Overview</vt:lpstr>
      <vt:lpstr>Emergency Management Overview</vt:lpstr>
      <vt:lpstr>Emergency Management Overview</vt:lpstr>
      <vt:lpstr>CMS EP Rule Update</vt:lpstr>
      <vt:lpstr>Emergency Plan</vt:lpstr>
      <vt:lpstr>All-Hazards Approach:</vt:lpstr>
      <vt:lpstr>Policies and Procedures</vt:lpstr>
      <vt:lpstr>Communication Plan</vt:lpstr>
      <vt:lpstr>Training and Testing Program</vt:lpstr>
      <vt:lpstr>Training &amp; Testing Requirements</vt:lpstr>
      <vt:lpstr>Training &amp; Testing Program Definitions</vt:lpstr>
      <vt:lpstr>Training &amp; Testing Program Definitions</vt:lpstr>
      <vt:lpstr>New for Long Term Care (2017)</vt:lpstr>
      <vt:lpstr>Program Overview </vt:lpstr>
      <vt:lpstr>Program Overview </vt:lpstr>
      <vt:lpstr>Program Overview </vt:lpstr>
      <vt:lpstr>Program Overview </vt:lpstr>
      <vt:lpstr>Program Overview </vt:lpstr>
      <vt:lpstr>Program Overview-Triad HPC</vt:lpstr>
      <vt:lpstr>Program Overview </vt:lpstr>
      <vt:lpstr>Program Overview </vt:lpstr>
      <vt:lpstr>PowerPoint Presentation</vt:lpstr>
      <vt:lpstr>PowerPoint Presentation</vt:lpstr>
      <vt:lpstr>PowerPoint Presentation</vt:lpstr>
      <vt:lpstr>Program Overview </vt:lpstr>
      <vt:lpstr>Program Overview </vt:lpstr>
      <vt:lpstr>Program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Overview </vt:lpstr>
      <vt:lpstr>Program Overview </vt:lpstr>
      <vt:lpstr>Program Overview </vt:lpstr>
      <vt:lpstr>Program Overview </vt:lpstr>
      <vt:lpstr>PowerPoint Presentation</vt:lpstr>
      <vt:lpstr>Contact Information</vt:lpstr>
      <vt:lpstr>Questions</vt:lpstr>
    </vt:vector>
  </TitlesOfParts>
  <Company>NC 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H Corbett</dc:creator>
  <cp:lastModifiedBy>Corey Don Roberts</cp:lastModifiedBy>
  <cp:revision>117</cp:revision>
  <dcterms:created xsi:type="dcterms:W3CDTF">2016-06-06T18:33:45Z</dcterms:created>
  <dcterms:modified xsi:type="dcterms:W3CDTF">2019-02-06T18:11:55Z</dcterms:modified>
</cp:coreProperties>
</file>